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notesSlides/notesSlide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notesSlides/notesSlide5.xml" ContentType="application/vnd.openxmlformats-officedocument.presentationml.notesSlide+xml"/>
  <Override PartName="/ppt/charts/chart7.xml" ContentType="application/vnd.openxmlformats-officedocument.drawingml.chart+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notesSlides/notesSlide6.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7.xml" ContentType="application/vnd.openxmlformats-officedocument.presentationml.notesSlide+xml"/>
  <Override PartName="/ppt/charts/chart10.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notesSlides/notesSlide1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charts/chart14.xml" ContentType="application/vnd.openxmlformats-officedocument.drawingml.chart+xml"/>
  <Override PartName="/ppt/charts/chart15.xml" ContentType="application/vnd.openxmlformats-officedocument.drawingml.chart+xml"/>
  <Override PartName="/ppt/tags/tag685.xml" ContentType="application/vnd.openxmlformats-officedocument.presentationml.tags+xml"/>
  <Override PartName="/ppt/tags/tag686.xml" ContentType="application/vnd.openxmlformats-officedocument.presentationml.tags+xml"/>
  <Override PartName="/ppt/charts/chart16.xml" ContentType="application/vnd.openxmlformats-officedocument.drawingml.chart+xml"/>
  <Override PartName="/ppt/charts/chart17.xml" ContentType="application/vnd.openxmlformats-officedocument.drawingml.chart+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notesSlides/notesSlide13.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Ex1.xml" ContentType="application/vnd.ms-office.chartex+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tags/tag692.xml" ContentType="application/vnd.openxmlformats-officedocument.presentationml.tags+xml"/>
  <Override PartName="/ppt/notesSlides/notesSlide15.xml" ContentType="application/vnd.openxmlformats-officedocument.presentationml.notesSlide+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notesSlides/notesSlide16.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notesSlides/notesSlide17.xml" ContentType="application/vnd.openxmlformats-officedocument.presentationml.notesSlide+xml"/>
  <Override PartName="/ppt/charts/chart22.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notesSlides/notesSlide24.xml" ContentType="application/vnd.openxmlformats-officedocument.presentationml.notesSlide+xml"/>
  <Override PartName="/ppt/charts/chart23.xml" ContentType="application/vnd.openxmlformats-officedocument.drawingml.chart+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charts/chart24.xml" ContentType="application/vnd.openxmlformats-officedocument.drawingml.chart+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charts/chart25.xml" ContentType="application/vnd.openxmlformats-officedocument.drawingml.chart+xml"/>
  <Override PartName="/ppt/tags/tag804.xml" ContentType="application/vnd.openxmlformats-officedocument.presentationml.tags+xml"/>
  <Override PartName="/ppt/charts/chart26.xml" ContentType="application/vnd.openxmlformats-officedocument.drawingml.chart+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charts/chart27.xml" ContentType="application/vnd.openxmlformats-officedocument.drawingml.chart+xml"/>
  <Override PartName="/ppt/charts/chart28.xml" ContentType="application/vnd.openxmlformats-officedocument.drawingml.chart+xml"/>
  <Override PartName="/ppt/notesSlides/notesSlide25.xml" ContentType="application/vnd.openxmlformats-officedocument.presentationml.notesSlide+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charts/chart29.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845.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Lst>
  <p:notesMasterIdLst>
    <p:notesMasterId r:id="rId87"/>
  </p:notesMasterIdLst>
  <p:handoutMasterIdLst>
    <p:handoutMasterId r:id="rId88"/>
  </p:handoutMasterIdLst>
  <p:sldIdLst>
    <p:sldId id="617" r:id="rId2"/>
    <p:sldId id="2147470377" r:id="rId3"/>
    <p:sldId id="2147470378" r:id="rId4"/>
    <p:sldId id="338" r:id="rId5"/>
    <p:sldId id="696" r:id="rId6"/>
    <p:sldId id="2147470373" r:id="rId7"/>
    <p:sldId id="633" r:id="rId8"/>
    <p:sldId id="2147470374" r:id="rId9"/>
    <p:sldId id="2147470375" r:id="rId10"/>
    <p:sldId id="2147472390" r:id="rId11"/>
    <p:sldId id="2147472391" r:id="rId12"/>
    <p:sldId id="697" r:id="rId13"/>
    <p:sldId id="698" r:id="rId14"/>
    <p:sldId id="2147472383" r:id="rId15"/>
    <p:sldId id="699" r:id="rId16"/>
    <p:sldId id="422" r:id="rId17"/>
    <p:sldId id="643" r:id="rId18"/>
    <p:sldId id="695" r:id="rId19"/>
    <p:sldId id="654" r:id="rId20"/>
    <p:sldId id="684" r:id="rId21"/>
    <p:sldId id="659" r:id="rId22"/>
    <p:sldId id="2147472395" r:id="rId23"/>
    <p:sldId id="2147472396" r:id="rId24"/>
    <p:sldId id="675" r:id="rId25"/>
    <p:sldId id="574" r:id="rId26"/>
    <p:sldId id="575" r:id="rId27"/>
    <p:sldId id="651" r:id="rId28"/>
    <p:sldId id="700" r:id="rId29"/>
    <p:sldId id="689" r:id="rId30"/>
    <p:sldId id="2147472385" r:id="rId31"/>
    <p:sldId id="2147472384" r:id="rId32"/>
    <p:sldId id="2147470383" r:id="rId33"/>
    <p:sldId id="2147470384" r:id="rId34"/>
    <p:sldId id="2147472379" r:id="rId35"/>
    <p:sldId id="519" r:id="rId36"/>
    <p:sldId id="581" r:id="rId37"/>
    <p:sldId id="539" r:id="rId38"/>
    <p:sldId id="2147472386" r:id="rId39"/>
    <p:sldId id="693" r:id="rId40"/>
    <p:sldId id="2147472402" r:id="rId41"/>
    <p:sldId id="2147472404" r:id="rId42"/>
    <p:sldId id="2147472405" r:id="rId43"/>
    <p:sldId id="2147472403" r:id="rId44"/>
    <p:sldId id="661" r:id="rId45"/>
    <p:sldId id="729" r:id="rId46"/>
    <p:sldId id="2147472392" r:id="rId47"/>
    <p:sldId id="549" r:id="rId48"/>
    <p:sldId id="2147470380" r:id="rId49"/>
    <p:sldId id="2147470381" r:id="rId50"/>
    <p:sldId id="2147472394" r:id="rId51"/>
    <p:sldId id="2147472393" r:id="rId52"/>
    <p:sldId id="2147472381" r:id="rId53"/>
    <p:sldId id="2147470382" r:id="rId54"/>
    <p:sldId id="676" r:id="rId55"/>
    <p:sldId id="677" r:id="rId56"/>
    <p:sldId id="637" r:id="rId57"/>
    <p:sldId id="2147470376" r:id="rId58"/>
    <p:sldId id="2147470322" r:id="rId59"/>
    <p:sldId id="2147472382" r:id="rId60"/>
    <p:sldId id="2147472387" r:id="rId61"/>
    <p:sldId id="2147472388" r:id="rId62"/>
    <p:sldId id="556" r:id="rId63"/>
    <p:sldId id="340" r:id="rId64"/>
    <p:sldId id="569" r:id="rId65"/>
    <p:sldId id="2147472398" r:id="rId66"/>
    <p:sldId id="2147472399" r:id="rId67"/>
    <p:sldId id="2147472400" r:id="rId68"/>
    <p:sldId id="2147472401" r:id="rId69"/>
    <p:sldId id="2147472397" r:id="rId70"/>
    <p:sldId id="2147472389" r:id="rId71"/>
    <p:sldId id="657" r:id="rId72"/>
    <p:sldId id="561" r:id="rId73"/>
    <p:sldId id="655" r:id="rId74"/>
    <p:sldId id="641" r:id="rId75"/>
    <p:sldId id="541" r:id="rId76"/>
    <p:sldId id="672" r:id="rId77"/>
    <p:sldId id="2147470379" r:id="rId78"/>
    <p:sldId id="542" r:id="rId79"/>
    <p:sldId id="683" r:id="rId80"/>
    <p:sldId id="557" r:id="rId81"/>
    <p:sldId id="558" r:id="rId82"/>
    <p:sldId id="559" r:id="rId83"/>
    <p:sldId id="680" r:id="rId84"/>
    <p:sldId id="682" r:id="rId85"/>
    <p:sldId id="560" r:id="rId86"/>
  </p:sldIdLst>
  <p:sldSz cx="9906000" cy="6858000" type="A4"/>
  <p:notesSz cx="7104063" cy="10234613"/>
  <p:custDataLst>
    <p:tags r:id="rId89"/>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247" userDrawn="1">
          <p15:clr>
            <a:srgbClr val="A4A3A4"/>
          </p15:clr>
        </p15:guide>
        <p15:guide id="7" pos="6068" userDrawn="1">
          <p15:clr>
            <a:srgbClr val="A4A3A4"/>
          </p15:clr>
        </p15:guide>
        <p15:guide id="10" pos="1669" userDrawn="1">
          <p15:clr>
            <a:srgbClr val="A4A3A4"/>
          </p15:clr>
        </p15:guide>
        <p15:guide id="11" pos="172" userDrawn="1">
          <p15:clr>
            <a:srgbClr val="A4A3A4"/>
          </p15:clr>
        </p15:guide>
        <p15:guide id="13" orient="horz" pos="663" userDrawn="1">
          <p15:clr>
            <a:srgbClr val="A4A3A4"/>
          </p15:clr>
        </p15:guide>
        <p15:guide id="14" orient="horz" pos="1253" userDrawn="1">
          <p15:clr>
            <a:srgbClr val="A4A3A4"/>
          </p15:clr>
        </p15:guide>
        <p15:guide id="15" orient="horz" pos="3385">
          <p15:clr>
            <a:srgbClr val="A4A3A4"/>
          </p15:clr>
        </p15:guide>
        <p15:guide id="16" orient="horz" pos="1762">
          <p15:clr>
            <a:srgbClr val="A4A3A4"/>
          </p15:clr>
        </p15:guide>
        <p15:guide id="17" pos="3120" userDrawn="1">
          <p15:clr>
            <a:srgbClr val="A4A3A4"/>
          </p15:clr>
        </p15:guide>
        <p15:guide id="18" orient="horz" pos="3884" userDrawn="1">
          <p15:clr>
            <a:srgbClr val="A4A3A4"/>
          </p15:clr>
        </p15:guide>
        <p15:guide id="19" orient="horz" pos="1480" userDrawn="1">
          <p15:clr>
            <a:srgbClr val="A4A3A4"/>
          </p15:clr>
        </p15:guide>
      </p15:sldGuideLst>
    </p:ext>
    <p:ext uri="{2D200454-40CA-4A62-9FC3-DE9A4176ACB9}">
      <p15:notesGuideLst xmlns:p15="http://schemas.microsoft.com/office/powerpoint/2012/main">
        <p15:guide id="1" orient="horz" pos="4654" userDrawn="1">
          <p15:clr>
            <a:srgbClr val="A4A3A4"/>
          </p15:clr>
        </p15:guide>
        <p15:guide id="2" pos="3264" userDrawn="1">
          <p15:clr>
            <a:srgbClr val="A4A3A4"/>
          </p15:clr>
        </p15:guide>
        <p15:guide id="3" orient="horz" pos="3221" userDrawn="1">
          <p15:clr>
            <a:srgbClr val="A4A3A4"/>
          </p15:clr>
        </p15:guide>
        <p15:guide id="4" pos="2233" userDrawn="1">
          <p15:clr>
            <a:srgbClr val="A4A3A4"/>
          </p15:clr>
        </p15:guide>
        <p15:guide id="5" orient="horz" pos="4659" userDrawn="1">
          <p15:clr>
            <a:srgbClr val="A4A3A4"/>
          </p15:clr>
        </p15:guide>
        <p15:guide id="6" orient="horz" pos="3224" userDrawn="1">
          <p15:clr>
            <a:srgbClr val="A4A3A4"/>
          </p15:clr>
        </p15:guide>
        <p15:guide id="7" pos="3270" userDrawn="1">
          <p15:clr>
            <a:srgbClr val="A4A3A4"/>
          </p15:clr>
        </p15:guide>
        <p15:guide id="8" pos="223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6AA7"/>
    <a:srgbClr val="DADADA"/>
    <a:srgbClr val="D2E0E6"/>
    <a:srgbClr val="655939"/>
    <a:srgbClr val="C0E6F4"/>
    <a:srgbClr val="80CCE8"/>
    <a:srgbClr val="1F497D"/>
    <a:srgbClr val="ECE5F4"/>
    <a:srgbClr val="CCDAEC"/>
    <a:srgbClr val="BAE4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91" autoAdjust="0"/>
    <p:restoredTop sz="96054" autoAdjust="0"/>
  </p:normalViewPr>
  <p:slideViewPr>
    <p:cSldViewPr>
      <p:cViewPr varScale="1">
        <p:scale>
          <a:sx n="92" d="100"/>
          <a:sy n="92" d="100"/>
        </p:scale>
        <p:origin x="1070" y="293"/>
      </p:cViewPr>
      <p:guideLst>
        <p:guide orient="horz" pos="4247"/>
        <p:guide pos="6068"/>
        <p:guide pos="1669"/>
        <p:guide pos="172"/>
        <p:guide orient="horz" pos="663"/>
        <p:guide orient="horz" pos="1253"/>
        <p:guide orient="horz" pos="3385"/>
        <p:guide orient="horz" pos="1762"/>
        <p:guide pos="3120"/>
        <p:guide orient="horz" pos="3884"/>
        <p:guide orient="horz" pos="1480"/>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0"/>
    </p:cViewPr>
  </p:sorterViewPr>
  <p:notesViewPr>
    <p:cSldViewPr showGuides="1">
      <p:cViewPr varScale="1">
        <p:scale>
          <a:sx n="178" d="100"/>
          <a:sy n="178" d="100"/>
        </p:scale>
        <p:origin x="7644" y="162"/>
      </p:cViewPr>
      <p:guideLst>
        <p:guide orient="horz" pos="4654"/>
        <p:guide pos="3264"/>
        <p:guide orient="horz" pos="3221"/>
        <p:guide pos="2233"/>
        <p:guide orient="horz" pos="4659"/>
        <p:guide orient="horz" pos="3224"/>
        <p:guide pos="3270"/>
        <p:guide pos="2239"/>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gs" Target="tags/tag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5.xlsb"/></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Binary_Worksheet26.xlsb"/></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Binary_Worksheet27.xlsb"/></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Binary_Worksheet28.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174613948752754E-2"/>
          <c:y val="0.14165890027958994"/>
          <c:w val="0.90938401493297127"/>
          <c:h val="0.72600186393289845"/>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0.25442684063373716"/>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D28-4C07-A1F2-D36F40731890}"/>
                </c:ext>
              </c:extLst>
            </c:dLbl>
            <c:dLbl>
              <c:idx val="1"/>
              <c:layout>
                <c:manualLayout>
                  <c:x val="0"/>
                  <c:y val="-0.2581547064305684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D28-4C07-A1F2-D36F40731890}"/>
                </c:ext>
              </c:extLst>
            </c:dLbl>
            <c:dLbl>
              <c:idx val="2"/>
              <c:layout>
                <c:manualLayout>
                  <c:x val="0"/>
                  <c:y val="-0.26095060577819196"/>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D28-4C07-A1F2-D36F40731890}"/>
                </c:ext>
              </c:extLst>
            </c:dLbl>
            <c:dLbl>
              <c:idx val="3"/>
              <c:layout>
                <c:manualLayout>
                  <c:x val="0"/>
                  <c:y val="-0.3960857409133271"/>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D28-4C07-A1F2-D36F40731890}"/>
                </c:ext>
              </c:extLst>
            </c:dLbl>
            <c:dLbl>
              <c:idx val="4"/>
              <c:layout>
                <c:manualLayout>
                  <c:x val="0"/>
                  <c:y val="-0.3606710158434296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D28-4C07-A1F2-D36F40731890}"/>
                </c:ext>
              </c:extLst>
            </c:dLbl>
            <c:dLbl>
              <c:idx val="5"/>
              <c:layout>
                <c:manualLayout>
                  <c:x val="0"/>
                  <c:y val="-0.2982292637465051"/>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D28-4C07-A1F2-D36F40731890}"/>
                </c:ext>
              </c:extLst>
            </c:dLbl>
            <c:dLbl>
              <c:idx val="6"/>
              <c:layout>
                <c:manualLayout>
                  <c:x val="0"/>
                  <c:y val="-0.2721342031686859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D28-4C07-A1F2-D36F40731890}"/>
                </c:ext>
              </c:extLst>
            </c:dLbl>
            <c:dLbl>
              <c:idx val="7"/>
              <c:layout>
                <c:manualLayout>
                  <c:x val="0"/>
                  <c:y val="-0.27399813606710161"/>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D28-4C07-A1F2-D36F40731890}"/>
                </c:ext>
              </c:extLst>
            </c:dLbl>
            <c:dLbl>
              <c:idx val="8"/>
              <c:layout>
                <c:manualLayout>
                  <c:x val="0"/>
                  <c:y val="-0.2767940354147250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D28-4C07-A1F2-D36F40731890}"/>
                </c:ext>
              </c:extLst>
            </c:dLbl>
            <c:dLbl>
              <c:idx val="9"/>
              <c:layout>
                <c:manualLayout>
                  <c:x val="0"/>
                  <c:y val="-0.27865796831314071"/>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D28-4C07-A1F2-D36F40731890}"/>
                </c:ext>
              </c:extLst>
            </c:dLbl>
            <c:dLbl>
              <c:idx val="10"/>
              <c:layout>
                <c:manualLayout>
                  <c:x val="0"/>
                  <c:y val="-0.280521901211556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D28-4C07-A1F2-D36F40731890}"/>
                </c:ext>
              </c:extLst>
            </c:dLbl>
            <c:dLbl>
              <c:idx val="11"/>
              <c:layout>
                <c:manualLayout>
                  <c:x val="0"/>
                  <c:y val="-0.2823858341099720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D28-4C07-A1F2-D36F40731890}"/>
                </c:ext>
              </c:extLst>
            </c:dLbl>
            <c:dLbl>
              <c:idx val="12"/>
              <c:layout>
                <c:manualLayout>
                  <c:x val="0"/>
                  <c:y val="-0.2842497670083877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D28-4C07-A1F2-D36F40731890}"/>
                </c:ext>
              </c:extLst>
            </c:dLbl>
            <c:dLbl>
              <c:idx val="13"/>
              <c:layout>
                <c:manualLayout>
                  <c:x val="0"/>
                  <c:y val="-0.287045666356011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D28-4C07-A1F2-D36F40731890}"/>
                </c:ext>
              </c:extLst>
            </c:dLbl>
            <c:dLbl>
              <c:idx val="14"/>
              <c:layout>
                <c:manualLayout>
                  <c:x val="0"/>
                  <c:y val="-0.2889095992544268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D28-4C07-A1F2-D36F40731890}"/>
                </c:ext>
              </c:extLst>
            </c:dLbl>
            <c:dLbl>
              <c:idx val="15"/>
              <c:layout>
                <c:manualLayout>
                  <c:x val="0"/>
                  <c:y val="-0.29170549860205031"/>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D28-4C07-A1F2-D36F40731890}"/>
                </c:ext>
              </c:extLst>
            </c:dLbl>
            <c:dLbl>
              <c:idx val="16"/>
              <c:layout>
                <c:manualLayout>
                  <c:x val="0"/>
                  <c:y val="-0.2926374650512581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D28-4C07-A1F2-D36F40731890}"/>
                </c:ext>
              </c:extLst>
            </c:dLbl>
            <c:dLbl>
              <c:idx val="17"/>
              <c:layout>
                <c:manualLayout>
                  <c:x val="0"/>
                  <c:y val="-0.2945013979496738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DD28-4C07-A1F2-D36F40731890}"/>
                </c:ext>
              </c:extLst>
            </c:dLbl>
            <c:dLbl>
              <c:idx val="18"/>
              <c:layout>
                <c:manualLayout>
                  <c:x val="0"/>
                  <c:y val="-0.2963653308480894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DD28-4C07-A1F2-D36F40731890}"/>
                </c:ext>
              </c:extLst>
            </c:dLbl>
            <c:dLbl>
              <c:idx val="19"/>
              <c:layout>
                <c:manualLayout>
                  <c:x val="0"/>
                  <c:y val="-0.2991612301957129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DD28-4C07-A1F2-D36F40731890}"/>
                </c:ext>
              </c:extLst>
            </c:dLbl>
            <c:dLbl>
              <c:idx val="20"/>
              <c:layout>
                <c:manualLayout>
                  <c:x val="0"/>
                  <c:y val="-0.3010251630941286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DD28-4C07-A1F2-D36F40731890}"/>
                </c:ext>
              </c:extLst>
            </c:dLbl>
            <c:dLbl>
              <c:idx val="21"/>
              <c:layout>
                <c:manualLayout>
                  <c:x val="0"/>
                  <c:y val="-0.3028890959925442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DD28-4C07-A1F2-D36F40731890}"/>
                </c:ext>
              </c:extLst>
            </c:dLbl>
            <c:dLbl>
              <c:idx val="22"/>
              <c:layout>
                <c:manualLayout>
                  <c:x val="0"/>
                  <c:y val="-0.3056849953401677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DD28-4C07-A1F2-D36F40731890}"/>
                </c:ext>
              </c:extLst>
            </c:dLbl>
            <c:dLbl>
              <c:idx val="23"/>
              <c:layout>
                <c:manualLayout>
                  <c:x val="0"/>
                  <c:y val="-0.3084808946877912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DD28-4C07-A1F2-D36F40731890}"/>
                </c:ext>
              </c:extLst>
            </c:dLbl>
            <c:dLbl>
              <c:idx val="24"/>
              <c:layout>
                <c:manualLayout>
                  <c:x val="0"/>
                  <c:y val="-0.3112767940354147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DD28-4C07-A1F2-D36F40731890}"/>
                </c:ext>
              </c:extLst>
            </c:dLbl>
            <c:dLbl>
              <c:idx val="25"/>
              <c:layout>
                <c:manualLayout>
                  <c:x val="0"/>
                  <c:y val="-0.3140726933830382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DD28-4C07-A1F2-D36F40731890}"/>
                </c:ext>
              </c:extLst>
            </c:dLbl>
            <c:dLbl>
              <c:idx val="26"/>
              <c:layout>
                <c:manualLayout>
                  <c:x val="0"/>
                  <c:y val="-0.32991612301957129"/>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DD28-4C07-A1F2-D36F40731890}"/>
                </c:ext>
              </c:extLst>
            </c:dLbl>
            <c:dLbl>
              <c:idx val="27"/>
              <c:layout>
                <c:manualLayout>
                  <c:x val="0"/>
                  <c:y val="-0.35321528424976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DD28-4C07-A1F2-D36F40731890}"/>
                </c:ext>
              </c:extLst>
            </c:dLbl>
            <c:dLbl>
              <c:idx val="28"/>
              <c:layout>
                <c:manualLayout>
                  <c:x val="0"/>
                  <c:y val="-0.3709226467847157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DD28-4C07-A1F2-D36F4073189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Sheet1!$A$1:$AC$1</c:f>
              <c:numCache>
                <c:formatCode>General</c:formatCode>
                <c:ptCount val="29"/>
                <c:pt idx="0">
                  <c:v>134.54430450000001</c:v>
                </c:pt>
                <c:pt idx="1">
                  <c:v>136.80581050000001</c:v>
                </c:pt>
                <c:pt idx="2">
                  <c:v>138.93365800000001</c:v>
                </c:pt>
                <c:pt idx="3">
                  <c:v>140.97035149999999</c:v>
                </c:pt>
                <c:pt idx="4">
                  <c:v>142.90285549999999</c:v>
                </c:pt>
                <c:pt idx="5">
                  <c:v>144.71578600000001</c:v>
                </c:pt>
                <c:pt idx="6">
                  <c:v>146.40597349999999</c:v>
                </c:pt>
                <c:pt idx="7">
                  <c:v>147.98927800000001</c:v>
                </c:pt>
                <c:pt idx="8">
                  <c:v>149.47426350000001</c:v>
                </c:pt>
                <c:pt idx="9">
                  <c:v>150.87371400000001</c:v>
                </c:pt>
                <c:pt idx="10">
                  <c:v>152.20198149999999</c:v>
                </c:pt>
                <c:pt idx="11">
                  <c:v>153.59107549999999</c:v>
                </c:pt>
                <c:pt idx="12">
                  <c:v>155.07010149999999</c:v>
                </c:pt>
                <c:pt idx="13">
                  <c:v>156.5321405</c:v>
                </c:pt>
                <c:pt idx="14">
                  <c:v>157.96492850000001</c:v>
                </c:pt>
                <c:pt idx="15">
                  <c:v>159.38317900000001</c:v>
                </c:pt>
                <c:pt idx="16">
                  <c:v>160.81193250000001</c:v>
                </c:pt>
                <c:pt idx="17">
                  <c:v>162.18614650000001</c:v>
                </c:pt>
                <c:pt idx="18">
                  <c:v>163.52310349999999</c:v>
                </c:pt>
                <c:pt idx="19">
                  <c:v>164.91305500000001</c:v>
                </c:pt>
                <c:pt idx="20">
                  <c:v>166.298024</c:v>
                </c:pt>
                <c:pt idx="21">
                  <c:v>167.65885449999999</c:v>
                </c:pt>
                <c:pt idx="22">
                  <c:v>169.38489749999999</c:v>
                </c:pt>
                <c:pt idx="23">
                  <c:v>171.46699000000001</c:v>
                </c:pt>
                <c:pt idx="24">
                  <c:v>173.5</c:v>
                </c:pt>
                <c:pt idx="25">
                  <c:v>175.6</c:v>
                </c:pt>
                <c:pt idx="26">
                  <c:v>186.0724065</c:v>
                </c:pt>
                <c:pt idx="27">
                  <c:v>202.589429</c:v>
                </c:pt>
                <c:pt idx="28">
                  <c:v>214.70909649999999</c:v>
                </c:pt>
              </c:numCache>
            </c:numRef>
          </c:val>
          <c:extLst>
            <c:ext xmlns:c16="http://schemas.microsoft.com/office/drawing/2014/chart" uri="{C3380CC4-5D6E-409C-BE32-E72D297353CC}">
              <c16:uniqueId val="{0000001D-DD28-4C07-A1F2-D36F40731890}"/>
            </c:ext>
          </c:extLst>
        </c:ser>
        <c:dLbls>
          <c:showLegendKey val="0"/>
          <c:showVal val="0"/>
          <c:showCatName val="0"/>
          <c:showSerName val="0"/>
          <c:showPercent val="0"/>
          <c:showBubbleSize val="0"/>
        </c:dLbls>
        <c:gapWidth val="60"/>
        <c:overlap val="100"/>
        <c:axId val="1059949919"/>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0.10065237651444547"/>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DD28-4C07-A1F2-D36F40731890}"/>
                </c:ext>
              </c:extLst>
            </c:dLbl>
            <c:dLbl>
              <c:idx val="1"/>
              <c:layout>
                <c:manualLayout>
                  <c:x val="0"/>
                  <c:y val="-0.10065237651444547"/>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DD28-4C07-A1F2-D36F40731890}"/>
                </c:ext>
              </c:extLst>
            </c:dLbl>
            <c:dLbl>
              <c:idx val="2"/>
              <c:layout>
                <c:manualLayout>
                  <c:x val="0"/>
                  <c:y val="-0.10065237651444547"/>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DD28-4C07-A1F2-D36F40731890}"/>
                </c:ext>
              </c:extLst>
            </c:dLbl>
            <c:dLbl>
              <c:idx val="5"/>
              <c:layout>
                <c:manualLayout>
                  <c:x val="0"/>
                  <c:y val="0.10065237651444547"/>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DD28-4C07-A1F2-D36F40731890}"/>
                </c:ext>
              </c:extLst>
            </c:dLbl>
            <c:dLbl>
              <c:idx val="6"/>
              <c:layout>
                <c:manualLayout>
                  <c:x val="0"/>
                  <c:y val="0.10065237651444547"/>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DD28-4C07-A1F2-D36F40731890}"/>
                </c:ext>
              </c:extLst>
            </c:dLbl>
            <c:dLbl>
              <c:idx val="8"/>
              <c:layout>
                <c:manualLayout>
                  <c:x val="0"/>
                  <c:y val="0.1006523765144454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DD28-4C07-A1F2-D36F40731890}"/>
                </c:ext>
              </c:extLst>
            </c:dLbl>
            <c:dLbl>
              <c:idx val="9"/>
              <c:layout>
                <c:manualLayout>
                  <c:x val="0"/>
                  <c:y val="0.1006523765144454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DD28-4C07-A1F2-D36F40731890}"/>
                </c:ext>
              </c:extLst>
            </c:dLbl>
            <c:dLbl>
              <c:idx val="10"/>
              <c:layout>
                <c:manualLayout>
                  <c:x val="0"/>
                  <c:y val="0.1006523765144454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DD28-4C07-A1F2-D36F40731890}"/>
                </c:ext>
              </c:extLst>
            </c:dLbl>
            <c:dLbl>
              <c:idx val="11"/>
              <c:layout>
                <c:manualLayout>
                  <c:x val="0"/>
                  <c:y val="0.1006523765144454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DD28-4C07-A1F2-D36F40731890}"/>
                </c:ext>
              </c:extLst>
            </c:dLbl>
            <c:dLbl>
              <c:idx val="13"/>
              <c:layout>
                <c:manualLayout>
                  <c:x val="0"/>
                  <c:y val="0.1006523765144454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DD28-4C07-A1F2-D36F40731890}"/>
                </c:ext>
              </c:extLst>
            </c:dLbl>
            <c:dLbl>
              <c:idx val="14"/>
              <c:layout>
                <c:manualLayout>
                  <c:x val="0"/>
                  <c:y val="0.1006523765144454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DD28-4C07-A1F2-D36F40731890}"/>
                </c:ext>
              </c:extLst>
            </c:dLbl>
            <c:dLbl>
              <c:idx val="15"/>
              <c:layout>
                <c:manualLayout>
                  <c:x val="0"/>
                  <c:y val="0.10065237651444547"/>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DD28-4C07-A1F2-D36F40731890}"/>
                </c:ext>
              </c:extLst>
            </c:dLbl>
            <c:dLbl>
              <c:idx val="17"/>
              <c:layout>
                <c:manualLayout>
                  <c:x val="0"/>
                  <c:y val="0.10065237651444547"/>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DD28-4C07-A1F2-D36F40731890}"/>
                </c:ext>
              </c:extLst>
            </c:dLbl>
            <c:dLbl>
              <c:idx val="18"/>
              <c:layout>
                <c:manualLayout>
                  <c:x val="0"/>
                  <c:y val="0.10065237651444547"/>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DD28-4C07-A1F2-D36F40731890}"/>
                </c:ext>
              </c:extLst>
            </c:dLbl>
            <c:dLbl>
              <c:idx val="19"/>
              <c:layout>
                <c:manualLayout>
                  <c:x val="0"/>
                  <c:y val="0.10065237651444547"/>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DD28-4C07-A1F2-D36F40731890}"/>
                </c:ext>
              </c:extLst>
            </c:dLbl>
            <c:dLbl>
              <c:idx val="20"/>
              <c:layout>
                <c:manualLayout>
                  <c:x val="0"/>
                  <c:y val="0.10065237651444547"/>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DD28-4C07-A1F2-D36F40731890}"/>
                </c:ext>
              </c:extLst>
            </c:dLbl>
            <c:dLbl>
              <c:idx val="22"/>
              <c:layout>
                <c:manualLayout>
                  <c:x val="0"/>
                  <c:y val="0.10065237651444547"/>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DD28-4C07-A1F2-D36F40731890}"/>
                </c:ext>
              </c:extLst>
            </c:dLbl>
            <c:dLbl>
              <c:idx val="23"/>
              <c:layout>
                <c:manualLayout>
                  <c:x val="0"/>
                  <c:y val="0.10065237651444547"/>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DD28-4C07-A1F2-D36F40731890}"/>
                </c:ext>
              </c:extLst>
            </c:dLbl>
            <c:dLbl>
              <c:idx val="24"/>
              <c:layout>
                <c:manualLayout>
                  <c:x val="0"/>
                  <c:y val="0.10065237651444547"/>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DD28-4C07-A1F2-D36F40731890}"/>
                </c:ext>
              </c:extLst>
            </c:dLbl>
            <c:dLbl>
              <c:idx val="25"/>
              <c:layout>
                <c:manualLayout>
                  <c:x val="0"/>
                  <c:y val="0.10065237651444547"/>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1-DD28-4C07-A1F2-D36F40731890}"/>
                </c:ext>
              </c:extLst>
            </c:dLbl>
            <c:dLbl>
              <c:idx val="27"/>
              <c:layout>
                <c:manualLayout>
                  <c:x val="0"/>
                  <c:y val="0.10065237651444547"/>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2-DD28-4C07-A1F2-D36F40731890}"/>
                </c:ext>
              </c:extLst>
            </c:dLbl>
            <c:dLbl>
              <c:idx val="28"/>
              <c:layout>
                <c:manualLayout>
                  <c:x val="0"/>
                  <c:y val="0.1006523765144454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3-DD28-4C07-A1F2-D36F4073189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Sheet1!$A$2:$AC$2</c:f>
              <c:numCache>
                <c:formatCode>General</c:formatCode>
                <c:ptCount val="29"/>
                <c:pt idx="0">
                  <c:v>1.75</c:v>
                </c:pt>
                <c:pt idx="1">
                  <c:v>1.59</c:v>
                </c:pt>
                <c:pt idx="2">
                  <c:v>1.5</c:v>
                </c:pt>
                <c:pt idx="3">
                  <c:v>1.41</c:v>
                </c:pt>
                <c:pt idx="4">
                  <c:v>1.32</c:v>
                </c:pt>
                <c:pt idx="5">
                  <c:v>1.21</c:v>
                </c:pt>
                <c:pt idx="6">
                  <c:v>1.1200000000000001</c:v>
                </c:pt>
                <c:pt idx="7">
                  <c:v>1.04</c:v>
                </c:pt>
                <c:pt idx="8">
                  <c:v>0.96</c:v>
                </c:pt>
                <c:pt idx="9">
                  <c:v>0.9</c:v>
                </c:pt>
                <c:pt idx="10">
                  <c:v>0.85</c:v>
                </c:pt>
                <c:pt idx="11">
                  <c:v>0.97</c:v>
                </c:pt>
                <c:pt idx="12">
                  <c:v>0.95</c:v>
                </c:pt>
                <c:pt idx="13">
                  <c:v>0.93</c:v>
                </c:pt>
                <c:pt idx="14">
                  <c:v>0.9</c:v>
                </c:pt>
                <c:pt idx="15">
                  <c:v>0.89</c:v>
                </c:pt>
                <c:pt idx="16">
                  <c:v>0.89</c:v>
                </c:pt>
                <c:pt idx="17">
                  <c:v>0.81</c:v>
                </c:pt>
                <c:pt idx="18">
                  <c:v>0.83</c:v>
                </c:pt>
                <c:pt idx="19">
                  <c:v>0.86</c:v>
                </c:pt>
                <c:pt idx="20">
                  <c:v>0.81</c:v>
                </c:pt>
                <c:pt idx="21">
                  <c:v>0.82</c:v>
                </c:pt>
                <c:pt idx="22">
                  <c:v>1.23</c:v>
                </c:pt>
                <c:pt idx="23">
                  <c:v>1.21</c:v>
                </c:pt>
                <c:pt idx="24">
                  <c:v>1.22</c:v>
                </c:pt>
                <c:pt idx="25">
                  <c:v>1.22</c:v>
                </c:pt>
                <c:pt idx="26">
                  <c:v>1.07</c:v>
                </c:pt>
                <c:pt idx="27">
                  <c:v>0.67</c:v>
                </c:pt>
                <c:pt idx="28">
                  <c:v>0.49</c:v>
                </c:pt>
              </c:numCache>
            </c:numRef>
          </c:val>
          <c:smooth val="0"/>
          <c:extLst>
            <c:ext xmlns:c16="http://schemas.microsoft.com/office/drawing/2014/chart" uri="{C3380CC4-5D6E-409C-BE32-E72D297353CC}">
              <c16:uniqueId val="{00000034-DD28-4C07-A1F2-D36F40731890}"/>
            </c:ext>
          </c:extLst>
        </c:ser>
        <c:dLbls>
          <c:showLegendKey val="0"/>
          <c:showVal val="0"/>
          <c:showCatName val="0"/>
          <c:showSerName val="0"/>
          <c:showPercent val="0"/>
          <c:showBubbleSize val="0"/>
        </c:dLbls>
        <c:marker val="1"/>
        <c:smooth val="0"/>
        <c:axId val="2"/>
        <c:axId val="3"/>
      </c:lineChart>
      <c:catAx>
        <c:axId val="1059949919"/>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5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059949919"/>
        <c:crosses val="min"/>
        <c:crossBetween val="between"/>
        <c:majorUnit val="25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2"/>
          <c:min val="0"/>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
        <c:crosses val="max"/>
        <c:crossBetween val="between"/>
        <c:majorUnit val="0.5"/>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05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スマートフォン</c:v>
                </c:pt>
                <c:pt idx="1">
                  <c:v>フィーチャーフォン</c:v>
                </c:pt>
                <c:pt idx="2">
                  <c:v>パソコン</c:v>
                </c:pt>
                <c:pt idx="3">
                  <c:v>テレビ</c:v>
                </c:pt>
                <c:pt idx="4">
                  <c:v>冷蔵庫/ オーブン/ 洗濯機</c:v>
                </c:pt>
                <c:pt idx="5">
                  <c:v>エアコン</c:v>
                </c:pt>
                <c:pt idx="6">
                  <c:v>バイク/スクーター</c:v>
                </c:pt>
                <c:pt idx="7">
                  <c:v>ソファー</c:v>
                </c:pt>
              </c:strCache>
            </c:strRef>
          </c:cat>
          <c:val>
            <c:numRef>
              <c:f>Sheet1!$B$2:$B$9</c:f>
              <c:numCache>
                <c:formatCode>General</c:formatCode>
                <c:ptCount val="8"/>
                <c:pt idx="0">
                  <c:v>65.900000000000006</c:v>
                </c:pt>
                <c:pt idx="1">
                  <c:v>84.9</c:v>
                </c:pt>
                <c:pt idx="2">
                  <c:v>4.4000000000000004</c:v>
                </c:pt>
                <c:pt idx="3">
                  <c:v>53.1</c:v>
                </c:pt>
                <c:pt idx="4">
                  <c:v>45.4</c:v>
                </c:pt>
                <c:pt idx="5">
                  <c:v>1.6</c:v>
                </c:pt>
                <c:pt idx="6">
                  <c:v>10.1</c:v>
                </c:pt>
                <c:pt idx="7">
                  <c:v>17.5</c:v>
                </c:pt>
              </c:numCache>
            </c:numRef>
          </c:val>
          <c:extLst>
            <c:ext xmlns:c16="http://schemas.microsoft.com/office/drawing/2014/chart" uri="{C3380CC4-5D6E-409C-BE32-E72D297353CC}">
              <c16:uniqueId val="{00000000-9A1F-417D-B787-EC104F958B69}"/>
            </c:ext>
          </c:extLst>
        </c:ser>
        <c:ser>
          <c:idx val="1"/>
          <c:order val="1"/>
          <c:tx>
            <c:strRef>
              <c:f>Sheet1!$C$1</c:f>
              <c:strCache>
                <c:ptCount val="1"/>
                <c:pt idx="0">
                  <c:v>2022</c:v>
                </c:pt>
              </c:strCache>
            </c:strRef>
          </c:tx>
          <c:spPr>
            <a:solidFill>
              <a:schemeClr val="accent2"/>
            </a:solidFill>
            <a:ln>
              <a:noFill/>
            </a:ln>
            <a:effectLst/>
          </c:spPr>
          <c:invertIfNegative val="0"/>
          <c:dLbls>
            <c:dLbl>
              <c:idx val="1"/>
              <c:layout>
                <c:manualLayout>
                  <c:x val="-1.3962377658788771E-3"/>
                  <c:y val="-3.22390592010205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A1F-417D-B787-EC104F958B69}"/>
                </c:ext>
              </c:extLst>
            </c:dLbl>
            <c:dLbl>
              <c:idx val="3"/>
              <c:layout>
                <c:manualLayout>
                  <c:x val="-1.0238958668453981E-16"/>
                  <c:y val="-6.15472948383120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A1F-417D-B787-EC104F958B69}"/>
                </c:ext>
              </c:extLst>
            </c:dLbl>
            <c:dLbl>
              <c:idx val="6"/>
              <c:layout>
                <c:manualLayout>
                  <c:x val="1.3962377658788515E-3"/>
                  <c:y val="-3.51698827647497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A1F-417D-B787-EC104F958B69}"/>
                </c:ext>
              </c:extLst>
            </c:dLbl>
            <c:dLbl>
              <c:idx val="7"/>
              <c:layout>
                <c:manualLayout>
                  <c:x val="-1.0238958668453981E-16"/>
                  <c:y val="-2.93082356372914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A1F-417D-B787-EC104F958B69}"/>
                </c:ext>
              </c:extLst>
            </c:dLbl>
            <c:spPr>
              <a:noFill/>
              <a:ln>
                <a:noFill/>
              </a:ln>
              <a:effectLst/>
            </c:spPr>
            <c:txPr>
              <a:bodyPr rot="0" spcFirstLastPara="1" vertOverflow="ellipsis" vert="horz" wrap="square" lIns="38100" tIns="19050" rIns="38100" bIns="19050" anchor="ctr" anchorCtr="1">
                <a:spAutoFit/>
              </a:bodyPr>
              <a:lstStyle/>
              <a:p>
                <a:pPr>
                  <a:defRPr lang="ja-JP" sz="105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スマートフォン</c:v>
                </c:pt>
                <c:pt idx="1">
                  <c:v>フィーチャーフォン</c:v>
                </c:pt>
                <c:pt idx="2">
                  <c:v>パソコン</c:v>
                </c:pt>
                <c:pt idx="3">
                  <c:v>テレビ</c:v>
                </c:pt>
                <c:pt idx="4">
                  <c:v>冷蔵庫/ オーブン/ 洗濯機</c:v>
                </c:pt>
                <c:pt idx="5">
                  <c:v>エアコン</c:v>
                </c:pt>
                <c:pt idx="6">
                  <c:v>バイク/スクーター</c:v>
                </c:pt>
                <c:pt idx="7">
                  <c:v>ソファー</c:v>
                </c:pt>
              </c:strCache>
            </c:strRef>
          </c:cat>
          <c:val>
            <c:numRef>
              <c:f>Sheet1!$C$2:$C$9</c:f>
              <c:numCache>
                <c:formatCode>General</c:formatCode>
                <c:ptCount val="8"/>
                <c:pt idx="0">
                  <c:v>70</c:v>
                </c:pt>
                <c:pt idx="1">
                  <c:v>86.6</c:v>
                </c:pt>
                <c:pt idx="2">
                  <c:v>4.3</c:v>
                </c:pt>
                <c:pt idx="3">
                  <c:v>50.7</c:v>
                </c:pt>
                <c:pt idx="4">
                  <c:v>49.8</c:v>
                </c:pt>
                <c:pt idx="5">
                  <c:v>1.7</c:v>
                </c:pt>
                <c:pt idx="6">
                  <c:v>10.6</c:v>
                </c:pt>
                <c:pt idx="7">
                  <c:v>17.7</c:v>
                </c:pt>
              </c:numCache>
            </c:numRef>
          </c:val>
          <c:extLst>
            <c:ext xmlns:c16="http://schemas.microsoft.com/office/drawing/2014/chart" uri="{C3380CC4-5D6E-409C-BE32-E72D297353CC}">
              <c16:uniqueId val="{00000001-9A1F-417D-B787-EC104F958B69}"/>
            </c:ext>
          </c:extLst>
        </c:ser>
        <c:ser>
          <c:idx val="2"/>
          <c:order val="2"/>
          <c:tx>
            <c:strRef>
              <c:f>Sheet1!$D$1</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05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スマートフォン</c:v>
                </c:pt>
                <c:pt idx="1">
                  <c:v>フィーチャーフォン</c:v>
                </c:pt>
                <c:pt idx="2">
                  <c:v>パソコン</c:v>
                </c:pt>
                <c:pt idx="3">
                  <c:v>テレビ</c:v>
                </c:pt>
                <c:pt idx="4">
                  <c:v>冷蔵庫/ オーブン/ 洗濯機</c:v>
                </c:pt>
                <c:pt idx="5">
                  <c:v>エアコン</c:v>
                </c:pt>
                <c:pt idx="6">
                  <c:v>バイク/スクーター</c:v>
                </c:pt>
                <c:pt idx="7">
                  <c:v>ソファー</c:v>
                </c:pt>
              </c:strCache>
            </c:strRef>
          </c:cat>
          <c:val>
            <c:numRef>
              <c:f>Sheet1!$D$2:$D$9</c:f>
              <c:numCache>
                <c:formatCode>General</c:formatCode>
                <c:ptCount val="8"/>
                <c:pt idx="0">
                  <c:v>74.5</c:v>
                </c:pt>
                <c:pt idx="1">
                  <c:v>86.5</c:v>
                </c:pt>
                <c:pt idx="2">
                  <c:v>4.7</c:v>
                </c:pt>
                <c:pt idx="3">
                  <c:v>49.5</c:v>
                </c:pt>
                <c:pt idx="4">
                  <c:v>53.4</c:v>
                </c:pt>
                <c:pt idx="5">
                  <c:v>2.2999999999999998</c:v>
                </c:pt>
                <c:pt idx="6">
                  <c:v>11.1</c:v>
                </c:pt>
                <c:pt idx="7">
                  <c:v>18.399999999999999</c:v>
                </c:pt>
              </c:numCache>
            </c:numRef>
          </c:val>
          <c:extLst>
            <c:ext xmlns:c16="http://schemas.microsoft.com/office/drawing/2014/chart" uri="{C3380CC4-5D6E-409C-BE32-E72D297353CC}">
              <c16:uniqueId val="{00000002-9A1F-417D-B787-EC104F958B69}"/>
            </c:ext>
          </c:extLst>
        </c:ser>
        <c:dLbls>
          <c:dLblPos val="outEnd"/>
          <c:showLegendKey val="0"/>
          <c:showVal val="1"/>
          <c:showCatName val="0"/>
          <c:showSerName val="0"/>
          <c:showPercent val="0"/>
          <c:showBubbleSize val="0"/>
        </c:dLbls>
        <c:gapWidth val="219"/>
        <c:overlap val="-27"/>
        <c:axId val="288396415"/>
        <c:axId val="288395455"/>
      </c:barChart>
      <c:catAx>
        <c:axId val="288396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solidFill>
                <a:latin typeface="+mn-lt"/>
                <a:ea typeface="+mn-ea"/>
                <a:cs typeface="+mn-cs"/>
              </a:defRPr>
            </a:pPr>
            <a:endParaRPr lang="ja-JP"/>
          </a:p>
        </c:txPr>
        <c:crossAx val="288395455"/>
        <c:crosses val="autoZero"/>
        <c:auto val="1"/>
        <c:lblAlgn val="ctr"/>
        <c:lblOffset val="100"/>
        <c:noMultiLvlLbl val="0"/>
      </c:catAx>
      <c:valAx>
        <c:axId val="288395455"/>
        <c:scaling>
          <c:orientation val="minMax"/>
        </c:scaling>
        <c:delete val="1"/>
        <c:axPos val="l"/>
        <c:numFmt formatCode="General" sourceLinked="1"/>
        <c:majorTickMark val="none"/>
        <c:minorTickMark val="none"/>
        <c:tickLblPos val="nextTo"/>
        <c:crossAx val="2883964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1050" b="0" i="0" u="none" strike="noStrike" kern="1200" baseline="0">
              <a:solidFill>
                <a:schemeClr val="tx1"/>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618746171125178E-2"/>
          <c:y val="5.5974165769644778E-2"/>
          <c:w val="0.97876250765774964"/>
          <c:h val="0.88805166846071049"/>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val>
            <c:numRef>
              <c:f>Sheet1!$A$1:$X$1</c:f>
              <c:numCache>
                <c:formatCode>General</c:formatCode>
                <c:ptCount val="24"/>
                <c:pt idx="0">
                  <c:v>554.68735402000004</c:v>
                </c:pt>
                <c:pt idx="1">
                  <c:v>440.17708958999992</c:v>
                </c:pt>
                <c:pt idx="2">
                  <c:v>559.63377530000002</c:v>
                </c:pt>
                <c:pt idx="3">
                  <c:v>601.89471724999999</c:v>
                </c:pt>
                <c:pt idx="4">
                  <c:v>630.99612655999999</c:v>
                </c:pt>
                <c:pt idx="5">
                  <c:v>629.59035500000005</c:v>
                </c:pt>
                <c:pt idx="6">
                  <c:v>713.97332429999983</c:v>
                </c:pt>
                <c:pt idx="7">
                  <c:v>779.93609600000002</c:v>
                </c:pt>
                <c:pt idx="8">
                  <c:v>750.10268547999999</c:v>
                </c:pt>
                <c:pt idx="9">
                  <c:v>773.70883456999991</c:v>
                </c:pt>
                <c:pt idx="10">
                  <c:v>883.26021833999982</c:v>
                </c:pt>
                <c:pt idx="11">
                  <c:v>963.71470377999981</c:v>
                </c:pt>
                <c:pt idx="12">
                  <c:v>999.68664752000007</c:v>
                </c:pt>
                <c:pt idx="13">
                  <c:v>986.64479030000018</c:v>
                </c:pt>
                <c:pt idx="14">
                  <c:v>1010.02080567</c:v>
                </c:pt>
                <c:pt idx="15">
                  <c:v>990.54225080999981</c:v>
                </c:pt>
                <c:pt idx="16">
                  <c:v>1298.9497024200002</c:v>
                </c:pt>
                <c:pt idx="17">
                  <c:v>1462.98201221</c:v>
                </c:pt>
                <c:pt idx="18">
                  <c:v>1517.5160148100001</c:v>
                </c:pt>
                <c:pt idx="19">
                  <c:v>1217.0424443899999</c:v>
                </c:pt>
                <c:pt idx="20">
                  <c:v>1240.5585343499999</c:v>
                </c:pt>
                <c:pt idx="21">
                  <c:v>1447.0648062400001</c:v>
                </c:pt>
                <c:pt idx="22">
                  <c:v>1365.5830656799997</c:v>
                </c:pt>
                <c:pt idx="23">
                  <c:v>1327.7272571600001</c:v>
                </c:pt>
              </c:numCache>
            </c:numRef>
          </c:val>
          <c:extLst>
            <c:ext xmlns:c16="http://schemas.microsoft.com/office/drawing/2014/chart" uri="{C3380CC4-5D6E-409C-BE32-E72D297353CC}">
              <c16:uniqueId val="{00000000-AAA4-4C15-9F02-7D486237E814}"/>
            </c:ext>
          </c:extLst>
        </c:ser>
        <c:ser>
          <c:idx val="1"/>
          <c:order val="1"/>
          <c:spPr>
            <a:solidFill>
              <a:srgbClr val="80CCE8"/>
            </a:solidFill>
            <a:ln w="9525" cmpd="sng" algn="ctr">
              <a:solidFill>
                <a:srgbClr val="808080"/>
              </a:solidFill>
              <a:prstDash val="solid"/>
            </a:ln>
          </c:spPr>
          <c:invertIfNegative val="0"/>
          <c:val>
            <c:numRef>
              <c:f>Sheet1!$A$2:$X$2</c:f>
              <c:numCache>
                <c:formatCode>General</c:formatCode>
                <c:ptCount val="24"/>
                <c:pt idx="0">
                  <c:v>1260.8381349900001</c:v>
                </c:pt>
                <c:pt idx="1">
                  <c:v>1391.5620466600001</c:v>
                </c:pt>
                <c:pt idx="2">
                  <c:v>1512.6661497599996</c:v>
                </c:pt>
                <c:pt idx="3">
                  <c:v>1607.3642558600002</c:v>
                </c:pt>
                <c:pt idx="4">
                  <c:v>1728.5802146299998</c:v>
                </c:pt>
                <c:pt idx="5">
                  <c:v>1976.1274166299997</c:v>
                </c:pt>
                <c:pt idx="6">
                  <c:v>2171.3129635499999</c:v>
                </c:pt>
                <c:pt idx="7">
                  <c:v>2409.0903503</c:v>
                </c:pt>
                <c:pt idx="8">
                  <c:v>2536.3885553800001</c:v>
                </c:pt>
                <c:pt idx="9">
                  <c:v>2742.9884561999997</c:v>
                </c:pt>
                <c:pt idx="10">
                  <c:v>3025.1109210699992</c:v>
                </c:pt>
                <c:pt idx="11">
                  <c:v>3353.7716277299996</c:v>
                </c:pt>
                <c:pt idx="12">
                  <c:v>3553.1184362400004</c:v>
                </c:pt>
                <c:pt idx="13">
                  <c:v>3726.8800576399994</c:v>
                </c:pt>
                <c:pt idx="14">
                  <c:v>3989.2050857500003</c:v>
                </c:pt>
                <c:pt idx="15">
                  <c:v>4352.5328781000007</c:v>
                </c:pt>
                <c:pt idx="16">
                  <c:v>4825.1669971200008</c:v>
                </c:pt>
                <c:pt idx="17">
                  <c:v>5011.8611137399985</c:v>
                </c:pt>
                <c:pt idx="18">
                  <c:v>5297.5058426899996</c:v>
                </c:pt>
                <c:pt idx="19">
                  <c:v>5680.5038377299998</c:v>
                </c:pt>
                <c:pt idx="20">
                  <c:v>6060.7442102300001</c:v>
                </c:pt>
                <c:pt idx="21">
                  <c:v>6656.2806433700007</c:v>
                </c:pt>
                <c:pt idx="22">
                  <c:v>7159.8383533899987</c:v>
                </c:pt>
                <c:pt idx="23">
                  <c:v>7518.8064617499986</c:v>
                </c:pt>
              </c:numCache>
            </c:numRef>
          </c:val>
          <c:extLst>
            <c:ext xmlns:c16="http://schemas.microsoft.com/office/drawing/2014/chart" uri="{C3380CC4-5D6E-409C-BE32-E72D297353CC}">
              <c16:uniqueId val="{00000001-AAA4-4C15-9F02-7D486237E814}"/>
            </c:ext>
          </c:extLst>
        </c:ser>
        <c:dLbls>
          <c:showLegendKey val="0"/>
          <c:showVal val="0"/>
          <c:showCatName val="0"/>
          <c:showSerName val="0"/>
          <c:showPercent val="0"/>
          <c:showBubbleSize val="0"/>
        </c:dLbls>
        <c:gapWidth val="60"/>
        <c:overlap val="100"/>
        <c:axId val="947424816"/>
        <c:axId val="1"/>
      </c:barChart>
      <c:catAx>
        <c:axId val="94742481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sz="8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sz="800" kern="1200">
                <a:latin typeface="+mn-lt"/>
                <a:ea typeface="+mn-ea"/>
                <a:cs typeface="+mn-cs"/>
                <a:sym typeface="+mn-lt"/>
              </a:defRPr>
            </a:pPr>
            <a:endParaRPr lang="en-US"/>
          </a:p>
        </c:txPr>
        <c:crossAx val="947424816"/>
        <c:crosses val="min"/>
        <c:crossBetween val="between"/>
        <c:majorUnit val="2000"/>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862354565174519E-2"/>
          <c:y val="0.11132254995242626"/>
          <c:w val="0.95188325774009075"/>
          <c:h val="0.77735490009514752"/>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dLbls>
            <c:dLbl>
              <c:idx val="13"/>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57E-4730-B70A-142CAC8D8E73}"/>
                </c:ext>
              </c:extLst>
            </c:dLbl>
            <c:dLbl>
              <c:idx val="14"/>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57E-4730-B70A-142CAC8D8E73}"/>
                </c:ext>
              </c:extLst>
            </c:dLbl>
            <c:dLbl>
              <c:idx val="15"/>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57E-4730-B70A-142CAC8D8E73}"/>
                </c:ext>
              </c:extLst>
            </c:dLbl>
            <c:dLbl>
              <c:idx val="16"/>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57E-4730-B70A-142CAC8D8E73}"/>
                </c:ext>
              </c:extLst>
            </c:dLbl>
            <c:dLbl>
              <c:idx val="17"/>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57E-4730-B70A-142CAC8D8E73}"/>
                </c:ext>
              </c:extLst>
            </c:dLbl>
            <c:dLbl>
              <c:idx val="18"/>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57E-4730-B70A-142CAC8D8E73}"/>
                </c:ext>
              </c:extLst>
            </c:dLbl>
            <c:dLbl>
              <c:idx val="19"/>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57E-4730-B70A-142CAC8D8E73}"/>
                </c:ext>
              </c:extLst>
            </c:dLbl>
            <c:dLbl>
              <c:idx val="20"/>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57E-4730-B70A-142CAC8D8E73}"/>
                </c:ext>
              </c:extLst>
            </c:dLbl>
            <c:dLbl>
              <c:idx val="21"/>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57E-4730-B70A-142CAC8D8E73}"/>
                </c:ext>
              </c:extLst>
            </c:dLbl>
            <c:dLbl>
              <c:idx val="22"/>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57E-4730-B70A-142CAC8D8E73}"/>
                </c:ext>
              </c:extLst>
            </c:dLbl>
            <c:dLbl>
              <c:idx val="23"/>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57E-4730-B70A-142CAC8D8E7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2.3310268899999995</c:v>
                </c:pt>
                <c:pt idx="1">
                  <c:v>1.75518259</c:v>
                </c:pt>
                <c:pt idx="2">
                  <c:v>2.2007733100000002</c:v>
                </c:pt>
                <c:pt idx="3">
                  <c:v>2.4573529000000001</c:v>
                </c:pt>
                <c:pt idx="4">
                  <c:v>2.5964228300000003</c:v>
                </c:pt>
                <c:pt idx="5">
                  <c:v>2.47526197</c:v>
                </c:pt>
                <c:pt idx="6">
                  <c:v>2.7413284499999997</c:v>
                </c:pt>
                <c:pt idx="7">
                  <c:v>3.1569729500000006</c:v>
                </c:pt>
                <c:pt idx="8">
                  <c:v>3.25540289</c:v>
                </c:pt>
                <c:pt idx="9">
                  <c:v>3.5290708100000003</c:v>
                </c:pt>
                <c:pt idx="10">
                  <c:v>4.2414743399999999</c:v>
                </c:pt>
                <c:pt idx="11">
                  <c:v>4.6459889500000013</c:v>
                </c:pt>
                <c:pt idx="12">
                  <c:v>4.6768418899999995</c:v>
                </c:pt>
                <c:pt idx="13">
                  <c:v>5.1367136400000009</c:v>
                </c:pt>
                <c:pt idx="14">
                  <c:v>5.5388764400000001</c:v>
                </c:pt>
                <c:pt idx="15">
                  <c:v>5.67753408</c:v>
                </c:pt>
                <c:pt idx="16">
                  <c:v>7.8232650900000014</c:v>
                </c:pt>
                <c:pt idx="17">
                  <c:v>8.9528499100000012</c:v>
                </c:pt>
                <c:pt idx="18">
                  <c:v>9.39170455</c:v>
                </c:pt>
                <c:pt idx="19">
                  <c:v>7.6513436499999994</c:v>
                </c:pt>
                <c:pt idx="20">
                  <c:v>7.9917416500000016</c:v>
                </c:pt>
                <c:pt idx="21">
                  <c:v>9.6034739200000008</c:v>
                </c:pt>
                <c:pt idx="22">
                  <c:v>8.7390236300000002</c:v>
                </c:pt>
                <c:pt idx="23">
                  <c:v>7.7433403199999997</c:v>
                </c:pt>
              </c:numCache>
            </c:numRef>
          </c:val>
          <c:extLst>
            <c:ext xmlns:c16="http://schemas.microsoft.com/office/drawing/2014/chart" uri="{C3380CC4-5D6E-409C-BE32-E72D297353CC}">
              <c16:uniqueId val="{0000000B-157E-4730-B70A-142CAC8D8E73}"/>
            </c:ext>
          </c:extLst>
        </c:ser>
        <c:ser>
          <c:idx val="1"/>
          <c:order val="1"/>
          <c:spPr>
            <a:solidFill>
              <a:srgbClr val="80CCE8"/>
            </a:solidFill>
            <a:ln w="9525" cmpd="sng" algn="ctr">
              <a:solidFill>
                <a:srgbClr val="808080"/>
              </a:solidFill>
              <a:prstDash val="solid"/>
            </a:ln>
          </c:spPr>
          <c:invertIfNegative val="0"/>
          <c:dLbls>
            <c:dLbl>
              <c:idx val="0"/>
              <c:layout>
                <c:manualLayout>
                  <c:x val="6.3103924275290874E-3"/>
                  <c:y val="0"/>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57E-4730-B70A-142CAC8D8E73}"/>
                </c:ext>
              </c:extLst>
            </c:dLbl>
            <c:dLbl>
              <c:idx val="1"/>
              <c:layout>
                <c:manualLayout>
                  <c:x val="6.3103924275290874E-3"/>
                  <c:y val="0"/>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57E-4730-B70A-142CAC8D8E73}"/>
                </c:ext>
              </c:extLst>
            </c:dLbl>
            <c:dLbl>
              <c:idx val="2"/>
              <c:layout>
                <c:manualLayout>
                  <c:x val="6.3103924275290874E-3"/>
                  <c:y val="0"/>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57E-4730-B70A-142CAC8D8E73}"/>
                </c:ext>
              </c:extLst>
            </c:dLbl>
            <c:dLbl>
              <c:idx val="3"/>
              <c:layout>
                <c:manualLayout>
                  <c:x val="6.3103924275290874E-3"/>
                  <c:y val="-9.5147478591817321E-4"/>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57E-4730-B70A-142CAC8D8E73}"/>
                </c:ext>
              </c:extLst>
            </c:dLbl>
            <c:dLbl>
              <c:idx val="4"/>
              <c:layout>
                <c:manualLayout>
                  <c:x val="6.3103924275290874E-3"/>
                  <c:y val="0"/>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57E-4730-B70A-142CAC8D8E73}"/>
                </c:ext>
              </c:extLst>
            </c:dLbl>
            <c:dLbl>
              <c:idx val="5"/>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157E-4730-B70A-142CAC8D8E73}"/>
                </c:ext>
              </c:extLst>
            </c:dLbl>
            <c:dLbl>
              <c:idx val="6"/>
              <c:layout>
                <c:manualLayout>
                  <c:x val="0"/>
                  <c:y val="-9.5147478591817321E-4"/>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157E-4730-B70A-142CAC8D8E73}"/>
                </c:ext>
              </c:extLst>
            </c:dLbl>
            <c:dLbl>
              <c:idx val="7"/>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157E-4730-B70A-142CAC8D8E73}"/>
                </c:ext>
              </c:extLst>
            </c:dLbl>
            <c:dLbl>
              <c:idx val="8"/>
              <c:layout>
                <c:manualLayout>
                  <c:x val="0"/>
                  <c:y val="-9.5147478591817321E-4"/>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157E-4730-B70A-142CAC8D8E73}"/>
                </c:ext>
              </c:extLst>
            </c:dLbl>
            <c:dLbl>
              <c:idx val="9"/>
              <c:layout>
                <c:manualLayout>
                  <c:x val="0"/>
                  <c:y val="-9.5147478591817321E-4"/>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157E-4730-B70A-142CAC8D8E73}"/>
                </c:ext>
              </c:extLst>
            </c:dLbl>
            <c:dLbl>
              <c:idx val="10"/>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157E-4730-B70A-142CAC8D8E73}"/>
                </c:ext>
              </c:extLst>
            </c:dLbl>
            <c:dLbl>
              <c:idx val="11"/>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157E-4730-B70A-142CAC8D8E73}"/>
                </c:ext>
              </c:extLst>
            </c:dLbl>
            <c:dLbl>
              <c:idx val="12"/>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157E-4730-B70A-142CAC8D8E73}"/>
                </c:ext>
              </c:extLst>
            </c:dLbl>
            <c:dLbl>
              <c:idx val="13"/>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157E-4730-B70A-142CAC8D8E73}"/>
                </c:ext>
              </c:extLst>
            </c:dLbl>
            <c:dLbl>
              <c:idx val="14"/>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157E-4730-B70A-142CAC8D8E73}"/>
                </c:ext>
              </c:extLst>
            </c:dLbl>
            <c:dLbl>
              <c:idx val="15"/>
              <c:layout>
                <c:manualLayout>
                  <c:x val="0"/>
                  <c:y val="-9.5147478591817321E-4"/>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157E-4730-B70A-142CAC8D8E73}"/>
                </c:ext>
              </c:extLst>
            </c:dLbl>
            <c:dLbl>
              <c:idx val="16"/>
              <c:layout>
                <c:manualLayout>
                  <c:x val="0"/>
                  <c:y val="-9.5147478591817321E-4"/>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157E-4730-B70A-142CAC8D8E73}"/>
                </c:ext>
              </c:extLst>
            </c:dLbl>
            <c:dLbl>
              <c:idx val="17"/>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157E-4730-B70A-142CAC8D8E73}"/>
                </c:ext>
              </c:extLst>
            </c:dLbl>
            <c:dLbl>
              <c:idx val="18"/>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157E-4730-B70A-142CAC8D8E73}"/>
                </c:ext>
              </c:extLst>
            </c:dLbl>
            <c:dLbl>
              <c:idx val="19"/>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157E-4730-B70A-142CAC8D8E73}"/>
                </c:ext>
              </c:extLst>
            </c:dLbl>
            <c:dLbl>
              <c:idx val="20"/>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157E-4730-B70A-142CAC8D8E73}"/>
                </c:ext>
              </c:extLst>
            </c:dLbl>
            <c:dLbl>
              <c:idx val="21"/>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157E-4730-B70A-142CAC8D8E73}"/>
                </c:ext>
              </c:extLst>
            </c:dLbl>
            <c:dLbl>
              <c:idx val="22"/>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157E-4730-B70A-142CAC8D8E73}"/>
                </c:ext>
              </c:extLst>
            </c:dLbl>
            <c:dLbl>
              <c:idx val="23"/>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157E-4730-B70A-142CAC8D8E7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Sheet1!$A$2:$X$2</c:f>
              <c:numCache>
                <c:formatCode>General</c:formatCode>
                <c:ptCount val="24"/>
                <c:pt idx="0">
                  <c:v>5.2985660600000006</c:v>
                </c:pt>
                <c:pt idx="1">
                  <c:v>5.5487791899999994</c:v>
                </c:pt>
                <c:pt idx="2">
                  <c:v>5.9485960899999988</c:v>
                </c:pt>
                <c:pt idx="3">
                  <c:v>6.5623789399999986</c:v>
                </c:pt>
                <c:pt idx="4">
                  <c:v>7.1127617799999978</c:v>
                </c:pt>
                <c:pt idx="5">
                  <c:v>7.7692312300000008</c:v>
                </c:pt>
                <c:pt idx="6">
                  <c:v>8.3368408699999996</c:v>
                </c:pt>
                <c:pt idx="7">
                  <c:v>9.7513541400000001</c:v>
                </c:pt>
                <c:pt idx="8">
                  <c:v>11.007781740000002</c:v>
                </c:pt>
                <c:pt idx="9">
                  <c:v>12.511425550000002</c:v>
                </c:pt>
                <c:pt idx="10">
                  <c:v>14.526783949999999</c:v>
                </c:pt>
                <c:pt idx="11">
                  <c:v>16.168255859999995</c:v>
                </c:pt>
                <c:pt idx="12">
                  <c:v>16.622581889999999</c:v>
                </c:pt>
                <c:pt idx="13">
                  <c:v>19.403047390000001</c:v>
                </c:pt>
                <c:pt idx="14">
                  <c:v>21.876493979999999</c:v>
                </c:pt>
                <c:pt idx="15">
                  <c:v>24.947601929999998</c:v>
                </c:pt>
                <c:pt idx="16">
                  <c:v>29.060833120000005</c:v>
                </c:pt>
                <c:pt idx="17">
                  <c:v>30.670534530000008</c:v>
                </c:pt>
                <c:pt idx="18">
                  <c:v>32.785558250000001</c:v>
                </c:pt>
                <c:pt idx="19">
                  <c:v>35.712383899999999</c:v>
                </c:pt>
                <c:pt idx="20">
                  <c:v>39.043624799999996</c:v>
                </c:pt>
                <c:pt idx="21">
                  <c:v>44.174536839999988</c:v>
                </c:pt>
                <c:pt idx="22">
                  <c:v>45.819253439999997</c:v>
                </c:pt>
                <c:pt idx="23">
                  <c:v>43.849877239999998</c:v>
                </c:pt>
              </c:numCache>
            </c:numRef>
          </c:val>
          <c:extLst>
            <c:ext xmlns:c16="http://schemas.microsoft.com/office/drawing/2014/chart" uri="{C3380CC4-5D6E-409C-BE32-E72D297353CC}">
              <c16:uniqueId val="{00000024-157E-4730-B70A-142CAC8D8E73}"/>
            </c:ext>
          </c:extLst>
        </c:ser>
        <c:dLbls>
          <c:showLegendKey val="0"/>
          <c:showVal val="0"/>
          <c:showCatName val="0"/>
          <c:showSerName val="0"/>
          <c:showPercent val="0"/>
          <c:showBubbleSize val="0"/>
        </c:dLbls>
        <c:gapWidth val="60"/>
        <c:overlap val="100"/>
        <c:axId val="947447856"/>
        <c:axId val="1"/>
      </c:barChart>
      <c:catAx>
        <c:axId val="94744785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sz="800" b="1"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6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sz="800" b="1" kern="1200">
                <a:solidFill>
                  <a:schemeClr val="tx1"/>
                </a:solidFill>
                <a:latin typeface="+mn-lt"/>
                <a:ea typeface="+mn-ea"/>
                <a:cs typeface="+mn-cs"/>
                <a:sym typeface="+mn-lt"/>
              </a:defRPr>
            </a:pPr>
            <a:endParaRPr lang="en-US"/>
          </a:p>
        </c:txPr>
        <c:crossAx val="947447856"/>
        <c:crosses val="min"/>
        <c:crossBetween val="between"/>
        <c:majorUnit val="10"/>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753702920016927E-2"/>
          <c:y val="0.16439454691259023"/>
          <c:w val="0.97249259415996614"/>
          <c:h val="0.74178027265437052"/>
        </c:manualLayout>
      </c:layout>
      <c:lineChart>
        <c:grouping val="standard"/>
        <c:varyColors val="0"/>
        <c:ser>
          <c:idx val="0"/>
          <c:order val="0"/>
          <c:spPr>
            <a:ln w="9525" cmpd="sng" algn="ctr">
              <a:solidFill>
                <a:srgbClr val="1F497D"/>
              </a:solidFill>
              <a:prstDash val="solid"/>
            </a:ln>
          </c:spPr>
          <c:marker>
            <c:symbol val="circle"/>
            <c:size val="4"/>
            <c:spPr>
              <a:solidFill>
                <a:srgbClr val="1F497D"/>
              </a:solidFill>
              <a:ln w="9525" cmpd="sng" algn="ctr">
                <a:solidFill>
                  <a:srgbClr val="1F497D"/>
                </a:solidFill>
                <a:prstDash val="solid"/>
              </a:ln>
            </c:spPr>
          </c:marker>
          <c:dLbls>
            <c:dLbl>
              <c:idx val="0"/>
              <c:layout>
                <c:manualLayout>
                  <c:x val="0"/>
                  <c:y val="-7.1371291098636727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2C4-4C3C-92E0-A3F9E43F2146}"/>
                </c:ext>
              </c:extLst>
            </c:dLbl>
            <c:dLbl>
              <c:idx val="1"/>
              <c:layout>
                <c:manualLayout>
                  <c:x val="0"/>
                  <c:y val="-7.1371291098636727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2C4-4C3C-92E0-A3F9E43F2146}"/>
                </c:ext>
              </c:extLst>
            </c:dLbl>
            <c:dLbl>
              <c:idx val="2"/>
              <c:layout>
                <c:manualLayout>
                  <c:x val="0"/>
                  <c:y val="-7.1371291098636727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2C4-4C3C-92E0-A3F9E43F2146}"/>
                </c:ext>
              </c:extLst>
            </c:dLbl>
            <c:dLbl>
              <c:idx val="3"/>
              <c:layout>
                <c:manualLayout>
                  <c:x val="0"/>
                  <c:y val="-7.1371291098636727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2C4-4C3C-92E0-A3F9E43F2146}"/>
                </c:ext>
              </c:extLst>
            </c:dLbl>
            <c:dLbl>
              <c:idx val="4"/>
              <c:layout>
                <c:manualLayout>
                  <c:x val="0"/>
                  <c:y val="-7.1371291098636727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2C4-4C3C-92E0-A3F9E43F2146}"/>
                </c:ext>
              </c:extLst>
            </c:dLbl>
            <c:dLbl>
              <c:idx val="5"/>
              <c:layout>
                <c:manualLayout>
                  <c:x val="0"/>
                  <c:y val="-7.1371291098636727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2C4-4C3C-92E0-A3F9E43F2146}"/>
                </c:ext>
              </c:extLst>
            </c:dLbl>
            <c:dLbl>
              <c:idx val="6"/>
              <c:layout>
                <c:manualLayout>
                  <c:x val="0"/>
                  <c:y val="-7.1371291098636727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2C4-4C3C-92E0-A3F9E43F2146}"/>
                </c:ext>
              </c:extLst>
            </c:dLbl>
            <c:dLbl>
              <c:idx val="7"/>
              <c:layout>
                <c:manualLayout>
                  <c:x val="0"/>
                  <c:y val="-7.1371291098636727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2C4-4C3C-92E0-A3F9E43F2146}"/>
                </c:ext>
              </c:extLst>
            </c:dLbl>
            <c:dLbl>
              <c:idx val="8"/>
              <c:layout>
                <c:manualLayout>
                  <c:x val="0"/>
                  <c:y val="-7.1371291098636727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2C4-4C3C-92E0-A3F9E43F2146}"/>
                </c:ext>
              </c:extLst>
            </c:dLbl>
            <c:dLbl>
              <c:idx val="9"/>
              <c:layout>
                <c:manualLayout>
                  <c:x val="0"/>
                  <c:y val="-7.1371291098636727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2C4-4C3C-92E0-A3F9E43F2146}"/>
                </c:ext>
              </c:extLst>
            </c:dLbl>
            <c:dLbl>
              <c:idx val="10"/>
              <c:layout>
                <c:manualLayout>
                  <c:x val="0"/>
                  <c:y val="-7.1371291098636727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2C4-4C3C-92E0-A3F9E43F2146}"/>
                </c:ext>
              </c:extLst>
            </c:dLbl>
            <c:dLbl>
              <c:idx val="11"/>
              <c:layout>
                <c:manualLayout>
                  <c:x val="0"/>
                  <c:y val="-7.1371291098636727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2C4-4C3C-92E0-A3F9E43F2146}"/>
                </c:ext>
              </c:extLst>
            </c:dLbl>
            <c:dLbl>
              <c:idx val="12"/>
              <c:layout>
                <c:manualLayout>
                  <c:x val="0"/>
                  <c:y val="-7.1371291098636727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2C4-4C3C-92E0-A3F9E43F2146}"/>
                </c:ext>
              </c:extLst>
            </c:dLbl>
            <c:dLbl>
              <c:idx val="13"/>
              <c:layout>
                <c:manualLayout>
                  <c:x val="0"/>
                  <c:y val="-7.1371291098636727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2C4-4C3C-92E0-A3F9E43F2146}"/>
                </c:ext>
              </c:extLst>
            </c:dLbl>
            <c:dLbl>
              <c:idx val="14"/>
              <c:layout>
                <c:manualLayout>
                  <c:x val="0"/>
                  <c:y val="-7.1371291098636727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2C4-4C3C-92E0-A3F9E43F2146}"/>
                </c:ext>
              </c:extLst>
            </c:dLbl>
            <c:dLbl>
              <c:idx val="15"/>
              <c:layout>
                <c:manualLayout>
                  <c:x val="0"/>
                  <c:y val="-7.1371291098636727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2C4-4C3C-92E0-A3F9E43F2146}"/>
                </c:ext>
              </c:extLst>
            </c:dLbl>
            <c:dLbl>
              <c:idx val="16"/>
              <c:layout>
                <c:manualLayout>
                  <c:x val="0"/>
                  <c:y val="-7.1371291098636727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2C4-4C3C-92E0-A3F9E43F2146}"/>
                </c:ext>
              </c:extLst>
            </c:dLbl>
            <c:dLbl>
              <c:idx val="17"/>
              <c:layout>
                <c:manualLayout>
                  <c:x val="0"/>
                  <c:y val="-7.1371291098636727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2C4-4C3C-92E0-A3F9E43F2146}"/>
                </c:ext>
              </c:extLst>
            </c:dLbl>
            <c:dLbl>
              <c:idx val="18"/>
              <c:layout>
                <c:manualLayout>
                  <c:x val="0"/>
                  <c:y val="-7.1371291098636727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2C4-4C3C-92E0-A3F9E43F2146}"/>
                </c:ext>
              </c:extLst>
            </c:dLbl>
            <c:dLbl>
              <c:idx val="19"/>
              <c:layout>
                <c:manualLayout>
                  <c:x val="0"/>
                  <c:y val="7.0569366479550921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C2C4-4C3C-92E0-A3F9E43F2146}"/>
                </c:ext>
              </c:extLst>
            </c:dLbl>
            <c:dLbl>
              <c:idx val="20"/>
              <c:layout>
                <c:manualLayout>
                  <c:x val="0"/>
                  <c:y val="7.0569366479550921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C2C4-4C3C-92E0-A3F9E43F2146}"/>
                </c:ext>
              </c:extLst>
            </c:dLbl>
            <c:dLbl>
              <c:idx val="22"/>
              <c:layout>
                <c:manualLayout>
                  <c:x val="0"/>
                  <c:y val="-7.1371291098636727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C2C4-4C3C-92E0-A3F9E43F2146}"/>
                </c:ext>
              </c:extLst>
            </c:dLbl>
            <c:dLbl>
              <c:idx val="23"/>
              <c:layout>
                <c:manualLayout>
                  <c:x val="0"/>
                  <c:y val="-7.1371291098636727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C2C4-4C3C-92E0-A3F9E43F214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28.166597369999995</c:v>
                </c:pt>
                <c:pt idx="1">
                  <c:v>21.668231959999996</c:v>
                </c:pt>
                <c:pt idx="2">
                  <c:v>24.307132719999998</c:v>
                </c:pt>
                <c:pt idx="3">
                  <c:v>24.612068179999998</c:v>
                </c:pt>
                <c:pt idx="4">
                  <c:v>24.063280110000001</c:v>
                </c:pt>
                <c:pt idx="5">
                  <c:v>21.877796169999993</c:v>
                </c:pt>
                <c:pt idx="6">
                  <c:v>22.730976100000003</c:v>
                </c:pt>
                <c:pt idx="7">
                  <c:v>22.487182619999992</c:v>
                </c:pt>
                <c:pt idx="8">
                  <c:v>20.918968199999995</c:v>
                </c:pt>
                <c:pt idx="9">
                  <c:v>19.934850689999998</c:v>
                </c:pt>
                <c:pt idx="10">
                  <c:v>20.568656919999999</c:v>
                </c:pt>
                <c:pt idx="11">
                  <c:v>20.400873180000001</c:v>
                </c:pt>
                <c:pt idx="12">
                  <c:v>19.95433998</c:v>
                </c:pt>
                <c:pt idx="13">
                  <c:v>19.046604159999998</c:v>
                </c:pt>
                <c:pt idx="14">
                  <c:v>18.517534259999998</c:v>
                </c:pt>
                <c:pt idx="15">
                  <c:v>17.095863340000001</c:v>
                </c:pt>
                <c:pt idx="16">
                  <c:v>19.903245929999997</c:v>
                </c:pt>
                <c:pt idx="17">
                  <c:v>21.22780418</c:v>
                </c:pt>
                <c:pt idx="18">
                  <c:v>20.96880913</c:v>
                </c:pt>
                <c:pt idx="19">
                  <c:v>16.974027630000005</c:v>
                </c:pt>
                <c:pt idx="20">
                  <c:v>16.30055046</c:v>
                </c:pt>
                <c:pt idx="21">
                  <c:v>17.119588850000007</c:v>
                </c:pt>
                <c:pt idx="22">
                  <c:v>15.434130669999998</c:v>
                </c:pt>
                <c:pt idx="23">
                  <c:v>14.483190540000001</c:v>
                </c:pt>
              </c:numCache>
            </c:numRef>
          </c:val>
          <c:smooth val="0"/>
          <c:extLst>
            <c:ext xmlns:c16="http://schemas.microsoft.com/office/drawing/2014/chart" uri="{C3380CC4-5D6E-409C-BE32-E72D297353CC}">
              <c16:uniqueId val="{00000017-C2C4-4C3C-92E0-A3F9E43F2146}"/>
            </c:ext>
          </c:extLst>
        </c:ser>
        <c:dLbls>
          <c:showLegendKey val="0"/>
          <c:showVal val="0"/>
          <c:showCatName val="0"/>
          <c:showSerName val="0"/>
          <c:showPercent val="0"/>
          <c:showBubbleSize val="0"/>
        </c:dLbls>
        <c:marker val="1"/>
        <c:smooth val="0"/>
        <c:axId val="1290514175"/>
        <c:axId val="1"/>
      </c:lineChart>
      <c:catAx>
        <c:axId val="1290514175"/>
        <c:scaling>
          <c:orientation val="minMax"/>
        </c:scaling>
        <c:delete val="1"/>
        <c:axPos val="b"/>
        <c:majorTickMark val="out"/>
        <c:minorTickMark val="none"/>
        <c:tickLblPos val="nextTo"/>
        <c:crossAx val="1"/>
        <c:crosses val="min"/>
        <c:auto val="0"/>
        <c:lblAlgn val="ctr"/>
        <c:lblOffset val="100"/>
        <c:noMultiLvlLbl val="0"/>
      </c:catAx>
      <c:valAx>
        <c:axId val="1"/>
        <c:scaling>
          <c:orientation val="minMax"/>
          <c:max val="28.166597369999995"/>
          <c:min val="0"/>
        </c:scaling>
        <c:delete val="1"/>
        <c:axPos val="r"/>
        <c:numFmt formatCode="General" sourceLinked="1"/>
        <c:majorTickMark val="out"/>
        <c:minorTickMark val="none"/>
        <c:tickLblPos val="nextTo"/>
        <c:crossAx val="1290514175"/>
        <c:crosses val="max"/>
        <c:crossBetween val="midCat"/>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308724832214765"/>
          <c:y val="3.5494880546075087E-2"/>
          <c:w val="0.57088926174496646"/>
          <c:h val="0.92901023890784984"/>
        </c:manualLayout>
      </c:layout>
      <c:pieChart>
        <c:varyColors val="0"/>
        <c:ser>
          <c:idx val="0"/>
          <c:order val="0"/>
          <c:dPt>
            <c:idx val="0"/>
            <c:bubble3D val="0"/>
            <c:spPr>
              <a:solidFill>
                <a:srgbClr val="1F497D"/>
              </a:solidFill>
              <a:ln w="9525">
                <a:solidFill>
                  <a:srgbClr val="808080"/>
                </a:solidFill>
                <a:prstDash val="solid"/>
              </a:ln>
            </c:spPr>
            <c:extLst>
              <c:ext xmlns:c16="http://schemas.microsoft.com/office/drawing/2014/chart" uri="{C3380CC4-5D6E-409C-BE32-E72D297353CC}">
                <c16:uniqueId val="{00000001-22ED-4491-BC2E-6BC733B287B0}"/>
              </c:ext>
            </c:extLst>
          </c:dPt>
          <c:dPt>
            <c:idx val="1"/>
            <c:bubble3D val="0"/>
            <c:spPr>
              <a:solidFill>
                <a:srgbClr val="80CCE8"/>
              </a:solidFill>
              <a:ln w="9525">
                <a:solidFill>
                  <a:srgbClr val="808080"/>
                </a:solidFill>
                <a:prstDash val="solid"/>
              </a:ln>
            </c:spPr>
            <c:extLst>
              <c:ext xmlns:c16="http://schemas.microsoft.com/office/drawing/2014/chart" uri="{C3380CC4-5D6E-409C-BE32-E72D297353CC}">
                <c16:uniqueId val="{00000003-22ED-4491-BC2E-6BC733B287B0}"/>
              </c:ext>
            </c:extLst>
          </c:dPt>
          <c:dPt>
            <c:idx val="2"/>
            <c:bubble3D val="0"/>
            <c:spPr>
              <a:solidFill>
                <a:srgbClr val="C0E6F4"/>
              </a:solidFill>
              <a:ln w="9525">
                <a:solidFill>
                  <a:srgbClr val="808080"/>
                </a:solidFill>
                <a:prstDash val="solid"/>
              </a:ln>
            </c:spPr>
            <c:extLst>
              <c:ext xmlns:c16="http://schemas.microsoft.com/office/drawing/2014/chart" uri="{C3380CC4-5D6E-409C-BE32-E72D297353CC}">
                <c16:uniqueId val="{00000005-22ED-4491-BC2E-6BC733B287B0}"/>
              </c:ext>
            </c:extLst>
          </c:dPt>
          <c:dLbls>
            <c:dLbl>
              <c:idx val="2"/>
              <c:spPr>
                <a:noFill/>
                <a:ln>
                  <a:noFill/>
                </a:ln>
                <a:effectLst/>
              </c:spPr>
              <c:txPr>
                <a:bodyPr wrap="square" lIns="38100" tIns="19050" rIns="38100" bIns="19050" anchor="ctr">
                  <a:spAutoFit/>
                </a:bodyPr>
                <a:lstStyle/>
                <a:p>
                  <a:pPr>
                    <a:defRPr lang="ja-JP" sz="1100" b="1">
                      <a:solidFill>
                        <a:schemeClr val="tx1"/>
                      </a:solidFill>
                    </a:defRPr>
                  </a:pPr>
                  <a:endParaRPr lang="ja-JP"/>
                </a:p>
              </c:txPr>
              <c:dLblPos val="bestFit"/>
              <c:showLegendKey val="0"/>
              <c:showVal val="1"/>
              <c:showCatName val="0"/>
              <c:showSerName val="0"/>
              <c:showPercent val="0"/>
              <c:showBubbleSize val="0"/>
              <c:extLst>
                <c:ext xmlns:c16="http://schemas.microsoft.com/office/drawing/2014/chart" uri="{C3380CC4-5D6E-409C-BE32-E72D297353CC}">
                  <c16:uniqueId val="{00000005-22ED-4491-BC2E-6BC733B287B0}"/>
                </c:ext>
              </c:extLst>
            </c:dLbl>
            <c:spPr>
              <a:noFill/>
              <a:ln>
                <a:noFill/>
              </a:ln>
              <a:effectLst/>
            </c:spPr>
            <c:txPr>
              <a:bodyPr wrap="square" lIns="38100" tIns="19050" rIns="38100" bIns="19050" anchor="ctr">
                <a:spAutoFit/>
              </a:bodyPr>
              <a:lstStyle/>
              <a:p>
                <a:pPr>
                  <a:defRPr lang="ja-JP" sz="1100" b="1">
                    <a:solidFill>
                      <a:schemeClr val="bg1"/>
                    </a:solidFill>
                  </a:defRPr>
                </a:pPr>
                <a:endParaRPr lang="ja-JP"/>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val>
            <c:numRef>
              <c:f>Sheet1!$A$1:$A$3</c:f>
              <c:numCache>
                <c:formatCode>0.0%</c:formatCode>
                <c:ptCount val="3"/>
                <c:pt idx="0">
                  <c:v>0.313</c:v>
                </c:pt>
                <c:pt idx="1">
                  <c:v>0.60899999999999999</c:v>
                </c:pt>
                <c:pt idx="2">
                  <c:v>7.8E-2</c:v>
                </c:pt>
              </c:numCache>
            </c:numRef>
          </c:val>
          <c:extLst>
            <c:ext xmlns:c16="http://schemas.microsoft.com/office/drawing/2014/chart" uri="{C3380CC4-5D6E-409C-BE32-E72D297353CC}">
              <c16:uniqueId val="{00000006-22ED-4491-BC2E-6BC733B287B0}"/>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308724832214765"/>
          <c:y val="3.5494880546075087E-2"/>
          <c:w val="0.57088926174496646"/>
          <c:h val="0.92901023890784984"/>
        </c:manualLayout>
      </c:layout>
      <c:pieChart>
        <c:varyColors val="0"/>
        <c:ser>
          <c:idx val="0"/>
          <c:order val="0"/>
          <c:dPt>
            <c:idx val="0"/>
            <c:bubble3D val="0"/>
            <c:spPr>
              <a:solidFill>
                <a:srgbClr val="1F497D"/>
              </a:solidFill>
              <a:ln w="9525">
                <a:solidFill>
                  <a:srgbClr val="808080"/>
                </a:solidFill>
                <a:prstDash val="solid"/>
              </a:ln>
            </c:spPr>
            <c:extLst>
              <c:ext xmlns:c16="http://schemas.microsoft.com/office/drawing/2014/chart" uri="{C3380CC4-5D6E-409C-BE32-E72D297353CC}">
                <c16:uniqueId val="{00000001-615F-469A-B3DE-4555E992B689}"/>
              </c:ext>
            </c:extLst>
          </c:dPt>
          <c:dPt>
            <c:idx val="1"/>
            <c:bubble3D val="0"/>
            <c:spPr>
              <a:solidFill>
                <a:srgbClr val="80CCE8"/>
              </a:solidFill>
              <a:ln w="9525">
                <a:solidFill>
                  <a:srgbClr val="808080"/>
                </a:solidFill>
                <a:prstDash val="solid"/>
              </a:ln>
            </c:spPr>
            <c:extLst>
              <c:ext xmlns:c16="http://schemas.microsoft.com/office/drawing/2014/chart" uri="{C3380CC4-5D6E-409C-BE32-E72D297353CC}">
                <c16:uniqueId val="{00000003-615F-469A-B3DE-4555E992B689}"/>
              </c:ext>
            </c:extLst>
          </c:dPt>
          <c:dPt>
            <c:idx val="2"/>
            <c:bubble3D val="0"/>
            <c:spPr>
              <a:solidFill>
                <a:srgbClr val="C0E6F4"/>
              </a:solidFill>
              <a:ln w="9525">
                <a:solidFill>
                  <a:srgbClr val="808080"/>
                </a:solidFill>
                <a:prstDash val="solid"/>
              </a:ln>
            </c:spPr>
            <c:extLst>
              <c:ext xmlns:c16="http://schemas.microsoft.com/office/drawing/2014/chart" uri="{C3380CC4-5D6E-409C-BE32-E72D297353CC}">
                <c16:uniqueId val="{00000005-615F-469A-B3DE-4555E992B689}"/>
              </c:ext>
            </c:extLst>
          </c:dPt>
          <c:dLbls>
            <c:dLbl>
              <c:idx val="2"/>
              <c:layout>
                <c:manualLayout>
                  <c:x val="9.3327432225334253E-2"/>
                  <c:y val="0.18067943765457789"/>
                </c:manualLayout>
              </c:layout>
              <c:spPr>
                <a:noFill/>
                <a:ln>
                  <a:noFill/>
                </a:ln>
                <a:effectLst/>
              </c:spPr>
              <c:txPr>
                <a:bodyPr wrap="square" lIns="38100" tIns="19050" rIns="38100" bIns="19050" anchor="ctr">
                  <a:spAutoFit/>
                </a:bodyPr>
                <a:lstStyle/>
                <a:p>
                  <a:pPr>
                    <a:defRPr lang="ja-JP" sz="1050" b="1">
                      <a:solidFill>
                        <a:schemeClr val="tx1"/>
                      </a:solidFill>
                    </a:defRPr>
                  </a:pPr>
                  <a:endParaRPr lang="ja-JP"/>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15F-469A-B3DE-4555E992B689}"/>
                </c:ext>
              </c:extLst>
            </c:dLbl>
            <c:dLbl>
              <c:idx val="3"/>
              <c:layout>
                <c:manualLayout>
                  <c:x val="3.8004808962637998E-2"/>
                  <c:y val="8.191124518852055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15F-469A-B3DE-4555E992B689}"/>
                </c:ext>
              </c:extLst>
            </c:dLbl>
            <c:spPr>
              <a:noFill/>
              <a:ln>
                <a:noFill/>
              </a:ln>
              <a:effectLst/>
            </c:spPr>
            <c:txPr>
              <a:bodyPr wrap="square" lIns="38100" tIns="19050" rIns="38100" bIns="19050" anchor="ctr">
                <a:spAutoFit/>
              </a:bodyPr>
              <a:lstStyle/>
              <a:p>
                <a:pPr>
                  <a:defRPr lang="ja-JP" sz="1050" b="1">
                    <a:solidFill>
                      <a:schemeClr val="bg1"/>
                    </a:solidFill>
                  </a:defRPr>
                </a:pPr>
                <a:endParaRPr lang="ja-JP"/>
              </a:p>
            </c:txPr>
            <c:dLblPos val="inEnd"/>
            <c:showLegendKey val="0"/>
            <c:showVal val="1"/>
            <c:showCatName val="0"/>
            <c:showSerName val="0"/>
            <c:showPercent val="0"/>
            <c:showBubbleSize val="0"/>
            <c:showLeaderLines val="1"/>
            <c:extLst>
              <c:ext xmlns:c15="http://schemas.microsoft.com/office/drawing/2012/chart" uri="{CE6537A1-D6FC-4f65-9D91-7224C49458BB}"/>
            </c:extLst>
          </c:dLbls>
          <c:val>
            <c:numRef>
              <c:f>Sheet1!$A$1:$A$4</c:f>
              <c:numCache>
                <c:formatCode>0.0%</c:formatCode>
                <c:ptCount val="4"/>
                <c:pt idx="0">
                  <c:v>0.63100000000000001</c:v>
                </c:pt>
                <c:pt idx="1">
                  <c:v>0.26900000000000002</c:v>
                </c:pt>
                <c:pt idx="2">
                  <c:v>6.9000000000000006E-2</c:v>
                </c:pt>
                <c:pt idx="3">
                  <c:v>3.1E-2</c:v>
                </c:pt>
              </c:numCache>
            </c:numRef>
          </c:val>
          <c:extLst>
            <c:ext xmlns:c16="http://schemas.microsoft.com/office/drawing/2014/chart" uri="{C3380CC4-5D6E-409C-BE32-E72D297353CC}">
              <c16:uniqueId val="{00000007-615F-469A-B3DE-4555E992B689}"/>
            </c:ext>
          </c:extLst>
        </c:ser>
        <c:dLbls>
          <c:dLblPos val="outEnd"/>
          <c:showLegendKey val="0"/>
          <c:showVal val="1"/>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240285083997956E-3"/>
          <c:y val="6.2575210589651029E-2"/>
          <c:w val="0.98235194298320039"/>
          <c:h val="0.87484957882069792"/>
        </c:manualLayout>
      </c:layout>
      <c:barChart>
        <c:barDir val="bar"/>
        <c:grouping val="stacked"/>
        <c:varyColors val="0"/>
        <c:ser>
          <c:idx val="0"/>
          <c:order val="0"/>
          <c:spPr>
            <a:solidFill>
              <a:srgbClr val="1F497D"/>
            </a:solidFill>
            <a:ln w="9525" cap="flat" algn="ctr">
              <a:solidFill>
                <a:srgbClr val="808080"/>
              </a:solidFill>
              <a:prstDash val="solid"/>
            </a:ln>
          </c:spPr>
          <c:invertIfNegative val="0"/>
          <c:val>
            <c:numRef>
              <c:f>Sheet1!$A$1</c:f>
              <c:numCache>
                <c:formatCode>General</c:formatCode>
                <c:ptCount val="1"/>
                <c:pt idx="0">
                  <c:v>34.409999999999997</c:v>
                </c:pt>
              </c:numCache>
            </c:numRef>
          </c:val>
          <c:extLst>
            <c:ext xmlns:c16="http://schemas.microsoft.com/office/drawing/2014/chart" uri="{C3380CC4-5D6E-409C-BE32-E72D297353CC}">
              <c16:uniqueId val="{00000000-B6EB-44AB-B9C1-545912459613}"/>
            </c:ext>
          </c:extLst>
        </c:ser>
        <c:ser>
          <c:idx val="1"/>
          <c:order val="1"/>
          <c:spPr>
            <a:solidFill>
              <a:srgbClr val="1F497D"/>
            </a:solidFill>
            <a:ln w="9525" cap="flat" algn="ctr">
              <a:solidFill>
                <a:srgbClr val="808080"/>
              </a:solidFill>
              <a:prstDash val="solid"/>
            </a:ln>
          </c:spPr>
          <c:invertIfNegative val="0"/>
          <c:val>
            <c:numRef>
              <c:f>Sheet1!$A$2</c:f>
              <c:numCache>
                <c:formatCode>General</c:formatCode>
                <c:ptCount val="1"/>
                <c:pt idx="0">
                  <c:v>8.1300000000000008</c:v>
                </c:pt>
              </c:numCache>
            </c:numRef>
          </c:val>
          <c:extLst>
            <c:ext xmlns:c16="http://schemas.microsoft.com/office/drawing/2014/chart" uri="{C3380CC4-5D6E-409C-BE32-E72D297353CC}">
              <c16:uniqueId val="{00000001-B6EB-44AB-B9C1-545912459613}"/>
            </c:ext>
          </c:extLst>
        </c:ser>
        <c:ser>
          <c:idx val="2"/>
          <c:order val="2"/>
          <c:spPr>
            <a:solidFill>
              <a:srgbClr val="1F497D"/>
            </a:solidFill>
            <a:ln w="9525" cap="flat" algn="ctr">
              <a:solidFill>
                <a:srgbClr val="808080"/>
              </a:solidFill>
              <a:prstDash val="solid"/>
            </a:ln>
          </c:spPr>
          <c:invertIfNegative val="0"/>
          <c:val>
            <c:numRef>
              <c:f>Sheet1!$A$3</c:f>
              <c:numCache>
                <c:formatCode>General</c:formatCode>
                <c:ptCount val="1"/>
                <c:pt idx="0">
                  <c:v>7.79</c:v>
                </c:pt>
              </c:numCache>
            </c:numRef>
          </c:val>
          <c:extLst>
            <c:ext xmlns:c16="http://schemas.microsoft.com/office/drawing/2014/chart" uri="{C3380CC4-5D6E-409C-BE32-E72D297353CC}">
              <c16:uniqueId val="{00000002-B6EB-44AB-B9C1-545912459613}"/>
            </c:ext>
          </c:extLst>
        </c:ser>
        <c:ser>
          <c:idx val="3"/>
          <c:order val="3"/>
          <c:spPr>
            <a:solidFill>
              <a:srgbClr val="1F497D"/>
            </a:solidFill>
            <a:ln w="9525" cap="flat" algn="ctr">
              <a:solidFill>
                <a:srgbClr val="808080"/>
              </a:solidFill>
              <a:prstDash val="solid"/>
            </a:ln>
          </c:spPr>
          <c:invertIfNegative val="0"/>
          <c:val>
            <c:numRef>
              <c:f>Sheet1!$A$4</c:f>
              <c:numCache>
                <c:formatCode>General</c:formatCode>
                <c:ptCount val="1"/>
                <c:pt idx="0">
                  <c:v>5.04</c:v>
                </c:pt>
              </c:numCache>
            </c:numRef>
          </c:val>
          <c:extLst>
            <c:ext xmlns:c16="http://schemas.microsoft.com/office/drawing/2014/chart" uri="{C3380CC4-5D6E-409C-BE32-E72D297353CC}">
              <c16:uniqueId val="{00000003-B6EB-44AB-B9C1-545912459613}"/>
            </c:ext>
          </c:extLst>
        </c:ser>
        <c:ser>
          <c:idx val="4"/>
          <c:order val="4"/>
          <c:spPr>
            <a:solidFill>
              <a:srgbClr val="1F497D"/>
            </a:solidFill>
            <a:ln w="9525" cap="flat" algn="ctr">
              <a:solidFill>
                <a:srgbClr val="808080"/>
              </a:solidFill>
              <a:prstDash val="solid"/>
            </a:ln>
          </c:spPr>
          <c:invertIfNegative val="0"/>
          <c:val>
            <c:numRef>
              <c:f>Sheet1!$A$5</c:f>
              <c:numCache>
                <c:formatCode>General</c:formatCode>
                <c:ptCount val="1"/>
                <c:pt idx="0">
                  <c:v>4.1900000000000004</c:v>
                </c:pt>
              </c:numCache>
            </c:numRef>
          </c:val>
          <c:extLst>
            <c:ext xmlns:c16="http://schemas.microsoft.com/office/drawing/2014/chart" uri="{C3380CC4-5D6E-409C-BE32-E72D297353CC}">
              <c16:uniqueId val="{00000004-B6EB-44AB-B9C1-545912459613}"/>
            </c:ext>
          </c:extLst>
        </c:ser>
        <c:ser>
          <c:idx val="5"/>
          <c:order val="5"/>
          <c:spPr>
            <a:solidFill>
              <a:srgbClr val="1F497D"/>
            </a:solidFill>
            <a:ln w="9525" cap="flat" algn="ctr">
              <a:solidFill>
                <a:srgbClr val="808080"/>
              </a:solidFill>
              <a:prstDash val="solid"/>
            </a:ln>
          </c:spPr>
          <c:invertIfNegative val="0"/>
          <c:val>
            <c:numRef>
              <c:f>Sheet1!$A$6</c:f>
              <c:numCache>
                <c:formatCode>General</c:formatCode>
                <c:ptCount val="1"/>
                <c:pt idx="0">
                  <c:v>2.13</c:v>
                </c:pt>
              </c:numCache>
            </c:numRef>
          </c:val>
          <c:extLst>
            <c:ext xmlns:c16="http://schemas.microsoft.com/office/drawing/2014/chart" uri="{C3380CC4-5D6E-409C-BE32-E72D297353CC}">
              <c16:uniqueId val="{00000005-B6EB-44AB-B9C1-545912459613}"/>
            </c:ext>
          </c:extLst>
        </c:ser>
        <c:ser>
          <c:idx val="6"/>
          <c:order val="6"/>
          <c:spPr>
            <a:solidFill>
              <a:srgbClr val="1F497D"/>
            </a:solidFill>
            <a:ln w="9525" cap="flat" algn="ctr">
              <a:solidFill>
                <a:srgbClr val="808080"/>
              </a:solidFill>
              <a:prstDash val="solid"/>
            </a:ln>
          </c:spPr>
          <c:invertIfNegative val="0"/>
          <c:val>
            <c:numRef>
              <c:f>Sheet1!$A$7</c:f>
              <c:numCache>
                <c:formatCode>General</c:formatCode>
                <c:ptCount val="1"/>
                <c:pt idx="0">
                  <c:v>1.56</c:v>
                </c:pt>
              </c:numCache>
            </c:numRef>
          </c:val>
          <c:extLst>
            <c:ext xmlns:c16="http://schemas.microsoft.com/office/drawing/2014/chart" uri="{C3380CC4-5D6E-409C-BE32-E72D297353CC}">
              <c16:uniqueId val="{00000006-B6EB-44AB-B9C1-545912459613}"/>
            </c:ext>
          </c:extLst>
        </c:ser>
        <c:ser>
          <c:idx val="7"/>
          <c:order val="7"/>
          <c:spPr>
            <a:solidFill>
              <a:srgbClr val="1F497D"/>
            </a:solidFill>
            <a:ln w="9525" cap="flat" algn="ctr">
              <a:solidFill>
                <a:srgbClr val="808080"/>
              </a:solidFill>
              <a:prstDash val="solid"/>
            </a:ln>
          </c:spPr>
          <c:invertIfNegative val="0"/>
          <c:val>
            <c:numRef>
              <c:f>Sheet1!$A$8</c:f>
              <c:numCache>
                <c:formatCode>General</c:formatCode>
                <c:ptCount val="1"/>
                <c:pt idx="0">
                  <c:v>0.21</c:v>
                </c:pt>
              </c:numCache>
            </c:numRef>
          </c:val>
          <c:extLst>
            <c:ext xmlns:c16="http://schemas.microsoft.com/office/drawing/2014/chart" uri="{C3380CC4-5D6E-409C-BE32-E72D297353CC}">
              <c16:uniqueId val="{00000007-B6EB-44AB-B9C1-545912459613}"/>
            </c:ext>
          </c:extLst>
        </c:ser>
        <c:ser>
          <c:idx val="8"/>
          <c:order val="8"/>
          <c:spPr>
            <a:solidFill>
              <a:srgbClr val="1F497D"/>
            </a:solidFill>
            <a:ln w="9525" cap="flat" algn="ctr">
              <a:solidFill>
                <a:srgbClr val="808080"/>
              </a:solidFill>
              <a:prstDash val="solid"/>
            </a:ln>
          </c:spPr>
          <c:invertIfNegative val="0"/>
          <c:dPt>
            <c:idx val="0"/>
            <c:invertIfNegative val="0"/>
            <c:bubble3D val="0"/>
            <c:spPr>
              <a:solidFill>
                <a:srgbClr val="C0E6F4"/>
              </a:solidFill>
              <a:ln w="9525" cap="flat" algn="ctr">
                <a:solidFill>
                  <a:srgbClr val="808080"/>
                </a:solidFill>
                <a:prstDash val="solid"/>
              </a:ln>
            </c:spPr>
            <c:extLst>
              <c:ext xmlns:c16="http://schemas.microsoft.com/office/drawing/2014/chart" uri="{C3380CC4-5D6E-409C-BE32-E72D297353CC}">
                <c16:uniqueId val="{00000009-B6EB-44AB-B9C1-545912459613}"/>
              </c:ext>
            </c:extLst>
          </c:dPt>
          <c:val>
            <c:numRef>
              <c:f>Sheet1!$A$9</c:f>
              <c:numCache>
                <c:formatCode>General</c:formatCode>
                <c:ptCount val="1"/>
                <c:pt idx="0">
                  <c:v>17.7</c:v>
                </c:pt>
              </c:numCache>
            </c:numRef>
          </c:val>
          <c:extLst>
            <c:ext xmlns:c16="http://schemas.microsoft.com/office/drawing/2014/chart" uri="{C3380CC4-5D6E-409C-BE32-E72D297353CC}">
              <c16:uniqueId val="{0000000A-B6EB-44AB-B9C1-545912459613}"/>
            </c:ext>
          </c:extLst>
        </c:ser>
        <c:ser>
          <c:idx val="9"/>
          <c:order val="9"/>
          <c:spPr>
            <a:solidFill>
              <a:srgbClr val="C0E6F4"/>
            </a:solidFill>
            <a:ln w="9525" cap="flat" algn="ctr">
              <a:solidFill>
                <a:srgbClr val="808080"/>
              </a:solidFill>
              <a:prstDash val="solid"/>
            </a:ln>
          </c:spPr>
          <c:invertIfNegative val="0"/>
          <c:val>
            <c:numRef>
              <c:f>Sheet1!$A$10</c:f>
              <c:numCache>
                <c:formatCode>General</c:formatCode>
                <c:ptCount val="1"/>
                <c:pt idx="0">
                  <c:v>4.43</c:v>
                </c:pt>
              </c:numCache>
            </c:numRef>
          </c:val>
          <c:extLst>
            <c:ext xmlns:c16="http://schemas.microsoft.com/office/drawing/2014/chart" uri="{C3380CC4-5D6E-409C-BE32-E72D297353CC}">
              <c16:uniqueId val="{0000000B-B6EB-44AB-B9C1-545912459613}"/>
            </c:ext>
          </c:extLst>
        </c:ser>
        <c:ser>
          <c:idx val="10"/>
          <c:order val="10"/>
          <c:spPr>
            <a:solidFill>
              <a:srgbClr val="F9DFB5"/>
            </a:solidFill>
            <a:ln w="9525" cap="flat" algn="ctr">
              <a:solidFill>
                <a:srgbClr val="808080"/>
              </a:solidFill>
              <a:prstDash val="solid"/>
            </a:ln>
          </c:spPr>
          <c:invertIfNegative val="0"/>
          <c:dPt>
            <c:idx val="0"/>
            <c:invertIfNegative val="0"/>
            <c:bubble3D val="0"/>
            <c:spPr>
              <a:solidFill>
                <a:srgbClr val="C0E6F4"/>
              </a:solidFill>
              <a:ln w="9525" cap="flat" algn="ctr">
                <a:solidFill>
                  <a:srgbClr val="808080"/>
                </a:solidFill>
                <a:prstDash val="solid"/>
              </a:ln>
            </c:spPr>
            <c:extLst>
              <c:ext xmlns:c16="http://schemas.microsoft.com/office/drawing/2014/chart" uri="{C3380CC4-5D6E-409C-BE32-E72D297353CC}">
                <c16:uniqueId val="{0000000D-B6EB-44AB-B9C1-545912459613}"/>
              </c:ext>
            </c:extLst>
          </c:dPt>
          <c:val>
            <c:numRef>
              <c:f>Sheet1!$A$11</c:f>
              <c:numCache>
                <c:formatCode>General</c:formatCode>
                <c:ptCount val="1"/>
                <c:pt idx="0">
                  <c:v>3.62</c:v>
                </c:pt>
              </c:numCache>
            </c:numRef>
          </c:val>
          <c:extLst>
            <c:ext xmlns:c16="http://schemas.microsoft.com/office/drawing/2014/chart" uri="{C3380CC4-5D6E-409C-BE32-E72D297353CC}">
              <c16:uniqueId val="{0000000E-B6EB-44AB-B9C1-545912459613}"/>
            </c:ext>
          </c:extLst>
        </c:ser>
        <c:ser>
          <c:idx val="11"/>
          <c:order val="11"/>
          <c:spPr>
            <a:solidFill>
              <a:srgbClr val="C0E6F4"/>
            </a:solidFill>
            <a:ln w="9525" cap="flat" algn="ctr">
              <a:solidFill>
                <a:srgbClr val="808080"/>
              </a:solidFill>
              <a:prstDash val="solid"/>
            </a:ln>
          </c:spPr>
          <c:invertIfNegative val="0"/>
          <c:val>
            <c:numRef>
              <c:f>Sheet1!$A$12</c:f>
              <c:numCache>
                <c:formatCode>General</c:formatCode>
                <c:ptCount val="1"/>
                <c:pt idx="0">
                  <c:v>0.66</c:v>
                </c:pt>
              </c:numCache>
            </c:numRef>
          </c:val>
          <c:extLst>
            <c:ext xmlns:c16="http://schemas.microsoft.com/office/drawing/2014/chart" uri="{C3380CC4-5D6E-409C-BE32-E72D297353CC}">
              <c16:uniqueId val="{0000000F-B6EB-44AB-B9C1-545912459613}"/>
            </c:ext>
          </c:extLst>
        </c:ser>
        <c:ser>
          <c:idx val="12"/>
          <c:order val="12"/>
          <c:spPr>
            <a:solidFill>
              <a:srgbClr val="C0E6F4"/>
            </a:solidFill>
            <a:ln w="9525" cap="flat" algn="ctr">
              <a:solidFill>
                <a:srgbClr val="808080"/>
              </a:solidFill>
              <a:prstDash val="solid"/>
            </a:ln>
          </c:spPr>
          <c:invertIfNegative val="0"/>
          <c:val>
            <c:numRef>
              <c:f>Sheet1!$A$13</c:f>
              <c:numCache>
                <c:formatCode>General</c:formatCode>
                <c:ptCount val="1"/>
                <c:pt idx="0">
                  <c:v>0.31</c:v>
                </c:pt>
              </c:numCache>
            </c:numRef>
          </c:val>
          <c:extLst>
            <c:ext xmlns:c16="http://schemas.microsoft.com/office/drawing/2014/chart" uri="{C3380CC4-5D6E-409C-BE32-E72D297353CC}">
              <c16:uniqueId val="{00000010-B6EB-44AB-B9C1-545912459613}"/>
            </c:ext>
          </c:extLst>
        </c:ser>
        <c:ser>
          <c:idx val="13"/>
          <c:order val="13"/>
          <c:spPr>
            <a:solidFill>
              <a:srgbClr val="C0E6F4"/>
            </a:solidFill>
            <a:ln w="9525" cap="flat" algn="ctr">
              <a:solidFill>
                <a:srgbClr val="808080"/>
              </a:solidFill>
              <a:prstDash val="solid"/>
            </a:ln>
          </c:spPr>
          <c:invertIfNegative val="0"/>
          <c:val>
            <c:numRef>
              <c:f>Sheet1!$A$14</c:f>
              <c:numCache>
                <c:formatCode>General</c:formatCode>
                <c:ptCount val="1"/>
                <c:pt idx="0">
                  <c:v>0.24</c:v>
                </c:pt>
              </c:numCache>
            </c:numRef>
          </c:val>
          <c:extLst>
            <c:ext xmlns:c16="http://schemas.microsoft.com/office/drawing/2014/chart" uri="{C3380CC4-5D6E-409C-BE32-E72D297353CC}">
              <c16:uniqueId val="{00000011-B6EB-44AB-B9C1-545912459613}"/>
            </c:ext>
          </c:extLst>
        </c:ser>
        <c:ser>
          <c:idx val="14"/>
          <c:order val="14"/>
          <c:spPr>
            <a:solidFill>
              <a:srgbClr val="80CCE8"/>
            </a:solidFill>
            <a:ln w="9525" cap="flat" algn="ctr">
              <a:solidFill>
                <a:srgbClr val="808080"/>
              </a:solidFill>
              <a:prstDash val="solid"/>
            </a:ln>
          </c:spPr>
          <c:invertIfNegative val="0"/>
          <c:val>
            <c:numRef>
              <c:f>Sheet1!$A$15</c:f>
              <c:numCache>
                <c:formatCode>General</c:formatCode>
                <c:ptCount val="1"/>
                <c:pt idx="0">
                  <c:v>2.06</c:v>
                </c:pt>
              </c:numCache>
            </c:numRef>
          </c:val>
          <c:extLst>
            <c:ext xmlns:c16="http://schemas.microsoft.com/office/drawing/2014/chart" uri="{C3380CC4-5D6E-409C-BE32-E72D297353CC}">
              <c16:uniqueId val="{00000012-B6EB-44AB-B9C1-545912459613}"/>
            </c:ext>
          </c:extLst>
        </c:ser>
        <c:ser>
          <c:idx val="15"/>
          <c:order val="15"/>
          <c:spPr>
            <a:solidFill>
              <a:srgbClr val="80CCE8"/>
            </a:solidFill>
            <a:ln w="9525" cap="flat" algn="ctr">
              <a:solidFill>
                <a:srgbClr val="808080"/>
              </a:solidFill>
              <a:prstDash val="solid"/>
            </a:ln>
          </c:spPr>
          <c:invertIfNegative val="0"/>
          <c:val>
            <c:numRef>
              <c:f>Sheet1!$A$16</c:f>
              <c:numCache>
                <c:formatCode>General</c:formatCode>
                <c:ptCount val="1"/>
                <c:pt idx="0">
                  <c:v>1.26</c:v>
                </c:pt>
              </c:numCache>
            </c:numRef>
          </c:val>
          <c:extLst>
            <c:ext xmlns:c16="http://schemas.microsoft.com/office/drawing/2014/chart" uri="{C3380CC4-5D6E-409C-BE32-E72D297353CC}">
              <c16:uniqueId val="{00000013-B6EB-44AB-B9C1-545912459613}"/>
            </c:ext>
          </c:extLst>
        </c:ser>
        <c:ser>
          <c:idx val="16"/>
          <c:order val="16"/>
          <c:spPr>
            <a:solidFill>
              <a:srgbClr val="80CCE8"/>
            </a:solidFill>
          </c:spPr>
          <c:invertIfNegative val="0"/>
          <c:val>
            <c:numRef>
              <c:f>Sheet1!$A$17</c:f>
              <c:numCache>
                <c:formatCode>General</c:formatCode>
                <c:ptCount val="1"/>
                <c:pt idx="0">
                  <c:v>0.85</c:v>
                </c:pt>
              </c:numCache>
            </c:numRef>
          </c:val>
          <c:extLst>
            <c:ext xmlns:c16="http://schemas.microsoft.com/office/drawing/2014/chart" uri="{C3380CC4-5D6E-409C-BE32-E72D297353CC}">
              <c16:uniqueId val="{00000014-B6EB-44AB-B9C1-545912459613}"/>
            </c:ext>
          </c:extLst>
        </c:ser>
        <c:ser>
          <c:idx val="17"/>
          <c:order val="17"/>
          <c:spPr>
            <a:solidFill>
              <a:schemeClr val="bg2"/>
            </a:solidFill>
          </c:spPr>
          <c:invertIfNegative val="0"/>
          <c:val>
            <c:numRef>
              <c:f>Sheet1!$A$18</c:f>
              <c:numCache>
                <c:formatCode>General</c:formatCode>
                <c:ptCount val="1"/>
                <c:pt idx="0">
                  <c:v>5.0999999999999996</c:v>
                </c:pt>
              </c:numCache>
            </c:numRef>
          </c:val>
          <c:extLst>
            <c:ext xmlns:c16="http://schemas.microsoft.com/office/drawing/2014/chart" uri="{C3380CC4-5D6E-409C-BE32-E72D297353CC}">
              <c16:uniqueId val="{00000015-B6EB-44AB-B9C1-545912459613}"/>
            </c:ext>
          </c:extLst>
        </c:ser>
        <c:dLbls>
          <c:showLegendKey val="0"/>
          <c:showVal val="0"/>
          <c:showCatName val="0"/>
          <c:showSerName val="0"/>
          <c:showPercent val="0"/>
          <c:showBubbleSize val="0"/>
        </c:dLbls>
        <c:gapWidth val="170"/>
        <c:overlap val="100"/>
        <c:axId val="2013674000"/>
        <c:axId val="1"/>
      </c:barChart>
      <c:catAx>
        <c:axId val="2013674000"/>
        <c:scaling>
          <c:orientation val="maxMin"/>
        </c:scaling>
        <c:delete val="0"/>
        <c:axPos val="l"/>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General" sourceLinked="1"/>
        <c:majorTickMark val="out"/>
        <c:minorTickMark val="none"/>
        <c:tickLblPos val="none"/>
        <c:spPr>
          <a:ln w="9525" cap="flat" algn="ctr">
            <a:solidFill>
              <a:schemeClr val="bg1"/>
            </a:solidFill>
            <a:prstDash val="solid"/>
          </a:ln>
        </c:spPr>
        <c:txPr>
          <a:bodyPr wrap="none"/>
          <a:lstStyle/>
          <a:p>
            <a:pPr>
              <a:defRPr kumimoji="1" lang="ja-JP" sz="1000" kern="1200">
                <a:latin typeface="+mn-lt"/>
                <a:ea typeface="+mn-ea"/>
                <a:cs typeface="+mn-cs"/>
                <a:sym typeface="+mn-lt"/>
              </a:defRPr>
            </a:pPr>
            <a:endParaRPr lang="ja-JP"/>
          </a:p>
        </c:txPr>
        <c:crossAx val="2013674000"/>
        <c:crosses val="max"/>
        <c:crossBetween val="between"/>
        <c:majorUnit val="10"/>
      </c:valAx>
      <c:spPr>
        <a:noFill/>
        <a:ln w="25400">
          <a:noFill/>
        </a:ln>
      </c:spPr>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482079431708103E-2"/>
          <c:y val="5.168986083499006E-2"/>
          <c:w val="0.93687439457539556"/>
          <c:h val="0.77137176938369778"/>
        </c:manualLayout>
      </c:layout>
      <c:barChart>
        <c:barDir val="bar"/>
        <c:grouping val="stacked"/>
        <c:varyColors val="0"/>
        <c:ser>
          <c:idx val="0"/>
          <c:order val="0"/>
          <c:spPr>
            <a:solidFill>
              <a:srgbClr val="1F497D"/>
            </a:solidFill>
            <a:ln w="9525">
              <a:solidFill>
                <a:srgbClr val="808080"/>
              </a:solidFill>
              <a:prstDash val="solid"/>
            </a:ln>
          </c:spPr>
          <c:invertIfNegative val="0"/>
          <c:val>
            <c:numRef>
              <c:f>Sheet1!$A$1</c:f>
              <c:numCache>
                <c:formatCode>General</c:formatCode>
                <c:ptCount val="1"/>
                <c:pt idx="0">
                  <c:v>9.7583000000000002</c:v>
                </c:pt>
              </c:numCache>
            </c:numRef>
          </c:val>
          <c:extLst>
            <c:ext xmlns:c16="http://schemas.microsoft.com/office/drawing/2014/chart" uri="{C3380CC4-5D6E-409C-BE32-E72D297353CC}">
              <c16:uniqueId val="{00000000-7A14-40C8-9762-3174C97D8640}"/>
            </c:ext>
          </c:extLst>
        </c:ser>
        <c:ser>
          <c:idx val="1"/>
          <c:order val="1"/>
          <c:spPr>
            <a:solidFill>
              <a:srgbClr val="1F497D"/>
            </a:solidFill>
            <a:ln w="9525">
              <a:solidFill>
                <a:srgbClr val="808080"/>
              </a:solidFill>
              <a:prstDash val="solid"/>
            </a:ln>
          </c:spPr>
          <c:invertIfNegative val="0"/>
          <c:val>
            <c:numRef>
              <c:f>Sheet1!$A$2</c:f>
              <c:numCache>
                <c:formatCode>General</c:formatCode>
                <c:ptCount val="1"/>
                <c:pt idx="0">
                  <c:v>6.5245999999999995</c:v>
                </c:pt>
              </c:numCache>
            </c:numRef>
          </c:val>
          <c:extLst>
            <c:ext xmlns:c16="http://schemas.microsoft.com/office/drawing/2014/chart" uri="{C3380CC4-5D6E-409C-BE32-E72D297353CC}">
              <c16:uniqueId val="{00000001-7A14-40C8-9762-3174C97D8640}"/>
            </c:ext>
          </c:extLst>
        </c:ser>
        <c:ser>
          <c:idx val="2"/>
          <c:order val="2"/>
          <c:spPr>
            <a:solidFill>
              <a:srgbClr val="1F497D"/>
            </a:solidFill>
            <a:ln w="9525">
              <a:solidFill>
                <a:srgbClr val="808080"/>
              </a:solidFill>
              <a:prstDash val="solid"/>
            </a:ln>
          </c:spPr>
          <c:invertIfNegative val="0"/>
          <c:val>
            <c:numRef>
              <c:f>Sheet1!$A$3</c:f>
              <c:numCache>
                <c:formatCode>General</c:formatCode>
                <c:ptCount val="1"/>
                <c:pt idx="0">
                  <c:v>5.1118999999999994</c:v>
                </c:pt>
              </c:numCache>
            </c:numRef>
          </c:val>
          <c:extLst>
            <c:ext xmlns:c16="http://schemas.microsoft.com/office/drawing/2014/chart" uri="{C3380CC4-5D6E-409C-BE32-E72D297353CC}">
              <c16:uniqueId val="{00000002-7A14-40C8-9762-3174C97D8640}"/>
            </c:ext>
          </c:extLst>
        </c:ser>
        <c:ser>
          <c:idx val="3"/>
          <c:order val="3"/>
          <c:spPr>
            <a:solidFill>
              <a:srgbClr val="1F497D"/>
            </a:solidFill>
            <a:ln w="9525">
              <a:solidFill>
                <a:srgbClr val="808080"/>
              </a:solidFill>
              <a:prstDash val="solid"/>
            </a:ln>
          </c:spPr>
          <c:invertIfNegative val="0"/>
          <c:val>
            <c:numRef>
              <c:f>Sheet1!$A$4</c:f>
              <c:numCache>
                <c:formatCode>General</c:formatCode>
                <c:ptCount val="1"/>
                <c:pt idx="0">
                  <c:v>4.810299999999998</c:v>
                </c:pt>
              </c:numCache>
            </c:numRef>
          </c:val>
          <c:extLst>
            <c:ext xmlns:c16="http://schemas.microsoft.com/office/drawing/2014/chart" uri="{C3380CC4-5D6E-409C-BE32-E72D297353CC}">
              <c16:uniqueId val="{00000003-7A14-40C8-9762-3174C97D8640}"/>
            </c:ext>
          </c:extLst>
        </c:ser>
        <c:ser>
          <c:idx val="4"/>
          <c:order val="4"/>
          <c:spPr>
            <a:solidFill>
              <a:srgbClr val="1F497D"/>
            </a:solidFill>
            <a:ln w="9525">
              <a:solidFill>
                <a:srgbClr val="808080"/>
              </a:solidFill>
              <a:prstDash val="solid"/>
            </a:ln>
          </c:spPr>
          <c:invertIfNegative val="0"/>
          <c:val>
            <c:numRef>
              <c:f>Sheet1!$A$5</c:f>
              <c:numCache>
                <c:formatCode>General</c:formatCode>
                <c:ptCount val="1"/>
                <c:pt idx="0">
                  <c:v>1.7203000000000024</c:v>
                </c:pt>
              </c:numCache>
            </c:numRef>
          </c:val>
          <c:extLst>
            <c:ext xmlns:c16="http://schemas.microsoft.com/office/drawing/2014/chart" uri="{C3380CC4-5D6E-409C-BE32-E72D297353CC}">
              <c16:uniqueId val="{00000004-7A14-40C8-9762-3174C97D8640}"/>
            </c:ext>
          </c:extLst>
        </c:ser>
        <c:ser>
          <c:idx val="5"/>
          <c:order val="5"/>
          <c:spPr>
            <a:solidFill>
              <a:srgbClr val="1F497D"/>
            </a:solidFill>
            <a:ln w="9525">
              <a:solidFill>
                <a:srgbClr val="808080"/>
              </a:solidFill>
              <a:prstDash val="solid"/>
            </a:ln>
          </c:spPr>
          <c:invertIfNegative val="0"/>
          <c:val>
            <c:numRef>
              <c:f>Sheet1!$A$6</c:f>
              <c:numCache>
                <c:formatCode>General</c:formatCode>
                <c:ptCount val="1"/>
                <c:pt idx="0">
                  <c:v>1.7056999999999989</c:v>
                </c:pt>
              </c:numCache>
            </c:numRef>
          </c:val>
          <c:extLst>
            <c:ext xmlns:c16="http://schemas.microsoft.com/office/drawing/2014/chart" uri="{C3380CC4-5D6E-409C-BE32-E72D297353CC}">
              <c16:uniqueId val="{00000005-7A14-40C8-9762-3174C97D8640}"/>
            </c:ext>
          </c:extLst>
        </c:ser>
        <c:ser>
          <c:idx val="6"/>
          <c:order val="6"/>
          <c:spPr>
            <a:solidFill>
              <a:srgbClr val="1F497D"/>
            </a:solidFill>
            <a:ln w="9525">
              <a:solidFill>
                <a:srgbClr val="808080"/>
              </a:solidFill>
              <a:prstDash val="solid"/>
            </a:ln>
          </c:spPr>
          <c:invertIfNegative val="0"/>
          <c:val>
            <c:numRef>
              <c:f>Sheet1!$A$7</c:f>
              <c:numCache>
                <c:formatCode>General</c:formatCode>
                <c:ptCount val="1"/>
                <c:pt idx="0">
                  <c:v>1.3678999999999997</c:v>
                </c:pt>
              </c:numCache>
            </c:numRef>
          </c:val>
          <c:extLst>
            <c:ext xmlns:c16="http://schemas.microsoft.com/office/drawing/2014/chart" uri="{C3380CC4-5D6E-409C-BE32-E72D297353CC}">
              <c16:uniqueId val="{00000006-7A14-40C8-9762-3174C97D8640}"/>
            </c:ext>
          </c:extLst>
        </c:ser>
        <c:ser>
          <c:idx val="7"/>
          <c:order val="7"/>
          <c:spPr>
            <a:solidFill>
              <a:srgbClr val="1F497D"/>
            </a:solidFill>
            <a:ln w="9525">
              <a:solidFill>
                <a:srgbClr val="808080"/>
              </a:solidFill>
              <a:prstDash val="solid"/>
            </a:ln>
          </c:spPr>
          <c:invertIfNegative val="0"/>
          <c:val>
            <c:numRef>
              <c:f>Sheet1!$A$8</c:f>
              <c:numCache>
                <c:formatCode>General</c:formatCode>
                <c:ptCount val="1"/>
                <c:pt idx="0">
                  <c:v>0.14939999999999953</c:v>
                </c:pt>
              </c:numCache>
            </c:numRef>
          </c:val>
          <c:extLst>
            <c:ext xmlns:c16="http://schemas.microsoft.com/office/drawing/2014/chart" uri="{C3380CC4-5D6E-409C-BE32-E72D297353CC}">
              <c16:uniqueId val="{00000007-7A14-40C8-9762-3174C97D8640}"/>
            </c:ext>
          </c:extLst>
        </c:ser>
        <c:ser>
          <c:idx val="8"/>
          <c:order val="8"/>
          <c:spPr>
            <a:solidFill>
              <a:srgbClr val="1F497D"/>
            </a:solidFill>
            <a:ln w="9525">
              <a:solidFill>
                <a:srgbClr val="808080"/>
              </a:solidFill>
              <a:prstDash val="solid"/>
            </a:ln>
          </c:spPr>
          <c:invertIfNegative val="0"/>
          <c:val>
            <c:numRef>
              <c:f>Sheet1!$A$9</c:f>
              <c:numCache>
                <c:formatCode>General</c:formatCode>
                <c:ptCount val="1"/>
                <c:pt idx="0">
                  <c:v>0.10200000000000209</c:v>
                </c:pt>
              </c:numCache>
            </c:numRef>
          </c:val>
          <c:extLst>
            <c:ext xmlns:c16="http://schemas.microsoft.com/office/drawing/2014/chart" uri="{C3380CC4-5D6E-409C-BE32-E72D297353CC}">
              <c16:uniqueId val="{00000008-7A14-40C8-9762-3174C97D8640}"/>
            </c:ext>
          </c:extLst>
        </c:ser>
        <c:ser>
          <c:idx val="9"/>
          <c:order val="9"/>
          <c:spPr>
            <a:solidFill>
              <a:srgbClr val="1F497D"/>
            </a:solidFill>
            <a:ln w="9525">
              <a:solidFill>
                <a:srgbClr val="808080"/>
              </a:solidFill>
              <a:prstDash val="solid"/>
            </a:ln>
          </c:spPr>
          <c:invertIfNegative val="0"/>
          <c:val>
            <c:numRef>
              <c:f>Sheet1!$A$10</c:f>
              <c:numCache>
                <c:formatCode>General</c:formatCode>
                <c:ptCount val="1"/>
                <c:pt idx="0">
                  <c:v>9.580000000000144E-2</c:v>
                </c:pt>
              </c:numCache>
            </c:numRef>
          </c:val>
          <c:extLst>
            <c:ext xmlns:c16="http://schemas.microsoft.com/office/drawing/2014/chart" uri="{C3380CC4-5D6E-409C-BE32-E72D297353CC}">
              <c16:uniqueId val="{00000009-7A14-40C8-9762-3174C97D8640}"/>
            </c:ext>
          </c:extLst>
        </c:ser>
        <c:ser>
          <c:idx val="10"/>
          <c:order val="10"/>
          <c:spPr>
            <a:solidFill>
              <a:srgbClr val="F9DFB5"/>
            </a:solidFill>
            <a:ln w="9525">
              <a:solidFill>
                <a:srgbClr val="808080"/>
              </a:solidFill>
              <a:prstDash val="solid"/>
            </a:ln>
          </c:spPr>
          <c:invertIfNegative val="0"/>
          <c:val>
            <c:numRef>
              <c:f>Sheet1!$A$11</c:f>
              <c:numCache>
                <c:formatCode>General</c:formatCode>
                <c:ptCount val="1"/>
                <c:pt idx="0">
                  <c:v>1.6409999997746283E-5</c:v>
                </c:pt>
              </c:numCache>
            </c:numRef>
          </c:val>
          <c:extLst>
            <c:ext xmlns:c16="http://schemas.microsoft.com/office/drawing/2014/chart" uri="{C3380CC4-5D6E-409C-BE32-E72D297353CC}">
              <c16:uniqueId val="{0000000A-7A14-40C8-9762-3174C97D8640}"/>
            </c:ext>
          </c:extLst>
        </c:ser>
        <c:ser>
          <c:idx val="11"/>
          <c:order val="11"/>
          <c:spPr>
            <a:solidFill>
              <a:srgbClr val="F9DFB5"/>
            </a:solidFill>
            <a:ln w="9525">
              <a:solidFill>
                <a:srgbClr val="808080"/>
              </a:solidFill>
              <a:prstDash val="solid"/>
            </a:ln>
          </c:spPr>
          <c:invertIfNegative val="0"/>
          <c:val>
            <c:numRef>
              <c:f>Sheet1!$A$12</c:f>
              <c:numCache>
                <c:formatCode>General</c:formatCode>
                <c:ptCount val="1"/>
                <c:pt idx="0">
                  <c:v>0</c:v>
                </c:pt>
              </c:numCache>
            </c:numRef>
          </c:val>
          <c:extLst>
            <c:ext xmlns:c16="http://schemas.microsoft.com/office/drawing/2014/chart" uri="{C3380CC4-5D6E-409C-BE32-E72D297353CC}">
              <c16:uniqueId val="{0000000B-7A14-40C8-9762-3174C97D8640}"/>
            </c:ext>
          </c:extLst>
        </c:ser>
        <c:ser>
          <c:idx val="12"/>
          <c:order val="12"/>
          <c:spPr>
            <a:solidFill>
              <a:srgbClr val="C0E6F4"/>
            </a:solidFill>
            <a:ln w="9525">
              <a:solidFill>
                <a:srgbClr val="808080"/>
              </a:solidFill>
              <a:prstDash val="solid"/>
            </a:ln>
          </c:spPr>
          <c:invertIfNegative val="0"/>
          <c:val>
            <c:numRef>
              <c:f>Sheet1!$A$13</c:f>
              <c:numCache>
                <c:formatCode>General</c:formatCode>
                <c:ptCount val="1"/>
                <c:pt idx="0">
                  <c:v>15.565999999999997</c:v>
                </c:pt>
              </c:numCache>
            </c:numRef>
          </c:val>
          <c:extLst>
            <c:ext xmlns:c16="http://schemas.microsoft.com/office/drawing/2014/chart" uri="{C3380CC4-5D6E-409C-BE32-E72D297353CC}">
              <c16:uniqueId val="{0000000C-7A14-40C8-9762-3174C97D8640}"/>
            </c:ext>
          </c:extLst>
        </c:ser>
        <c:ser>
          <c:idx val="13"/>
          <c:order val="13"/>
          <c:spPr>
            <a:solidFill>
              <a:srgbClr val="C0E6F4"/>
            </a:solidFill>
            <a:ln w="9525">
              <a:solidFill>
                <a:srgbClr val="808080"/>
              </a:solidFill>
              <a:prstDash val="solid"/>
            </a:ln>
          </c:spPr>
          <c:invertIfNegative val="0"/>
          <c:val>
            <c:numRef>
              <c:f>Sheet1!$A$14</c:f>
              <c:numCache>
                <c:formatCode>General</c:formatCode>
                <c:ptCount val="1"/>
                <c:pt idx="0">
                  <c:v>15.421000000000006</c:v>
                </c:pt>
              </c:numCache>
            </c:numRef>
          </c:val>
          <c:extLst>
            <c:ext xmlns:c16="http://schemas.microsoft.com/office/drawing/2014/chart" uri="{C3380CC4-5D6E-409C-BE32-E72D297353CC}">
              <c16:uniqueId val="{0000000D-7A14-40C8-9762-3174C97D8640}"/>
            </c:ext>
          </c:extLst>
        </c:ser>
        <c:ser>
          <c:idx val="14"/>
          <c:order val="14"/>
          <c:spPr>
            <a:solidFill>
              <a:srgbClr val="C0E6F4"/>
            </a:solidFill>
            <a:ln w="9525">
              <a:solidFill>
                <a:srgbClr val="808080"/>
              </a:solidFill>
              <a:prstDash val="solid"/>
            </a:ln>
          </c:spPr>
          <c:invertIfNegative val="0"/>
          <c:val>
            <c:numRef>
              <c:f>Sheet1!$A$15</c:f>
              <c:numCache>
                <c:formatCode>General</c:formatCode>
                <c:ptCount val="1"/>
                <c:pt idx="0">
                  <c:v>14.415599999999994</c:v>
                </c:pt>
              </c:numCache>
            </c:numRef>
          </c:val>
          <c:extLst>
            <c:ext xmlns:c16="http://schemas.microsoft.com/office/drawing/2014/chart" uri="{C3380CC4-5D6E-409C-BE32-E72D297353CC}">
              <c16:uniqueId val="{0000000E-7A14-40C8-9762-3174C97D8640}"/>
            </c:ext>
          </c:extLst>
        </c:ser>
        <c:ser>
          <c:idx val="15"/>
          <c:order val="15"/>
          <c:spPr>
            <a:solidFill>
              <a:srgbClr val="C0E6F4"/>
            </a:solidFill>
            <a:ln w="9525">
              <a:solidFill>
                <a:srgbClr val="808080"/>
              </a:solidFill>
              <a:prstDash val="solid"/>
            </a:ln>
          </c:spPr>
          <c:invertIfNegative val="0"/>
          <c:val>
            <c:numRef>
              <c:f>Sheet1!$A$16</c:f>
              <c:numCache>
                <c:formatCode>General</c:formatCode>
                <c:ptCount val="1"/>
                <c:pt idx="0">
                  <c:v>7.055100000000003</c:v>
                </c:pt>
              </c:numCache>
            </c:numRef>
          </c:val>
          <c:extLst>
            <c:ext xmlns:c16="http://schemas.microsoft.com/office/drawing/2014/chart" uri="{C3380CC4-5D6E-409C-BE32-E72D297353CC}">
              <c16:uniqueId val="{0000000F-7A14-40C8-9762-3174C97D8640}"/>
            </c:ext>
          </c:extLst>
        </c:ser>
        <c:ser>
          <c:idx val="16"/>
          <c:order val="16"/>
          <c:spPr>
            <a:solidFill>
              <a:srgbClr val="C0E6F4"/>
            </a:solidFill>
            <a:ln w="9525">
              <a:solidFill>
                <a:srgbClr val="808080"/>
              </a:solidFill>
              <a:prstDash val="solid"/>
            </a:ln>
          </c:spPr>
          <c:invertIfNegative val="0"/>
          <c:val>
            <c:numRef>
              <c:f>Sheet1!$A$17</c:f>
              <c:numCache>
                <c:formatCode>General</c:formatCode>
                <c:ptCount val="1"/>
                <c:pt idx="0">
                  <c:v>4.467500000000002</c:v>
                </c:pt>
              </c:numCache>
            </c:numRef>
          </c:val>
          <c:extLst>
            <c:ext xmlns:c16="http://schemas.microsoft.com/office/drawing/2014/chart" uri="{C3380CC4-5D6E-409C-BE32-E72D297353CC}">
              <c16:uniqueId val="{00000010-7A14-40C8-9762-3174C97D8640}"/>
            </c:ext>
          </c:extLst>
        </c:ser>
        <c:ser>
          <c:idx val="17"/>
          <c:order val="17"/>
          <c:spPr>
            <a:solidFill>
              <a:srgbClr val="C0E6F4"/>
            </a:solidFill>
            <a:ln w="9525">
              <a:solidFill>
                <a:srgbClr val="808080"/>
              </a:solidFill>
              <a:prstDash val="solid"/>
            </a:ln>
          </c:spPr>
          <c:invertIfNegative val="0"/>
          <c:val>
            <c:numRef>
              <c:f>Sheet1!$A$18</c:f>
              <c:numCache>
                <c:formatCode>General</c:formatCode>
                <c:ptCount val="1"/>
                <c:pt idx="0">
                  <c:v>3.2166000000000028</c:v>
                </c:pt>
              </c:numCache>
            </c:numRef>
          </c:val>
          <c:extLst>
            <c:ext xmlns:c16="http://schemas.microsoft.com/office/drawing/2014/chart" uri="{C3380CC4-5D6E-409C-BE32-E72D297353CC}">
              <c16:uniqueId val="{00000011-7A14-40C8-9762-3174C97D8640}"/>
            </c:ext>
          </c:extLst>
        </c:ser>
        <c:ser>
          <c:idx val="18"/>
          <c:order val="18"/>
          <c:spPr>
            <a:solidFill>
              <a:srgbClr val="C0E6F4"/>
            </a:solidFill>
            <a:ln w="9525">
              <a:solidFill>
                <a:srgbClr val="808080"/>
              </a:solidFill>
              <a:prstDash val="solid"/>
            </a:ln>
          </c:spPr>
          <c:invertIfNegative val="0"/>
          <c:val>
            <c:numRef>
              <c:f>Sheet1!$A$19</c:f>
              <c:numCache>
                <c:formatCode>General</c:formatCode>
                <c:ptCount val="1"/>
                <c:pt idx="0">
                  <c:v>0.74940000000000007</c:v>
                </c:pt>
              </c:numCache>
            </c:numRef>
          </c:val>
          <c:extLst>
            <c:ext xmlns:c16="http://schemas.microsoft.com/office/drawing/2014/chart" uri="{C3380CC4-5D6E-409C-BE32-E72D297353CC}">
              <c16:uniqueId val="{00000012-7A14-40C8-9762-3174C97D8640}"/>
            </c:ext>
          </c:extLst>
        </c:ser>
        <c:ser>
          <c:idx val="19"/>
          <c:order val="19"/>
          <c:spPr>
            <a:solidFill>
              <a:srgbClr val="80CCE8"/>
            </a:solidFill>
            <a:ln w="9525">
              <a:solidFill>
                <a:srgbClr val="808080"/>
              </a:solidFill>
              <a:prstDash val="solid"/>
            </a:ln>
          </c:spPr>
          <c:invertIfNegative val="0"/>
          <c:val>
            <c:numRef>
              <c:f>Sheet1!$A$20</c:f>
              <c:numCache>
                <c:formatCode>General</c:formatCode>
                <c:ptCount val="1"/>
                <c:pt idx="0">
                  <c:v>5.8490000000000038</c:v>
                </c:pt>
              </c:numCache>
            </c:numRef>
          </c:val>
          <c:extLst>
            <c:ext xmlns:c16="http://schemas.microsoft.com/office/drawing/2014/chart" uri="{C3380CC4-5D6E-409C-BE32-E72D297353CC}">
              <c16:uniqueId val="{00000013-7A14-40C8-9762-3174C97D8640}"/>
            </c:ext>
          </c:extLst>
        </c:ser>
        <c:ser>
          <c:idx val="20"/>
          <c:order val="20"/>
          <c:spPr>
            <a:solidFill>
              <a:srgbClr val="80CCE8"/>
            </a:solidFill>
            <a:ln w="9525">
              <a:solidFill>
                <a:srgbClr val="808080"/>
              </a:solidFill>
              <a:prstDash val="solid"/>
            </a:ln>
          </c:spPr>
          <c:invertIfNegative val="0"/>
          <c:val>
            <c:numRef>
              <c:f>Sheet1!$A$21</c:f>
              <c:numCache>
                <c:formatCode>General</c:formatCode>
                <c:ptCount val="1"/>
                <c:pt idx="0">
                  <c:v>1.1534000000000044</c:v>
                </c:pt>
              </c:numCache>
            </c:numRef>
          </c:val>
          <c:extLst>
            <c:ext xmlns:c16="http://schemas.microsoft.com/office/drawing/2014/chart" uri="{C3380CC4-5D6E-409C-BE32-E72D297353CC}">
              <c16:uniqueId val="{00000014-7A14-40C8-9762-3174C97D8640}"/>
            </c:ext>
          </c:extLst>
        </c:ser>
        <c:ser>
          <c:idx val="21"/>
          <c:order val="21"/>
          <c:spPr>
            <a:solidFill>
              <a:srgbClr val="80CCE8"/>
            </a:solidFill>
            <a:ln w="9525">
              <a:solidFill>
                <a:srgbClr val="808080"/>
              </a:solidFill>
              <a:prstDash val="solid"/>
            </a:ln>
          </c:spPr>
          <c:invertIfNegative val="0"/>
          <c:val>
            <c:numRef>
              <c:f>Sheet1!$A$22</c:f>
              <c:numCache>
                <c:formatCode>General</c:formatCode>
                <c:ptCount val="1"/>
                <c:pt idx="0">
                  <c:v>0.76020000000001087</c:v>
                </c:pt>
              </c:numCache>
            </c:numRef>
          </c:val>
          <c:extLst>
            <c:ext xmlns:c16="http://schemas.microsoft.com/office/drawing/2014/chart" uri="{C3380CC4-5D6E-409C-BE32-E72D297353CC}">
              <c16:uniqueId val="{00000015-7A14-40C8-9762-3174C97D8640}"/>
            </c:ext>
          </c:extLst>
        </c:ser>
        <c:dLbls>
          <c:showLegendKey val="0"/>
          <c:showVal val="0"/>
          <c:showCatName val="0"/>
          <c:showSerName val="0"/>
          <c:showPercent val="0"/>
          <c:showBubbleSize val="0"/>
        </c:dLbls>
        <c:gapWidth val="170"/>
        <c:overlap val="100"/>
        <c:axId val="496724360"/>
        <c:axId val="496724752"/>
      </c:barChart>
      <c:catAx>
        <c:axId val="496724360"/>
        <c:scaling>
          <c:orientation val="maxMin"/>
        </c:scaling>
        <c:delete val="0"/>
        <c:axPos val="l"/>
        <c:majorGridlines>
          <c:spPr>
            <a:ln>
              <a:noFill/>
            </a:ln>
          </c:spPr>
        </c:majorGridlines>
        <c:majorTickMark val="out"/>
        <c:minorTickMark val="none"/>
        <c:tickLblPos val="none"/>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ja-JP"/>
          </a:p>
        </c:txPr>
        <c:crossAx val="496724752"/>
        <c:crosses val="min"/>
        <c:auto val="0"/>
        <c:lblAlgn val="ctr"/>
        <c:lblOffset val="100"/>
        <c:noMultiLvlLbl val="0"/>
      </c:catAx>
      <c:valAx>
        <c:axId val="496724752"/>
        <c:scaling>
          <c:orientation val="minMax"/>
          <c:max val="100"/>
          <c:min val="0"/>
        </c:scaling>
        <c:delete val="0"/>
        <c:axPos val="b"/>
        <c:majorGridlines>
          <c:spPr>
            <a:ln>
              <a:noFill/>
            </a:ln>
          </c:spPr>
        </c:majorGridlines>
        <c:numFmt formatCode="#,##0&quot; %&quot;;&quot;-&quot;#,##0&quot; %&quot;" sourceLinked="0"/>
        <c:majorTickMark val="out"/>
        <c:minorTickMark val="none"/>
        <c:tickLblPos val="nextTo"/>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ja-JP"/>
          </a:p>
        </c:txPr>
        <c:crossAx val="496724360"/>
        <c:crosses val="max"/>
        <c:crossBetween val="between"/>
        <c:majorUnit val="10"/>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2339890542511"/>
          <c:y val="3.0647985989492119E-2"/>
          <c:w val="0.79029247044181705"/>
          <c:h val="0.94570928196147108"/>
        </c:manualLayout>
      </c:layout>
      <c:barChart>
        <c:barDir val="col"/>
        <c:grouping val="stacked"/>
        <c:varyColors val="0"/>
        <c:ser>
          <c:idx val="0"/>
          <c:order val="0"/>
          <c:spPr>
            <a:solidFill>
              <a:srgbClr val="80CCE8"/>
            </a:solidFill>
            <a:ln w="9525" algn="ctr">
              <a:solidFill>
                <a:srgbClr val="808080"/>
              </a:solidFill>
              <a:prstDash val="solid"/>
            </a:ln>
          </c:spPr>
          <c:invertIfNegative val="0"/>
          <c:dLbls>
            <c:spPr>
              <a:noFill/>
              <a:ln>
                <a:noFill/>
              </a:ln>
              <a:effectLst/>
            </c:spPr>
            <c:txPr>
              <a:bodyPr wrap="square" lIns="38100" tIns="19050" rIns="38100" bIns="19050" anchor="ctr">
                <a:spAutoFit/>
              </a:bodyPr>
              <a:lstStyle/>
              <a:p>
                <a:pPr>
                  <a:defRPr lang="ja-JP"/>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Sheet1!$A$1:$D$1</c:f>
              <c:numCache>
                <c:formatCode>General</c:formatCode>
                <c:ptCount val="4"/>
                <c:pt idx="0">
                  <c:v>21784</c:v>
                </c:pt>
                <c:pt idx="1">
                  <c:v>16196</c:v>
                </c:pt>
                <c:pt idx="2">
                  <c:v>33120</c:v>
                </c:pt>
                <c:pt idx="3">
                  <c:v>87494</c:v>
                </c:pt>
              </c:numCache>
            </c:numRef>
          </c:val>
          <c:extLst>
            <c:ext xmlns:c16="http://schemas.microsoft.com/office/drawing/2014/chart" uri="{C3380CC4-5D6E-409C-BE32-E72D297353CC}">
              <c16:uniqueId val="{00000000-6DCB-4E0F-B0FC-5AD51B22A272}"/>
            </c:ext>
          </c:extLst>
        </c:ser>
        <c:dLbls>
          <c:showLegendKey val="0"/>
          <c:showVal val="1"/>
          <c:showCatName val="0"/>
          <c:showSerName val="0"/>
          <c:showPercent val="0"/>
          <c:showBubbleSize val="0"/>
        </c:dLbls>
        <c:gapWidth val="60"/>
        <c:overlap val="100"/>
        <c:axId val="496725536"/>
        <c:axId val="496728280"/>
      </c:barChart>
      <c:catAx>
        <c:axId val="49672553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ja-JP"/>
          </a:p>
        </c:txPr>
        <c:crossAx val="496728280"/>
        <c:crosses val="min"/>
        <c:auto val="0"/>
        <c:lblAlgn val="ctr"/>
        <c:lblOffset val="100"/>
        <c:noMultiLvlLbl val="0"/>
      </c:catAx>
      <c:valAx>
        <c:axId val="496728280"/>
        <c:scaling>
          <c:orientation val="minMax"/>
          <c:max val="100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ja-JP"/>
          </a:p>
        </c:txPr>
        <c:crossAx val="496725536"/>
        <c:crosses val="min"/>
        <c:crossBetween val="between"/>
        <c:majorUnit val="20000"/>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83290081082293"/>
          <c:y val="5.1003344481605352E-2"/>
          <c:w val="0.8125"/>
          <c:h val="0.90301003344481601"/>
        </c:manualLayout>
      </c:layout>
      <c:lineChart>
        <c:grouping val="standard"/>
        <c:varyColors val="0"/>
        <c:ser>
          <c:idx val="1"/>
          <c:order val="0"/>
          <c:spPr>
            <a:ln w="9525" cap="flat" algn="ctr">
              <a:solidFill>
                <a:srgbClr val="1F497D"/>
              </a:solidFill>
              <a:prstDash val="solid"/>
            </a:ln>
          </c:spPr>
          <c:marker>
            <c:symbol val="circle"/>
            <c:size val="6"/>
            <c:spPr>
              <a:solidFill>
                <a:srgbClr val="1F497D"/>
              </a:solidFill>
              <a:ln w="9525" cap="flat" algn="ctr">
                <a:solidFill>
                  <a:srgbClr val="1F497D"/>
                </a:solidFill>
                <a:prstDash val="solid"/>
              </a:ln>
            </c:spPr>
          </c:marker>
          <c:dPt>
            <c:idx val="0"/>
            <c:bubble3D val="0"/>
            <c:extLst>
              <c:ext xmlns:c16="http://schemas.microsoft.com/office/drawing/2014/chart" uri="{C3380CC4-5D6E-409C-BE32-E72D297353CC}">
                <c16:uniqueId val="{00000000-71B1-4E7A-9C50-D3B4512E2010}"/>
              </c:ext>
            </c:extLst>
          </c:dPt>
          <c:dPt>
            <c:idx val="1"/>
            <c:bubble3D val="0"/>
            <c:extLst>
              <c:ext xmlns:c16="http://schemas.microsoft.com/office/drawing/2014/chart" uri="{C3380CC4-5D6E-409C-BE32-E72D297353CC}">
                <c16:uniqueId val="{00000001-71B1-4E7A-9C50-D3B4512E2010}"/>
              </c:ext>
            </c:extLst>
          </c:dPt>
          <c:dPt>
            <c:idx val="2"/>
            <c:bubble3D val="0"/>
            <c:extLst>
              <c:ext xmlns:c16="http://schemas.microsoft.com/office/drawing/2014/chart" uri="{C3380CC4-5D6E-409C-BE32-E72D297353CC}">
                <c16:uniqueId val="{00000002-71B1-4E7A-9C50-D3B4512E2010}"/>
              </c:ext>
            </c:extLst>
          </c:dPt>
          <c:dPt>
            <c:idx val="3"/>
            <c:bubble3D val="0"/>
            <c:extLst>
              <c:ext xmlns:c16="http://schemas.microsoft.com/office/drawing/2014/chart" uri="{C3380CC4-5D6E-409C-BE32-E72D297353CC}">
                <c16:uniqueId val="{00000003-71B1-4E7A-9C50-D3B4512E2010}"/>
              </c:ext>
            </c:extLst>
          </c:dPt>
          <c:dPt>
            <c:idx val="4"/>
            <c:bubble3D val="0"/>
            <c:extLst>
              <c:ext xmlns:c16="http://schemas.microsoft.com/office/drawing/2014/chart" uri="{C3380CC4-5D6E-409C-BE32-E72D297353CC}">
                <c16:uniqueId val="{00000004-71B1-4E7A-9C50-D3B4512E2010}"/>
              </c:ext>
            </c:extLst>
          </c:dPt>
          <c:dPt>
            <c:idx val="5"/>
            <c:bubble3D val="0"/>
            <c:extLst>
              <c:ext xmlns:c16="http://schemas.microsoft.com/office/drawing/2014/chart" uri="{C3380CC4-5D6E-409C-BE32-E72D297353CC}">
                <c16:uniqueId val="{00000005-71B1-4E7A-9C50-D3B4512E2010}"/>
              </c:ext>
            </c:extLst>
          </c:dPt>
          <c:dPt>
            <c:idx val="6"/>
            <c:bubble3D val="0"/>
            <c:spPr>
              <a:ln w="9525" cap="rnd" algn="ctr">
                <a:solidFill>
                  <a:srgbClr val="1F497D"/>
                </a:solidFill>
                <a:prstDash val="solid"/>
                <a:round/>
                <a:headEnd type="none"/>
                <a:tailEnd type="oval"/>
              </a:ln>
            </c:spPr>
            <c:extLst>
              <c:ext xmlns:c16="http://schemas.microsoft.com/office/drawing/2014/chart" uri="{C3380CC4-5D6E-409C-BE32-E72D297353CC}">
                <c16:uniqueId val="{00000007-71B1-4E7A-9C50-D3B4512E2010}"/>
              </c:ext>
            </c:extLst>
          </c:dPt>
          <c:dLbls>
            <c:spPr>
              <a:noFill/>
              <a:ln>
                <a:noFill/>
              </a:ln>
              <a:effectLst/>
            </c:spPr>
            <c:txPr>
              <a:bodyPr wrap="square" lIns="38100" tIns="19050" rIns="38100" bIns="19050" anchor="ctr">
                <a:spAutoFit/>
              </a:bodyPr>
              <a:lstStyle/>
              <a:p>
                <a:pPr>
                  <a:defRPr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Sheet1!$A$1:$I$1</c:f>
              <c:numCache>
                <c:formatCode>General</c:formatCode>
                <c:ptCount val="9"/>
                <c:pt idx="0">
                  <c:v>0.77</c:v>
                </c:pt>
                <c:pt idx="1">
                  <c:v>0.8</c:v>
                </c:pt>
                <c:pt idx="2">
                  <c:v>0.85</c:v>
                </c:pt>
                <c:pt idx="3">
                  <c:v>0.88</c:v>
                </c:pt>
                <c:pt idx="4">
                  <c:v>0.88</c:v>
                </c:pt>
                <c:pt idx="5">
                  <c:v>1</c:v>
                </c:pt>
                <c:pt idx="6">
                  <c:v>0.9</c:v>
                </c:pt>
                <c:pt idx="7">
                  <c:v>1</c:v>
                </c:pt>
                <c:pt idx="8">
                  <c:v>0.9</c:v>
                </c:pt>
              </c:numCache>
            </c:numRef>
          </c:val>
          <c:smooth val="0"/>
          <c:extLst>
            <c:ext xmlns:c16="http://schemas.microsoft.com/office/drawing/2014/chart" uri="{C3380CC4-5D6E-409C-BE32-E72D297353CC}">
              <c16:uniqueId val="{00000008-71B1-4E7A-9C50-D3B4512E2010}"/>
            </c:ext>
          </c:extLst>
        </c:ser>
        <c:dLbls>
          <c:dLblPos val="t"/>
          <c:showLegendKey val="0"/>
          <c:showVal val="1"/>
          <c:showCatName val="0"/>
          <c:showSerName val="0"/>
          <c:showPercent val="0"/>
          <c:showBubbleSize val="0"/>
        </c:dLbls>
        <c:marker val="1"/>
        <c:smooth val="0"/>
        <c:axId val="652974992"/>
        <c:axId val="1"/>
      </c:lineChart>
      <c:catAx>
        <c:axId val="652974992"/>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in val="0"/>
        </c:scaling>
        <c:delete val="0"/>
        <c:axPos val="l"/>
        <c:majorGridlines>
          <c:spPr>
            <a:ln>
              <a:noFill/>
            </a:ln>
          </c:spPr>
        </c:majorGridlines>
        <c:numFmt formatCode="#,##0;&quot;-&quot;#,##0;0" sourceLinked="0"/>
        <c:majorTickMark val="out"/>
        <c:minorTickMark val="none"/>
        <c:tickLblPos val="nextTo"/>
        <c:spPr>
          <a:ln w="9525" cap="flat" algn="ctr">
            <a:solidFill>
              <a:schemeClr val="tx1"/>
            </a:solidFill>
            <a:prstDash val="solid"/>
          </a:ln>
        </c:spPr>
        <c:txPr>
          <a:bodyPr rot="0" vert="horz" wrap="none"/>
          <a:lstStyle/>
          <a:p>
            <a:pPr>
              <a:defRPr kumimoji="1" lang="ja-JP" sz="900" kern="1200">
                <a:solidFill>
                  <a:schemeClr val="tx1"/>
                </a:solidFill>
                <a:latin typeface="+mn-lt"/>
                <a:ea typeface="+mn-ea"/>
                <a:cs typeface="+mn-cs"/>
                <a:sym typeface="+mn-lt"/>
              </a:defRPr>
            </a:pPr>
            <a:endParaRPr lang="ja-JP"/>
          </a:p>
        </c:txPr>
        <c:crossAx val="652974992"/>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774109470026066E-2"/>
          <c:y val="0.17944250871080139"/>
          <c:w val="0.93119026933101656"/>
          <c:h val="0.69686411149825789"/>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Sheet1!$A$1:$AC$1</c:f>
              <c:numCache>
                <c:formatCode>General</c:formatCode>
                <c:ptCount val="29"/>
                <c:pt idx="0">
                  <c:v>37.322680203085078</c:v>
                </c:pt>
                <c:pt idx="1">
                  <c:v>36.919487787399206</c:v>
                </c:pt>
                <c:pt idx="2">
                  <c:v>36.632474256166205</c:v>
                </c:pt>
                <c:pt idx="3">
                  <c:v>36.351031230847148</c:v>
                </c:pt>
                <c:pt idx="4">
                  <c:v>36.057131832470631</c:v>
                </c:pt>
                <c:pt idx="5">
                  <c:v>35.739115910962198</c:v>
                </c:pt>
                <c:pt idx="6">
                  <c:v>35.416835297365786</c:v>
                </c:pt>
                <c:pt idx="7">
                  <c:v>35.104373574955886</c:v>
                </c:pt>
                <c:pt idx="8">
                  <c:v>34.793277305561034</c:v>
                </c:pt>
                <c:pt idx="9">
                  <c:v>34.448087159834884</c:v>
                </c:pt>
                <c:pt idx="10">
                  <c:v>34.050414777287251</c:v>
                </c:pt>
                <c:pt idx="11">
                  <c:v>33.582191759572645</c:v>
                </c:pt>
                <c:pt idx="12">
                  <c:v>33.026501565809582</c:v>
                </c:pt>
                <c:pt idx="13">
                  <c:v>32.423699911009649</c:v>
                </c:pt>
                <c:pt idx="14">
                  <c:v>31.806307246231562</c:v>
                </c:pt>
                <c:pt idx="15">
                  <c:v>31.182340766336459</c:v>
                </c:pt>
                <c:pt idx="16">
                  <c:v>30.566049879414265</c:v>
                </c:pt>
                <c:pt idx="17">
                  <c:v>30.076310802538249</c:v>
                </c:pt>
                <c:pt idx="18">
                  <c:v>29.744538208327238</c:v>
                </c:pt>
                <c:pt idx="19">
                  <c:v>29.476161847829452</c:v>
                </c:pt>
                <c:pt idx="20">
                  <c:v>29.258454688553609</c:v>
                </c:pt>
                <c:pt idx="21">
                  <c:v>29.074500804250697</c:v>
                </c:pt>
                <c:pt idx="22">
                  <c:v>28.770090025292838</c:v>
                </c:pt>
                <c:pt idx="23">
                  <c:v>28.360882173297608</c:v>
                </c:pt>
                <c:pt idx="24">
                  <c:v>27.988930537959256</c:v>
                </c:pt>
                <c:pt idx="25">
                  <c:v>27.645743159124965</c:v>
                </c:pt>
                <c:pt idx="26">
                  <c:v>26.262816136577456</c:v>
                </c:pt>
                <c:pt idx="27">
                  <c:v>22.741422998926559</c:v>
                </c:pt>
                <c:pt idx="28">
                  <c:v>19.409918666394272</c:v>
                </c:pt>
              </c:numCache>
            </c:numRef>
          </c:val>
          <c:extLst>
            <c:ext xmlns:c16="http://schemas.microsoft.com/office/drawing/2014/chart" uri="{C3380CC4-5D6E-409C-BE32-E72D297353CC}">
              <c16:uniqueId val="{00000000-5C33-4B83-82C3-F8BE0BB1ADF3}"/>
            </c:ext>
          </c:extLst>
        </c:ser>
        <c:ser>
          <c:idx val="1"/>
          <c:order val="1"/>
          <c:spPr>
            <a:solidFill>
              <a:srgbClr val="80CCE8"/>
            </a:solidFill>
            <a:ln w="9525" cmpd="sng" algn="ctr">
              <a:solidFill>
                <a:srgbClr val="808080"/>
              </a:solidFill>
              <a:prstDash val="solid"/>
            </a:ln>
          </c:spPr>
          <c:invertIfNegative val="0"/>
          <c:val>
            <c:numRef>
              <c:f>Sheet1!$A$2:$AC$2</c:f>
              <c:numCache>
                <c:formatCode>General</c:formatCode>
                <c:ptCount val="29"/>
                <c:pt idx="0">
                  <c:v>59.215917980385413</c:v>
                </c:pt>
                <c:pt idx="1">
                  <c:v>59.584176433792621</c:v>
                </c:pt>
                <c:pt idx="2">
                  <c:v>59.828226792963299</c:v>
                </c:pt>
                <c:pt idx="3">
                  <c:v>60.055464215821289</c:v>
                </c:pt>
                <c:pt idx="4">
                  <c:v>60.2870409402001</c:v>
                </c:pt>
                <c:pt idx="5">
                  <c:v>60.535962192818424</c:v>
                </c:pt>
                <c:pt idx="6">
                  <c:v>60.781390863126219</c:v>
                </c:pt>
                <c:pt idx="7">
                  <c:v>61.008240407794943</c:v>
                </c:pt>
                <c:pt idx="8">
                  <c:v>61.223607233227803</c:v>
                </c:pt>
                <c:pt idx="9">
                  <c:v>61.461608879065565</c:v>
                </c:pt>
                <c:pt idx="10">
                  <c:v>61.740330561990753</c:v>
                </c:pt>
                <c:pt idx="11">
                  <c:v>62.074034698715288</c:v>
                </c:pt>
                <c:pt idx="12">
                  <c:v>62.484442560321661</c:v>
                </c:pt>
                <c:pt idx="13">
                  <c:v>62.949457015826084</c:v>
                </c:pt>
                <c:pt idx="14">
                  <c:v>63.437125222387579</c:v>
                </c:pt>
                <c:pt idx="15">
                  <c:v>63.915057811715506</c:v>
                </c:pt>
                <c:pt idx="16">
                  <c:v>64.361711777824681</c:v>
                </c:pt>
                <c:pt idx="17">
                  <c:v>64.664800146786888</c:v>
                </c:pt>
                <c:pt idx="18">
                  <c:v>64.797317768617319</c:v>
                </c:pt>
                <c:pt idx="19">
                  <c:v>64.861279781640093</c:v>
                </c:pt>
                <c:pt idx="20">
                  <c:v>64.906409531360396</c:v>
                </c:pt>
                <c:pt idx="21">
                  <c:v>64.951685865180494</c:v>
                </c:pt>
                <c:pt idx="22">
                  <c:v>65.094752322886393</c:v>
                </c:pt>
                <c:pt idx="23">
                  <c:v>65.31856977252589</c:v>
                </c:pt>
                <c:pt idx="24">
                  <c:v>65.512606465765813</c:v>
                </c:pt>
                <c:pt idx="25">
                  <c:v>65.685833336708185</c:v>
                </c:pt>
                <c:pt idx="26">
                  <c:v>66.179965539382636</c:v>
                </c:pt>
                <c:pt idx="27">
                  <c:v>67.4228982105478</c:v>
                </c:pt>
                <c:pt idx="28">
                  <c:v>67.001252552893121</c:v>
                </c:pt>
              </c:numCache>
            </c:numRef>
          </c:val>
          <c:extLst>
            <c:ext xmlns:c16="http://schemas.microsoft.com/office/drawing/2014/chart" uri="{C3380CC4-5D6E-409C-BE32-E72D297353CC}">
              <c16:uniqueId val="{00000001-5C33-4B83-82C3-F8BE0BB1ADF3}"/>
            </c:ext>
          </c:extLst>
        </c:ser>
        <c:ser>
          <c:idx val="2"/>
          <c:order val="2"/>
          <c:spPr>
            <a:solidFill>
              <a:srgbClr val="C0E6F4"/>
            </a:solidFill>
            <a:ln w="9525" cmpd="sng" algn="ctr">
              <a:solidFill>
                <a:srgbClr val="808080"/>
              </a:solidFill>
              <a:prstDash val="solid"/>
            </a:ln>
          </c:spPr>
          <c:invertIfNegative val="0"/>
          <c:dLbls>
            <c:dLbl>
              <c:idx val="0"/>
              <c:layout>
                <c:manualLayout>
                  <c:x val="0"/>
                  <c:y val="-6.794425087108013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C33-4B83-82C3-F8BE0BB1ADF3}"/>
                </c:ext>
              </c:extLst>
            </c:dLbl>
            <c:dLbl>
              <c:idx val="1"/>
              <c:layout>
                <c:manualLayout>
                  <c:x val="0"/>
                  <c:y val="-6.794425087108013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C33-4B83-82C3-F8BE0BB1ADF3}"/>
                </c:ext>
              </c:extLst>
            </c:dLbl>
            <c:dLbl>
              <c:idx val="2"/>
              <c:layout>
                <c:manualLayout>
                  <c:x val="0"/>
                  <c:y val="-6.794425087108013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C33-4B83-82C3-F8BE0BB1ADF3}"/>
                </c:ext>
              </c:extLst>
            </c:dLbl>
            <c:dLbl>
              <c:idx val="3"/>
              <c:layout>
                <c:manualLayout>
                  <c:x val="0"/>
                  <c:y val="-6.794425087108013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C33-4B83-82C3-F8BE0BB1ADF3}"/>
                </c:ext>
              </c:extLst>
            </c:dLbl>
            <c:dLbl>
              <c:idx val="4"/>
              <c:layout>
                <c:manualLayout>
                  <c:x val="0"/>
                  <c:y val="-6.881533101045296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C33-4B83-82C3-F8BE0BB1ADF3}"/>
                </c:ext>
              </c:extLst>
            </c:dLbl>
            <c:dLbl>
              <c:idx val="5"/>
              <c:layout>
                <c:manualLayout>
                  <c:x val="0"/>
                  <c:y val="-6.881533101045296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C33-4B83-82C3-F8BE0BB1ADF3}"/>
                </c:ext>
              </c:extLst>
            </c:dLbl>
            <c:dLbl>
              <c:idx val="6"/>
              <c:layout>
                <c:manualLayout>
                  <c:x val="0"/>
                  <c:y val="-6.881533101045296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C33-4B83-82C3-F8BE0BB1ADF3}"/>
                </c:ext>
              </c:extLst>
            </c:dLbl>
            <c:dLbl>
              <c:idx val="7"/>
              <c:layout>
                <c:manualLayout>
                  <c:x val="0"/>
                  <c:y val="-6.968641114982578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C33-4B83-82C3-F8BE0BB1ADF3}"/>
                </c:ext>
              </c:extLst>
            </c:dLbl>
            <c:dLbl>
              <c:idx val="8"/>
              <c:layout>
                <c:manualLayout>
                  <c:x val="0"/>
                  <c:y val="-6.968641114982578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C33-4B83-82C3-F8BE0BB1ADF3}"/>
                </c:ext>
              </c:extLst>
            </c:dLbl>
            <c:dLbl>
              <c:idx val="9"/>
              <c:layout>
                <c:manualLayout>
                  <c:x val="0"/>
                  <c:y val="-6.968641114982578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C33-4B83-82C3-F8BE0BB1ADF3}"/>
                </c:ext>
              </c:extLst>
            </c:dLbl>
            <c:dLbl>
              <c:idx val="10"/>
              <c:layout>
                <c:manualLayout>
                  <c:x val="0"/>
                  <c:y val="-7.055749128919860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C33-4B83-82C3-F8BE0BB1ADF3}"/>
                </c:ext>
              </c:extLst>
            </c:dLbl>
            <c:dLbl>
              <c:idx val="11"/>
              <c:layout>
                <c:manualLayout>
                  <c:x val="0"/>
                  <c:y val="-7.055749128919860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C33-4B83-82C3-F8BE0BB1ADF3}"/>
                </c:ext>
              </c:extLst>
            </c:dLbl>
            <c:dLbl>
              <c:idx val="12"/>
              <c:layout>
                <c:manualLayout>
                  <c:x val="0"/>
                  <c:y val="-7.142857142857142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C33-4B83-82C3-F8BE0BB1ADF3}"/>
                </c:ext>
              </c:extLst>
            </c:dLbl>
            <c:dLbl>
              <c:idx val="13"/>
              <c:layout>
                <c:manualLayout>
                  <c:x val="0"/>
                  <c:y val="-7.2299651567944254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C33-4B83-82C3-F8BE0BB1ADF3}"/>
                </c:ext>
              </c:extLst>
            </c:dLbl>
            <c:dLbl>
              <c:idx val="14"/>
              <c:layout>
                <c:manualLayout>
                  <c:x val="0"/>
                  <c:y val="-7.2299651567944254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5C33-4B83-82C3-F8BE0BB1ADF3}"/>
                </c:ext>
              </c:extLst>
            </c:dLbl>
            <c:dLbl>
              <c:idx val="15"/>
              <c:layout>
                <c:manualLayout>
                  <c:x val="0"/>
                  <c:y val="-7.317073170731706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5C33-4B83-82C3-F8BE0BB1ADF3}"/>
                </c:ext>
              </c:extLst>
            </c:dLbl>
            <c:dLbl>
              <c:idx val="16"/>
              <c:layout>
                <c:manualLayout>
                  <c:x val="0"/>
                  <c:y val="-7.317073170731706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5C33-4B83-82C3-F8BE0BB1ADF3}"/>
                </c:ext>
              </c:extLst>
            </c:dLbl>
            <c:dLbl>
              <c:idx val="17"/>
              <c:layout>
                <c:manualLayout>
                  <c:x val="0"/>
                  <c:y val="-7.4041811846689898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5C33-4B83-82C3-F8BE0BB1ADF3}"/>
                </c:ext>
              </c:extLst>
            </c:dLbl>
            <c:dLbl>
              <c:idx val="18"/>
              <c:layout>
                <c:manualLayout>
                  <c:x val="0"/>
                  <c:y val="-7.491289198606271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5C33-4B83-82C3-F8BE0BB1ADF3}"/>
                </c:ext>
              </c:extLst>
            </c:dLbl>
            <c:dLbl>
              <c:idx val="19"/>
              <c:layout>
                <c:manualLayout>
                  <c:x val="0"/>
                  <c:y val="-7.578397212543554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5C33-4B83-82C3-F8BE0BB1ADF3}"/>
                </c:ext>
              </c:extLst>
            </c:dLbl>
            <c:dLbl>
              <c:idx val="20"/>
              <c:layout>
                <c:manualLayout>
                  <c:x val="0"/>
                  <c:y val="-7.578397212543554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5C33-4B83-82C3-F8BE0BB1ADF3}"/>
                </c:ext>
              </c:extLst>
            </c:dLbl>
            <c:dLbl>
              <c:idx val="21"/>
              <c:layout>
                <c:manualLayout>
                  <c:x val="0"/>
                  <c:y val="-7.6655052264808357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5C33-4B83-82C3-F8BE0BB1ADF3}"/>
                </c:ext>
              </c:extLst>
            </c:dLbl>
            <c:dLbl>
              <c:idx val="22"/>
              <c:layout>
                <c:manualLayout>
                  <c:x val="0"/>
                  <c:y val="-7.752613240418118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5C33-4B83-82C3-F8BE0BB1ADF3}"/>
                </c:ext>
              </c:extLst>
            </c:dLbl>
            <c:dLbl>
              <c:idx val="23"/>
              <c:layout>
                <c:manualLayout>
                  <c:x val="0"/>
                  <c:y val="-7.752613240418118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5C33-4B83-82C3-F8BE0BB1ADF3}"/>
                </c:ext>
              </c:extLst>
            </c:dLbl>
            <c:dLbl>
              <c:idx val="24"/>
              <c:layout>
                <c:manualLayout>
                  <c:x val="0"/>
                  <c:y val="-7.839721254355400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5C33-4B83-82C3-F8BE0BB1ADF3}"/>
                </c:ext>
              </c:extLst>
            </c:dLbl>
            <c:dLbl>
              <c:idx val="25"/>
              <c:layout>
                <c:manualLayout>
                  <c:x val="0"/>
                  <c:y val="-7.92682926829268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5C33-4B83-82C3-F8BE0BB1ADF3}"/>
                </c:ext>
              </c:extLst>
            </c:dLbl>
            <c:dLbl>
              <c:idx val="26"/>
              <c:layout>
                <c:manualLayout>
                  <c:x val="0"/>
                  <c:y val="-8.18815331010452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5C33-4B83-82C3-F8BE0BB1ADF3}"/>
                </c:ext>
              </c:extLst>
            </c:dLbl>
            <c:dLbl>
              <c:idx val="27"/>
              <c:layout>
                <c:manualLayout>
                  <c:x val="0"/>
                  <c:y val="-8.97212543554006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5C33-4B83-82C3-F8BE0BB1ADF3}"/>
                </c:ext>
              </c:extLst>
            </c:dLbl>
            <c:dLbl>
              <c:idx val="28"/>
              <c:layout>
                <c:manualLayout>
                  <c:x val="0"/>
                  <c:y val="-0.1027874564459930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5C33-4B83-82C3-F8BE0BB1ADF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Sheet1!$A$3:$AC$3</c:f>
              <c:numCache>
                <c:formatCode>General</c:formatCode>
                <c:ptCount val="29"/>
                <c:pt idx="0">
                  <c:v>3.461401816529508</c:v>
                </c:pt>
                <c:pt idx="1">
                  <c:v>3.4963357788081684</c:v>
                </c:pt>
                <c:pt idx="2">
                  <c:v>3.5392989508704953</c:v>
                </c:pt>
                <c:pt idx="3">
                  <c:v>3.5935045533315613</c:v>
                </c:pt>
                <c:pt idx="4">
                  <c:v>3.6558272273292669</c:v>
                </c:pt>
                <c:pt idx="5">
                  <c:v>3.724921896219402</c:v>
                </c:pt>
                <c:pt idx="6">
                  <c:v>3.8017738395079936</c:v>
                </c:pt>
                <c:pt idx="7">
                  <c:v>3.8873860172491725</c:v>
                </c:pt>
                <c:pt idx="8">
                  <c:v>3.9831154612111508</c:v>
                </c:pt>
                <c:pt idx="9">
                  <c:v>4.0903039610995506</c:v>
                </c:pt>
                <c:pt idx="10">
                  <c:v>4.2092546607220171</c:v>
                </c:pt>
                <c:pt idx="11">
                  <c:v>4.3437735417120589</c:v>
                </c:pt>
                <c:pt idx="12">
                  <c:v>4.489055873868752</c:v>
                </c:pt>
                <c:pt idx="13">
                  <c:v>4.6268430731642667</c:v>
                </c:pt>
                <c:pt idx="14">
                  <c:v>4.7565675313808731</c:v>
                </c:pt>
                <c:pt idx="15">
                  <c:v>4.9026014219480381</c:v>
                </c:pt>
                <c:pt idx="16">
                  <c:v>5.0722383427610378</c:v>
                </c:pt>
                <c:pt idx="17">
                  <c:v>5.2588890506748642</c:v>
                </c:pt>
                <c:pt idx="18">
                  <c:v>5.4581440230554339</c:v>
                </c:pt>
                <c:pt idx="19">
                  <c:v>5.6625583705304567</c:v>
                </c:pt>
                <c:pt idx="20">
                  <c:v>5.8351357800859871</c:v>
                </c:pt>
                <c:pt idx="21">
                  <c:v>5.9738133305688335</c:v>
                </c:pt>
                <c:pt idx="22">
                  <c:v>6.1351576518207551</c:v>
                </c:pt>
                <c:pt idx="23">
                  <c:v>6.3205480541764896</c:v>
                </c:pt>
                <c:pt idx="24">
                  <c:v>6.4984629962749345</c:v>
                </c:pt>
                <c:pt idx="25">
                  <c:v>6.6684235041668538</c:v>
                </c:pt>
                <c:pt idx="26">
                  <c:v>7.5572183240398942</c:v>
                </c:pt>
                <c:pt idx="27">
                  <c:v>9.8356787905256375</c:v>
                </c:pt>
                <c:pt idx="28">
                  <c:v>13.588828780712603</c:v>
                </c:pt>
              </c:numCache>
            </c:numRef>
          </c:val>
          <c:extLst>
            <c:ext xmlns:c16="http://schemas.microsoft.com/office/drawing/2014/chart" uri="{C3380CC4-5D6E-409C-BE32-E72D297353CC}">
              <c16:uniqueId val="{0000001F-5C33-4B83-82C3-F8BE0BB1ADF3}"/>
            </c:ext>
          </c:extLst>
        </c:ser>
        <c:dLbls>
          <c:showLegendKey val="0"/>
          <c:showVal val="0"/>
          <c:showCatName val="0"/>
          <c:showSerName val="0"/>
          <c:showPercent val="0"/>
          <c:showBubbleSize val="0"/>
        </c:dLbls>
        <c:gapWidth val="60"/>
        <c:overlap val="100"/>
        <c:axId val="935185167"/>
        <c:axId val="1"/>
      </c:barChart>
      <c:catAx>
        <c:axId val="93518516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935185167"/>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61486166688182"/>
          <c:y val="2.8056115766161079E-2"/>
          <c:w val="0.79610655737704916"/>
          <c:h val="0.95030060120240478"/>
        </c:manualLayout>
      </c:layout>
      <c:lineChart>
        <c:grouping val="standard"/>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Lbls>
            <c:dLbl>
              <c:idx val="0"/>
              <c:layout>
                <c:manualLayout>
                  <c:x val="-1.2868852459016419E-2"/>
                  <c:y val="-8.50499847001069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21B-47F4-A867-DBA43CBC42BB}"/>
                </c:ext>
              </c:extLst>
            </c:dLbl>
            <c:dLbl>
              <c:idx val="10"/>
              <c:layout>
                <c:manualLayout>
                  <c:x val="-2.3654532937481175E-2"/>
                  <c:y val="5.92386106687214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1B-47F4-A867-DBA43CBC42BB}"/>
                </c:ext>
              </c:extLst>
            </c:dLbl>
            <c:spPr>
              <a:noFill/>
              <a:ln>
                <a:noFill/>
              </a:ln>
              <a:effectLst/>
            </c:spPr>
            <c:txPr>
              <a:bodyPr wrap="square" lIns="38100" tIns="19050" rIns="38100" bIns="19050" anchor="ctr">
                <a:spAutoFit/>
              </a:bodyPr>
              <a:lstStyle/>
              <a:p>
                <a:pPr>
                  <a:defRPr lang="ja-JP" sz="7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Sheet1!$A$1:$M$1</c:f>
              <c:numCache>
                <c:formatCode>#,##0;"-"#,##0</c:formatCode>
                <c:ptCount val="13"/>
                <c:pt idx="0">
                  <c:v>28841</c:v>
                </c:pt>
                <c:pt idx="1">
                  <c:v>30680</c:v>
                </c:pt>
                <c:pt idx="2">
                  <c:v>30516</c:v>
                </c:pt>
                <c:pt idx="3">
                  <c:v>38452</c:v>
                </c:pt>
                <c:pt idx="4">
                  <c:v>41478</c:v>
                </c:pt>
                <c:pt idx="5" formatCode="#,##0">
                  <c:v>41697</c:v>
                </c:pt>
                <c:pt idx="6" formatCode="#,##0">
                  <c:v>49323</c:v>
                </c:pt>
                <c:pt idx="7">
                  <c:v>76189</c:v>
                </c:pt>
                <c:pt idx="8">
                  <c:v>78706</c:v>
                </c:pt>
                <c:pt idx="9">
                  <c:v>91777</c:v>
                </c:pt>
                <c:pt idx="10">
                  <c:v>103828</c:v>
                </c:pt>
                <c:pt idx="11">
                  <c:v>105292</c:v>
                </c:pt>
                <c:pt idx="12">
                  <c:v>113814</c:v>
                </c:pt>
              </c:numCache>
            </c:numRef>
          </c:val>
          <c:smooth val="0"/>
          <c:extLst>
            <c:ext xmlns:c16="http://schemas.microsoft.com/office/drawing/2014/chart" uri="{C3380CC4-5D6E-409C-BE32-E72D297353CC}">
              <c16:uniqueId val="{00000000-2E69-4C48-970F-3F333E0811B5}"/>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Lbls>
            <c:dLbl>
              <c:idx val="0"/>
              <c:layout>
                <c:manualLayout>
                  <c:x val="-1.0136612021857923E-2"/>
                  <c:y val="-0.1203205302347094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21B-47F4-A867-DBA43CBC42BB}"/>
                </c:ext>
              </c:extLst>
            </c:dLbl>
            <c:spPr>
              <a:noFill/>
              <a:ln>
                <a:noFill/>
              </a:ln>
              <a:effectLst/>
            </c:spPr>
            <c:txPr>
              <a:bodyPr wrap="square" lIns="38100" tIns="19050" rIns="38100" bIns="19050" anchor="ctr">
                <a:spAutoFit/>
              </a:bodyPr>
              <a:lstStyle/>
              <a:p>
                <a:pPr>
                  <a:defRPr lang="ja-JP" sz="7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Sheet1!$A$2:$M$2</c:f>
              <c:numCache>
                <c:formatCode>#,##0;"-"#,##0</c:formatCode>
                <c:ptCount val="13"/>
                <c:pt idx="0">
                  <c:v>57313</c:v>
                </c:pt>
                <c:pt idx="1">
                  <c:v>60413</c:v>
                </c:pt>
                <c:pt idx="2" formatCode="#,##0">
                  <c:v>64434</c:v>
                </c:pt>
                <c:pt idx="3">
                  <c:v>75514</c:v>
                </c:pt>
                <c:pt idx="4">
                  <c:v>75915</c:v>
                </c:pt>
                <c:pt idx="5" formatCode="#,##0">
                  <c:v>78572</c:v>
                </c:pt>
                <c:pt idx="6" formatCode="#,##0">
                  <c:v>86754</c:v>
                </c:pt>
                <c:pt idx="7" formatCode="#,##0">
                  <c:v>93741</c:v>
                </c:pt>
                <c:pt idx="8">
                  <c:v>103809</c:v>
                </c:pt>
                <c:pt idx="9" formatCode="#,##0">
                  <c:v>109874</c:v>
                </c:pt>
                <c:pt idx="10" formatCode="#,##0">
                  <c:v>113477</c:v>
                </c:pt>
                <c:pt idx="11" formatCode="#,##0">
                  <c:v>121387</c:v>
                </c:pt>
                <c:pt idx="12" formatCode="#,##0">
                  <c:v>123853</c:v>
                </c:pt>
              </c:numCache>
            </c:numRef>
          </c:val>
          <c:smooth val="0"/>
          <c:extLst>
            <c:ext xmlns:c16="http://schemas.microsoft.com/office/drawing/2014/chart" uri="{C3380CC4-5D6E-409C-BE32-E72D297353CC}">
              <c16:uniqueId val="{00000001-2E69-4C48-970F-3F333E0811B5}"/>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Pt>
            <c:idx val="3"/>
            <c:marker>
              <c:symbol val="none"/>
            </c:marker>
            <c:bubble3D val="0"/>
            <c:extLst>
              <c:ext xmlns:c16="http://schemas.microsoft.com/office/drawing/2014/chart" uri="{C3380CC4-5D6E-409C-BE32-E72D297353CC}">
                <c16:uniqueId val="{00000002-2E69-4C48-970F-3F333E0811B5}"/>
              </c:ext>
            </c:extLst>
          </c:dPt>
          <c:dPt>
            <c:idx val="6"/>
            <c:marker>
              <c:symbol val="none"/>
            </c:marker>
            <c:bubble3D val="0"/>
            <c:extLst>
              <c:ext xmlns:c16="http://schemas.microsoft.com/office/drawing/2014/chart" uri="{C3380CC4-5D6E-409C-BE32-E72D297353CC}">
                <c16:uniqueId val="{00000003-2E69-4C48-970F-3F333E0811B5}"/>
              </c:ext>
            </c:extLst>
          </c:dPt>
          <c:dPt>
            <c:idx val="9"/>
            <c:marker>
              <c:symbol val="none"/>
            </c:marker>
            <c:bubble3D val="0"/>
            <c:extLst>
              <c:ext xmlns:c16="http://schemas.microsoft.com/office/drawing/2014/chart" uri="{C3380CC4-5D6E-409C-BE32-E72D297353CC}">
                <c16:uniqueId val="{00000004-2E69-4C48-970F-3F333E0811B5}"/>
              </c:ext>
            </c:extLst>
          </c:dPt>
          <c:dLbls>
            <c:dLbl>
              <c:idx val="0"/>
              <c:layout>
                <c:manualLayout>
                  <c:x val="-4.8156275547524023E-3"/>
                  <c:y val="-7.54307450088518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21B-47F4-A867-DBA43CBC42BB}"/>
                </c:ext>
              </c:extLst>
            </c:dLbl>
            <c:spPr>
              <a:noFill/>
              <a:ln>
                <a:noFill/>
              </a:ln>
              <a:effectLst/>
            </c:spPr>
            <c:txPr>
              <a:bodyPr wrap="square" lIns="38100" tIns="19050" rIns="38100" bIns="19050" anchor="ctr">
                <a:spAutoFit/>
              </a:bodyPr>
              <a:lstStyle/>
              <a:p>
                <a:pPr>
                  <a:defRPr lang="ja-JP" sz="7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Sheet1!$A$3:$M$3</c:f>
              <c:numCache>
                <c:formatCode>#,##0;"-"#,##0</c:formatCode>
                <c:ptCount val="13"/>
                <c:pt idx="0">
                  <c:v>9186</c:v>
                </c:pt>
                <c:pt idx="1">
                  <c:v>9265</c:v>
                </c:pt>
                <c:pt idx="2" formatCode="#,##0">
                  <c:v>10732</c:v>
                </c:pt>
                <c:pt idx="3">
                  <c:v>12199</c:v>
                </c:pt>
                <c:pt idx="4">
                  <c:v>12199</c:v>
                </c:pt>
                <c:pt idx="5" formatCode="#,##0.00">
                  <c:v>18945.5</c:v>
                </c:pt>
                <c:pt idx="6">
                  <c:v>25692</c:v>
                </c:pt>
                <c:pt idx="7">
                  <c:v>29127</c:v>
                </c:pt>
                <c:pt idx="8">
                  <c:v>14673</c:v>
                </c:pt>
                <c:pt idx="9">
                  <c:v>16569</c:v>
                </c:pt>
                <c:pt idx="10" formatCode="#,##0">
                  <c:v>17082</c:v>
                </c:pt>
                <c:pt idx="11">
                  <c:v>18537</c:v>
                </c:pt>
                <c:pt idx="12">
                  <c:v>18921</c:v>
                </c:pt>
              </c:numCache>
            </c:numRef>
          </c:val>
          <c:smooth val="0"/>
          <c:extLst>
            <c:ext xmlns:c16="http://schemas.microsoft.com/office/drawing/2014/chart" uri="{C3380CC4-5D6E-409C-BE32-E72D297353CC}">
              <c16:uniqueId val="{00000005-2E69-4C48-970F-3F333E0811B5}"/>
            </c:ext>
          </c:extLst>
        </c:ser>
        <c:ser>
          <c:idx val="3"/>
          <c:order val="3"/>
          <c:spPr>
            <a:ln w="9525" cap="flat" algn="ctr">
              <a:solidFill>
                <a:srgbClr val="4D4D4D"/>
              </a:solidFill>
              <a:prstDash val="solid"/>
            </a:ln>
          </c:spPr>
          <c:marker>
            <c:symbol val="diamond"/>
            <c:size val="6"/>
            <c:spPr>
              <a:solidFill>
                <a:srgbClr val="4D4D4D"/>
              </a:solidFill>
              <a:ln w="9525" cap="flat" algn="ctr">
                <a:solidFill>
                  <a:srgbClr val="4D4D4D"/>
                </a:solidFill>
                <a:prstDash val="solid"/>
              </a:ln>
            </c:spPr>
          </c:marker>
          <c:dLbls>
            <c:dLbl>
              <c:idx val="0"/>
              <c:layout>
                <c:manualLayout>
                  <c:x val="-0.11410524504109118"/>
                  <c:y val="2.05793660491838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21B-47F4-A867-DBA43CBC42BB}"/>
                </c:ext>
              </c:extLst>
            </c:dLbl>
            <c:dLbl>
              <c:idx val="1"/>
              <c:layout>
                <c:manualLayout>
                  <c:x val="-4.8531474549287919E-2"/>
                  <c:y val="2.69921925100205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21B-47F4-A867-DBA43CBC42BB}"/>
                </c:ext>
              </c:extLst>
            </c:dLbl>
            <c:dLbl>
              <c:idx val="2"/>
              <c:layout>
                <c:manualLayout>
                  <c:x val="-4.8531474549287947E-2"/>
                  <c:y val="3.05412122564767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21B-47F4-A867-DBA43CBC42BB}"/>
                </c:ext>
              </c:extLst>
            </c:dLbl>
            <c:spPr>
              <a:noFill/>
              <a:ln>
                <a:noFill/>
              </a:ln>
              <a:effectLst/>
            </c:spPr>
            <c:txPr>
              <a:bodyPr wrap="square" lIns="38100" tIns="19050" rIns="38100" bIns="19050" anchor="ctr">
                <a:spAutoFit/>
              </a:bodyPr>
              <a:lstStyle/>
              <a:p>
                <a:pPr>
                  <a:defRPr lang="ja-JP" sz="700"/>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Sheet1!$A$4:$M$4</c:f>
              <c:numCache>
                <c:formatCode>#,##0</c:formatCode>
                <c:ptCount val="13"/>
                <c:pt idx="0">
                  <c:v>4815</c:v>
                </c:pt>
                <c:pt idx="1">
                  <c:v>4815</c:v>
                </c:pt>
                <c:pt idx="2">
                  <c:v>6034</c:v>
                </c:pt>
                <c:pt idx="3">
                  <c:v>6360</c:v>
                </c:pt>
                <c:pt idx="4">
                  <c:v>6520</c:v>
                </c:pt>
                <c:pt idx="5" formatCode="#,##0;&quot;-&quot;#,##0">
                  <c:v>7015</c:v>
                </c:pt>
                <c:pt idx="6" formatCode="#,##0;&quot;-&quot;#,##0">
                  <c:v>8155</c:v>
                </c:pt>
                <c:pt idx="7" formatCode="#,##0;&quot;-&quot;#,##0">
                  <c:v>9608</c:v>
                </c:pt>
                <c:pt idx="8" formatCode="#,##0;&quot;-&quot;#,##0">
                  <c:v>9608</c:v>
                </c:pt>
                <c:pt idx="9" formatCode="#,##0;&quot;-&quot;#,##0">
                  <c:v>11308</c:v>
                </c:pt>
                <c:pt idx="10" formatCode="#,##0;&quot;-&quot;#,##0">
                  <c:v>11593</c:v>
                </c:pt>
                <c:pt idx="11" formatCode="#,##0;&quot;-&quot;#,##0">
                  <c:v>12635</c:v>
                </c:pt>
                <c:pt idx="12" formatCode="#,##0;&quot;-&quot;#,##0">
                  <c:v>12940</c:v>
                </c:pt>
              </c:numCache>
            </c:numRef>
          </c:val>
          <c:smooth val="0"/>
          <c:extLst>
            <c:ext xmlns:c16="http://schemas.microsoft.com/office/drawing/2014/chart" uri="{C3380CC4-5D6E-409C-BE32-E72D297353CC}">
              <c16:uniqueId val="{00000006-2E69-4C48-970F-3F333E0811B5}"/>
            </c:ext>
          </c:extLst>
        </c:ser>
        <c:dLbls>
          <c:dLblPos val="t"/>
          <c:showLegendKey val="0"/>
          <c:showVal val="1"/>
          <c:showCatName val="0"/>
          <c:showSerName val="0"/>
          <c:showPercent val="0"/>
          <c:showBubbleSize val="0"/>
        </c:dLbls>
        <c:marker val="1"/>
        <c:smooth val="0"/>
        <c:axId val="198106480"/>
        <c:axId val="1"/>
      </c:lineChart>
      <c:catAx>
        <c:axId val="198106480"/>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98106480"/>
        <c:crosses val="min"/>
        <c:crossBetween val="midCat"/>
        <c:majorUnit val="10000"/>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438799076212477E-2"/>
          <c:y val="2.4849699398797595E-2"/>
          <c:w val="0.89722863741339487"/>
          <c:h val="0.95030060120240478"/>
        </c:manualLayout>
      </c:layout>
      <c:lineChart>
        <c:grouping val="standard"/>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Lbls>
            <c:dLbl>
              <c:idx val="0"/>
              <c:layout>
                <c:manualLayout>
                  <c:x val="-2.1146975565698643E-2"/>
                  <c:y val="-4.01601994742493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185-41DB-9798-03462C385606}"/>
                </c:ext>
              </c:extLst>
            </c:dLbl>
            <c:spPr>
              <a:noFill/>
              <a:ln>
                <a:noFill/>
              </a:ln>
              <a:effectLst/>
            </c:spPr>
            <c:txPr>
              <a:bodyPr wrap="square" lIns="38100" tIns="19050" rIns="38100" bIns="19050" anchor="ctr">
                <a:spAutoFit/>
              </a:bodyPr>
              <a:lstStyle/>
              <a:p>
                <a:pPr>
                  <a:defRPr lang="ja-JP" sz="7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Sheet1!$A$1:$M$1</c:f>
              <c:numCache>
                <c:formatCode>#,##0.0;"-"#,##0.0</c:formatCode>
                <c:ptCount val="13"/>
                <c:pt idx="0">
                  <c:v>1.8</c:v>
                </c:pt>
                <c:pt idx="1">
                  <c:v>1.98</c:v>
                </c:pt>
                <c:pt idx="2">
                  <c:v>1.95</c:v>
                </c:pt>
                <c:pt idx="3">
                  <c:v>2.4300000000000002</c:v>
                </c:pt>
                <c:pt idx="4">
                  <c:v>2.6</c:v>
                </c:pt>
                <c:pt idx="5">
                  <c:v>2.69</c:v>
                </c:pt>
                <c:pt idx="6">
                  <c:v>3.04</c:v>
                </c:pt>
                <c:pt idx="7">
                  <c:v>4.66</c:v>
                </c:pt>
                <c:pt idx="8">
                  <c:v>4.7699999999999996</c:v>
                </c:pt>
                <c:pt idx="9">
                  <c:v>5.48</c:v>
                </c:pt>
                <c:pt idx="10">
                  <c:v>6.19</c:v>
                </c:pt>
                <c:pt idx="11">
                  <c:v>6.22</c:v>
                </c:pt>
                <c:pt idx="12">
                  <c:v>6.64</c:v>
                </c:pt>
              </c:numCache>
            </c:numRef>
          </c:val>
          <c:smooth val="0"/>
          <c:extLst>
            <c:ext xmlns:c16="http://schemas.microsoft.com/office/drawing/2014/chart" uri="{C3380CC4-5D6E-409C-BE32-E72D297353CC}">
              <c16:uniqueId val="{00000000-D699-43F1-9F7E-CC6B53463987}"/>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Lbls>
            <c:dLbl>
              <c:idx val="0"/>
              <c:layout>
                <c:manualLayout>
                  <c:x val="-5.750516751225958E-3"/>
                  <c:y val="-8.50499847001069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185-41DB-9798-03462C385606}"/>
                </c:ext>
              </c:extLst>
            </c:dLbl>
            <c:spPr>
              <a:noFill/>
              <a:ln>
                <a:noFill/>
              </a:ln>
              <a:effectLst/>
            </c:spPr>
            <c:txPr>
              <a:bodyPr wrap="square" lIns="38100" tIns="19050" rIns="38100" bIns="19050" anchor="ctr">
                <a:spAutoFit/>
              </a:bodyPr>
              <a:lstStyle/>
              <a:p>
                <a:pPr>
                  <a:defRPr lang="ja-JP" sz="7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Sheet1!$A$2:$M$2</c:f>
              <c:numCache>
                <c:formatCode>#,##0.0;"-"#,##0.0</c:formatCode>
                <c:ptCount val="13"/>
                <c:pt idx="0">
                  <c:v>3.73</c:v>
                </c:pt>
                <c:pt idx="1">
                  <c:v>3.9</c:v>
                </c:pt>
                <c:pt idx="2">
                  <c:v>4.12</c:v>
                </c:pt>
                <c:pt idx="3">
                  <c:v>4.78</c:v>
                </c:pt>
                <c:pt idx="4">
                  <c:v>4.76</c:v>
                </c:pt>
                <c:pt idx="5">
                  <c:v>4.8899999999999997</c:v>
                </c:pt>
                <c:pt idx="6">
                  <c:v>5.43</c:v>
                </c:pt>
                <c:pt idx="7">
                  <c:v>5.81</c:v>
                </c:pt>
                <c:pt idx="8">
                  <c:v>6.37</c:v>
                </c:pt>
                <c:pt idx="9">
                  <c:v>6.6</c:v>
                </c:pt>
                <c:pt idx="10">
                  <c:v>6.7</c:v>
                </c:pt>
                <c:pt idx="11">
                  <c:v>7.1</c:v>
                </c:pt>
                <c:pt idx="12">
                  <c:v>7.22</c:v>
                </c:pt>
              </c:numCache>
            </c:numRef>
          </c:val>
          <c:smooth val="0"/>
          <c:extLst>
            <c:ext xmlns:c16="http://schemas.microsoft.com/office/drawing/2014/chart" uri="{C3380CC4-5D6E-409C-BE32-E72D297353CC}">
              <c16:uniqueId val="{00000001-D699-43F1-9F7E-CC6B53463987}"/>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Pt>
            <c:idx val="3"/>
            <c:marker>
              <c:symbol val="none"/>
            </c:marker>
            <c:bubble3D val="0"/>
            <c:extLst>
              <c:ext xmlns:c16="http://schemas.microsoft.com/office/drawing/2014/chart" uri="{C3380CC4-5D6E-409C-BE32-E72D297353CC}">
                <c16:uniqueId val="{00000002-D699-43F1-9F7E-CC6B53463987}"/>
              </c:ext>
            </c:extLst>
          </c:dPt>
          <c:dPt>
            <c:idx val="6"/>
            <c:marker>
              <c:symbol val="none"/>
            </c:marker>
            <c:bubble3D val="0"/>
            <c:extLst>
              <c:ext xmlns:c16="http://schemas.microsoft.com/office/drawing/2014/chart" uri="{C3380CC4-5D6E-409C-BE32-E72D297353CC}">
                <c16:uniqueId val="{00000003-D699-43F1-9F7E-CC6B53463987}"/>
              </c:ext>
            </c:extLst>
          </c:dPt>
          <c:dPt>
            <c:idx val="9"/>
            <c:marker>
              <c:symbol val="none"/>
            </c:marker>
            <c:bubble3D val="0"/>
            <c:extLst>
              <c:ext xmlns:c16="http://schemas.microsoft.com/office/drawing/2014/chart" uri="{C3380CC4-5D6E-409C-BE32-E72D297353CC}">
                <c16:uniqueId val="{00000004-D699-43F1-9F7E-CC6B53463987}"/>
              </c:ext>
            </c:extLst>
          </c:dPt>
          <c:dLbls>
            <c:dLbl>
              <c:idx val="0"/>
              <c:layout>
                <c:manualLayout>
                  <c:x val="-8.8298085141204925E-3"/>
                  <c:y val="-6.58115053175964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185-41DB-9798-03462C385606}"/>
                </c:ext>
              </c:extLst>
            </c:dLbl>
            <c:spPr>
              <a:noFill/>
              <a:ln>
                <a:noFill/>
              </a:ln>
              <a:effectLst/>
            </c:spPr>
            <c:txPr>
              <a:bodyPr wrap="square" lIns="38100" tIns="19050" rIns="38100" bIns="19050" anchor="ctr">
                <a:spAutoFit/>
              </a:bodyPr>
              <a:lstStyle/>
              <a:p>
                <a:pPr>
                  <a:defRPr lang="ja-JP" sz="7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Sheet1!$A$3:$M$3</c:f>
              <c:numCache>
                <c:formatCode>#,##0.0;"-"#,##0.0</c:formatCode>
                <c:ptCount val="13"/>
                <c:pt idx="0">
                  <c:v>0.62</c:v>
                </c:pt>
                <c:pt idx="1">
                  <c:v>0.61</c:v>
                </c:pt>
                <c:pt idx="2" formatCode="General">
                  <c:v>0.7</c:v>
                </c:pt>
                <c:pt idx="3">
                  <c:v>0.77</c:v>
                </c:pt>
                <c:pt idx="4">
                  <c:v>0.77</c:v>
                </c:pt>
                <c:pt idx="5" formatCode="General">
                  <c:v>1.1950000000000001</c:v>
                </c:pt>
                <c:pt idx="6">
                  <c:v>1.58</c:v>
                </c:pt>
                <c:pt idx="7">
                  <c:v>1.77</c:v>
                </c:pt>
                <c:pt idx="8">
                  <c:v>0.89</c:v>
                </c:pt>
                <c:pt idx="9">
                  <c:v>1</c:v>
                </c:pt>
                <c:pt idx="10" formatCode="General">
                  <c:v>1.02</c:v>
                </c:pt>
                <c:pt idx="11">
                  <c:v>1.0900000000000001</c:v>
                </c:pt>
                <c:pt idx="12">
                  <c:v>1.1000000000000001</c:v>
                </c:pt>
              </c:numCache>
            </c:numRef>
          </c:val>
          <c:smooth val="0"/>
          <c:extLst>
            <c:ext xmlns:c16="http://schemas.microsoft.com/office/drawing/2014/chart" uri="{C3380CC4-5D6E-409C-BE32-E72D297353CC}">
              <c16:uniqueId val="{00000005-D699-43F1-9F7E-CC6B53463987}"/>
            </c:ext>
          </c:extLst>
        </c:ser>
        <c:ser>
          <c:idx val="3"/>
          <c:order val="3"/>
          <c:spPr>
            <a:ln w="9525" cap="flat" algn="ctr">
              <a:solidFill>
                <a:srgbClr val="4D4D4D"/>
              </a:solidFill>
              <a:prstDash val="solid"/>
            </a:ln>
          </c:spPr>
          <c:marker>
            <c:symbol val="diamond"/>
            <c:size val="6"/>
            <c:spPr>
              <a:solidFill>
                <a:srgbClr val="4D4D4D"/>
              </a:solidFill>
              <a:ln w="9525" cap="flat" algn="ctr">
                <a:solidFill>
                  <a:srgbClr val="4D4D4D"/>
                </a:solidFill>
                <a:prstDash val="solid"/>
              </a:ln>
            </c:spPr>
          </c:marker>
          <c:dLbls>
            <c:dLbl>
              <c:idx val="0"/>
              <c:layout>
                <c:manualLayout>
                  <c:x val="-8.5812102586483849E-2"/>
                  <c:y val="1.4509146104384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185-41DB-9798-03462C385606}"/>
                </c:ext>
              </c:extLst>
            </c:dLbl>
            <c:spPr>
              <a:noFill/>
              <a:ln>
                <a:noFill/>
              </a:ln>
              <a:effectLst/>
            </c:spPr>
            <c:txPr>
              <a:bodyPr wrap="square" lIns="38100" tIns="19050" rIns="38100" bIns="19050" anchor="ctr">
                <a:spAutoFit/>
              </a:bodyPr>
              <a:lstStyle/>
              <a:p>
                <a:pPr>
                  <a:defRPr lang="ja-JP" sz="700"/>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Sheet1!$A$4:$M$4</c:f>
              <c:numCache>
                <c:formatCode>0.0</c:formatCode>
                <c:ptCount val="13"/>
                <c:pt idx="0">
                  <c:v>0.31</c:v>
                </c:pt>
                <c:pt idx="1">
                  <c:v>0.31</c:v>
                </c:pt>
                <c:pt idx="2">
                  <c:v>0.39</c:v>
                </c:pt>
                <c:pt idx="3">
                  <c:v>0.4</c:v>
                </c:pt>
                <c:pt idx="4">
                  <c:v>0.41</c:v>
                </c:pt>
                <c:pt idx="5">
                  <c:v>0.44</c:v>
                </c:pt>
                <c:pt idx="6">
                  <c:v>0.5</c:v>
                </c:pt>
                <c:pt idx="7">
                  <c:v>0.59</c:v>
                </c:pt>
                <c:pt idx="8">
                  <c:v>0.57999999999999996</c:v>
                </c:pt>
                <c:pt idx="9">
                  <c:v>0.68</c:v>
                </c:pt>
                <c:pt idx="10">
                  <c:v>0.69</c:v>
                </c:pt>
                <c:pt idx="11">
                  <c:v>0.75</c:v>
                </c:pt>
                <c:pt idx="12">
                  <c:v>0.76</c:v>
                </c:pt>
              </c:numCache>
            </c:numRef>
          </c:val>
          <c:smooth val="0"/>
          <c:extLst>
            <c:ext xmlns:c16="http://schemas.microsoft.com/office/drawing/2014/chart" uri="{C3380CC4-5D6E-409C-BE32-E72D297353CC}">
              <c16:uniqueId val="{00000006-D699-43F1-9F7E-CC6B53463987}"/>
            </c:ext>
          </c:extLst>
        </c:ser>
        <c:dLbls>
          <c:dLblPos val="t"/>
          <c:showLegendKey val="0"/>
          <c:showVal val="1"/>
          <c:showCatName val="0"/>
          <c:showSerName val="0"/>
          <c:showPercent val="0"/>
          <c:showBubbleSize val="0"/>
        </c:dLbls>
        <c:marker val="1"/>
        <c:smooth val="0"/>
        <c:axId val="207211440"/>
        <c:axId val="1"/>
      </c:lineChart>
      <c:catAx>
        <c:axId val="207211440"/>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7.5"/>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207211440"/>
        <c:crosses val="min"/>
        <c:crossBetween val="midCat"/>
        <c:majorUnit val="1"/>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E8E8E8"/>
            </a:solidFill>
            <a:ln>
              <a:solidFill>
                <a:schemeClr val="bg1"/>
              </a:solidFill>
            </a:ln>
          </c:spPr>
          <c:dPt>
            <c:idx val="0"/>
            <c:bubble3D val="0"/>
            <c:spPr>
              <a:solidFill>
                <a:srgbClr val="5F8AC3"/>
              </a:solidFill>
              <a:ln>
                <a:solidFill>
                  <a:schemeClr val="bg1"/>
                </a:solidFill>
              </a:ln>
            </c:spPr>
            <c:extLst>
              <c:ext xmlns:c16="http://schemas.microsoft.com/office/drawing/2014/chart" uri="{C3380CC4-5D6E-409C-BE32-E72D297353CC}">
                <c16:uniqueId val="{00000001-CE51-4F03-9B66-05DAFC5B73EB}"/>
              </c:ext>
            </c:extLst>
          </c:dPt>
          <c:dPt>
            <c:idx val="1"/>
            <c:bubble3D val="0"/>
            <c:spPr>
              <a:solidFill>
                <a:srgbClr val="DADADA"/>
              </a:solidFill>
              <a:ln>
                <a:solidFill>
                  <a:schemeClr val="bg1"/>
                </a:solidFill>
              </a:ln>
            </c:spPr>
            <c:extLst>
              <c:ext xmlns:c16="http://schemas.microsoft.com/office/drawing/2014/chart" uri="{C3380CC4-5D6E-409C-BE32-E72D297353CC}">
                <c16:uniqueId val="{00000003-CE51-4F03-9B66-05DAFC5B73EB}"/>
              </c:ext>
            </c:extLst>
          </c:dPt>
          <c:val>
            <c:numRef>
              <c:f>Sheet1!$B$2:$B$3</c:f>
              <c:numCache>
                <c:formatCode>General</c:formatCode>
                <c:ptCount val="2"/>
                <c:pt idx="0">
                  <c:v>31</c:v>
                </c:pt>
                <c:pt idx="1">
                  <c:v>69</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列1</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第 1 四半期</c:v>
                      </c:pt>
                      <c:pt idx="1">
                        <c:v>第 2 四半期</c:v>
                      </c:pt>
                    </c:strCache>
                  </c:strRef>
                </c15:cat>
              </c15:filteredCategoryTitle>
            </c:ext>
            <c:ext xmlns:c16="http://schemas.microsoft.com/office/drawing/2014/chart" uri="{C3380CC4-5D6E-409C-BE32-E72D297353CC}">
              <c16:uniqueId val="{00000004-CE51-4F03-9B66-05DAFC5B73EB}"/>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a:effectLst/>
    <a:extLst>
      <a:ext uri="{91240B29-F687-4F45-9708-019B960494DF}">
        <a14:hiddenLine xmlns:a14="http://schemas.microsoft.com/office/drawing/2010/main">
          <a:solidFill>
            <a:srgbClr val="FFFFFF"/>
          </a:solidFill>
        </a14:hiddenLine>
      </a:ext>
    </a:extLst>
  </c:spPr>
  <c:txPr>
    <a:bodyPr/>
    <a:lstStyle/>
    <a:p>
      <a:pPr>
        <a:defRPr sz="1800"/>
      </a:pPr>
      <a:endParaRPr lang="ja-JP"/>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912919939829518E-3"/>
          <c:y val="8.4047327621379023E-2"/>
          <c:w val="0.98261741601203412"/>
          <c:h val="0.85801713586291306"/>
        </c:manualLayout>
      </c:layout>
      <c:barChart>
        <c:barDir val="col"/>
        <c:grouping val="stacked"/>
        <c:varyColors val="0"/>
        <c:ser>
          <c:idx val="0"/>
          <c:order val="0"/>
          <c:spPr>
            <a:solidFill>
              <a:schemeClr val="accent1"/>
            </a:solidFill>
            <a:ln>
              <a:noFill/>
            </a:ln>
          </c:spPr>
          <c:invertIfNegative val="0"/>
          <c:dLbls>
            <c:dLbl>
              <c:idx val="0"/>
              <c:layout>
                <c:manualLayout>
                  <c:x val="0"/>
                  <c:y val="-0.1183190534475724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D04-4DB1-AC8B-C8551209F615}"/>
                </c:ext>
              </c:extLst>
            </c:dLbl>
            <c:dLbl>
              <c:idx val="1"/>
              <c:layout>
                <c:manualLayout>
                  <c:x val="0"/>
                  <c:y val="-0.12117503059975521"/>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D04-4DB1-AC8B-C8551209F615}"/>
                </c:ext>
              </c:extLst>
            </c:dLbl>
            <c:dLbl>
              <c:idx val="2"/>
              <c:layout>
                <c:manualLayout>
                  <c:x val="0"/>
                  <c:y val="-0.1338229294165646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D04-4DB1-AC8B-C8551209F615}"/>
                </c:ext>
              </c:extLst>
            </c:dLbl>
            <c:dLbl>
              <c:idx val="3"/>
              <c:layout>
                <c:manualLayout>
                  <c:x val="0"/>
                  <c:y val="-0.1403508771929824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D04-4DB1-AC8B-C8551209F615}"/>
                </c:ext>
              </c:extLst>
            </c:dLbl>
            <c:dLbl>
              <c:idx val="4"/>
              <c:layout>
                <c:manualLayout>
                  <c:x val="0"/>
                  <c:y val="-0.148918808649530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D04-4DB1-AC8B-C8551209F615}"/>
                </c:ext>
              </c:extLst>
            </c:dLbl>
            <c:dLbl>
              <c:idx val="5"/>
              <c:layout>
                <c:manualLayout>
                  <c:x val="0"/>
                  <c:y val="-0.16075071399428806"/>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D04-4DB1-AC8B-C8551209F615}"/>
                </c:ext>
              </c:extLst>
            </c:dLbl>
            <c:dLbl>
              <c:idx val="6"/>
              <c:layout>
                <c:manualLayout>
                  <c:x val="0"/>
                  <c:y val="-0.173398612811097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D04-4DB1-AC8B-C8551209F615}"/>
                </c:ext>
              </c:extLst>
            </c:dLbl>
            <c:dLbl>
              <c:idx val="7"/>
              <c:layout>
                <c:manualLayout>
                  <c:x val="0"/>
                  <c:y val="-0.18849449204406366"/>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D04-4DB1-AC8B-C8551209F615}"/>
                </c:ext>
              </c:extLst>
            </c:dLbl>
            <c:dLbl>
              <c:idx val="8"/>
              <c:layout>
                <c:manualLayout>
                  <c:x val="0"/>
                  <c:y val="-0.19420644634842921"/>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D04-4DB1-AC8B-C8551209F615}"/>
                </c:ext>
              </c:extLst>
            </c:dLbl>
            <c:dLbl>
              <c:idx val="9"/>
              <c:layout>
                <c:manualLayout>
                  <c:x val="0"/>
                  <c:y val="-0.2076703386372909"/>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D04-4DB1-AC8B-C8551209F615}"/>
                </c:ext>
              </c:extLst>
            </c:dLbl>
            <c:dLbl>
              <c:idx val="10"/>
              <c:layout>
                <c:manualLayout>
                  <c:x val="0"/>
                  <c:y val="-0.2268461852305181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D04-4DB1-AC8B-C8551209F615}"/>
                </c:ext>
              </c:extLst>
            </c:dLbl>
            <c:dLbl>
              <c:idx val="11"/>
              <c:layout>
                <c:manualLayout>
                  <c:x val="0"/>
                  <c:y val="-0.2472460220318237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D04-4DB1-AC8B-C8551209F615}"/>
                </c:ext>
              </c:extLst>
            </c:dLbl>
            <c:dLbl>
              <c:idx val="12"/>
              <c:layout>
                <c:manualLayout>
                  <c:x val="0"/>
                  <c:y val="-0.26030191758465931"/>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D04-4DB1-AC8B-C8551209F615}"/>
                </c:ext>
              </c:extLst>
            </c:dLbl>
            <c:dLbl>
              <c:idx val="13"/>
              <c:layout>
                <c:manualLayout>
                  <c:x val="0"/>
                  <c:y val="-0.2684618523051815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D04-4DB1-AC8B-C8551209F615}"/>
                </c:ext>
              </c:extLst>
            </c:dLbl>
            <c:dLbl>
              <c:idx val="14"/>
              <c:layout>
                <c:manualLayout>
                  <c:x val="0"/>
                  <c:y val="-0.2811097511219910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D04-4DB1-AC8B-C8551209F615}"/>
                </c:ext>
              </c:extLst>
            </c:dLbl>
            <c:dLbl>
              <c:idx val="15"/>
              <c:layout>
                <c:manualLayout>
                  <c:x val="0"/>
                  <c:y val="-0.29702162382700936"/>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ED04-4DB1-AC8B-C8551209F615}"/>
                </c:ext>
              </c:extLst>
            </c:dLbl>
            <c:dLbl>
              <c:idx val="16"/>
              <c:layout>
                <c:manualLayout>
                  <c:x val="0"/>
                  <c:y val="-0.3312933496532027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ED04-4DB1-AC8B-C8551209F615}"/>
                </c:ext>
              </c:extLst>
            </c:dLbl>
            <c:dLbl>
              <c:idx val="17"/>
              <c:layout>
                <c:manualLayout>
                  <c:x val="0"/>
                  <c:y val="-0.348429212566299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ED04-4DB1-AC8B-C8551209F615}"/>
                </c:ext>
              </c:extLst>
            </c:dLbl>
            <c:dLbl>
              <c:idx val="18"/>
              <c:layout>
                <c:manualLayout>
                  <c:x val="0"/>
                  <c:y val="-0.36474908200734396"/>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ED04-4DB1-AC8B-C8551209F615}"/>
                </c:ext>
              </c:extLst>
            </c:dLbl>
            <c:dLbl>
              <c:idx val="19"/>
              <c:layout>
                <c:manualLayout>
                  <c:x val="0"/>
                  <c:y val="-0.36189310485516119"/>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ED04-4DB1-AC8B-C8551209F615}"/>
                </c:ext>
              </c:extLst>
            </c:dLbl>
            <c:dLbl>
              <c:idx val="20"/>
              <c:layout>
                <c:manualLayout>
                  <c:x val="0"/>
                  <c:y val="-0.3822929416564667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ED04-4DB1-AC8B-C8551209F615}"/>
                </c:ext>
              </c:extLst>
            </c:dLbl>
            <c:dLbl>
              <c:idx val="21"/>
              <c:layout>
                <c:manualLayout>
                  <c:x val="0"/>
                  <c:y val="-0.421460628314973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ED04-4DB1-AC8B-C8551209F615}"/>
                </c:ext>
              </c:extLst>
            </c:dLbl>
            <c:dLbl>
              <c:idx val="22"/>
              <c:layout>
                <c:manualLayout>
                  <c:x val="0"/>
                  <c:y val="-0.4402284781721746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ED04-4DB1-AC8B-C8551209F615}"/>
                </c:ext>
              </c:extLst>
            </c:dLbl>
            <c:dLbl>
              <c:idx val="23"/>
              <c:layout>
                <c:manualLayout>
                  <c:x val="0"/>
                  <c:y val="-0.4549163606691146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ED04-4DB1-AC8B-C8551209F61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1969.3090567400002</c:v>
                </c:pt>
                <c:pt idx="1">
                  <c:v>2031.4398040599997</c:v>
                </c:pt>
                <c:pt idx="2">
                  <c:v>2302.34403415</c:v>
                </c:pt>
                <c:pt idx="3">
                  <c:v>2445.5269504600001</c:v>
                </c:pt>
                <c:pt idx="4">
                  <c:v>2622.2365985500005</c:v>
                </c:pt>
                <c:pt idx="5">
                  <c:v>2877.7595392600001</c:v>
                </c:pt>
                <c:pt idx="6">
                  <c:v>3140.9708860099995</c:v>
                </c:pt>
                <c:pt idx="7">
                  <c:v>3468.3583435599999</c:v>
                </c:pt>
                <c:pt idx="8">
                  <c:v>3585.7537286400002</c:v>
                </c:pt>
                <c:pt idx="9">
                  <c:v>3881.1869819400004</c:v>
                </c:pt>
                <c:pt idx="10">
                  <c:v>4294.2046520099993</c:v>
                </c:pt>
                <c:pt idx="11">
                  <c:v>4723.8897293099999</c:v>
                </c:pt>
                <c:pt idx="12">
                  <c:v>5009.8704985100003</c:v>
                </c:pt>
                <c:pt idx="13">
                  <c:v>5180.1612272500006</c:v>
                </c:pt>
                <c:pt idx="14">
                  <c:v>5454.4026248300006</c:v>
                </c:pt>
                <c:pt idx="15">
                  <c:v>5794.0462176000001</c:v>
                </c:pt>
                <c:pt idx="16">
                  <c:v>6526.3208205600004</c:v>
                </c:pt>
                <c:pt idx="17">
                  <c:v>6891.8197998600008</c:v>
                </c:pt>
                <c:pt idx="18">
                  <c:v>7237.0158420999996</c:v>
                </c:pt>
                <c:pt idx="19">
                  <c:v>7170.0271858899996</c:v>
                </c:pt>
                <c:pt idx="20">
                  <c:v>7610.5315775700001</c:v>
                </c:pt>
                <c:pt idx="21">
                  <c:v>8452.6843058600025</c:v>
                </c:pt>
                <c:pt idx="22">
                  <c:v>8847.8132560499998</c:v>
                </c:pt>
                <c:pt idx="23">
                  <c:v>9167.3670408399994</c:v>
                </c:pt>
              </c:numCache>
            </c:numRef>
          </c:val>
          <c:extLst>
            <c:ext xmlns:c16="http://schemas.microsoft.com/office/drawing/2014/chart" uri="{C3380CC4-5D6E-409C-BE32-E72D297353CC}">
              <c16:uniqueId val="{00000018-ED04-4DB1-AC8B-C8551209F615}"/>
            </c:ext>
          </c:extLst>
        </c:ser>
        <c:dLbls>
          <c:showLegendKey val="0"/>
          <c:showVal val="0"/>
          <c:showCatName val="0"/>
          <c:showSerName val="0"/>
          <c:showPercent val="0"/>
          <c:showBubbleSize val="0"/>
        </c:dLbls>
        <c:gapWidth val="80"/>
        <c:overlap val="100"/>
        <c:axId val="1281086655"/>
        <c:axId val="1"/>
      </c:barChart>
      <c:catAx>
        <c:axId val="128108665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9167.3670408399994"/>
          <c:min val="0"/>
        </c:scaling>
        <c:delete val="1"/>
        <c:axPos val="l"/>
        <c:numFmt formatCode="General" sourceLinked="1"/>
        <c:majorTickMark val="out"/>
        <c:minorTickMark val="none"/>
        <c:tickLblPos val="nextTo"/>
        <c:crossAx val="1281086655"/>
        <c:crosses val="min"/>
        <c:crossBetween val="between"/>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425276920283279E-3"/>
          <c:y val="2.3255813953488372E-2"/>
          <c:w val="0.9811149446159434"/>
          <c:h val="0.95348837209302328"/>
        </c:manualLayout>
      </c:layout>
      <c:barChart>
        <c:barDir val="col"/>
        <c:grouping val="stacked"/>
        <c:varyColors val="0"/>
        <c:ser>
          <c:idx val="0"/>
          <c:order val="0"/>
          <c:spPr>
            <a:solidFill>
              <a:srgbClr val="1F497D"/>
            </a:solidFill>
            <a:ln w="9525" algn="ctr">
              <a:solidFill>
                <a:srgbClr val="808080"/>
              </a:solidFill>
              <a:prstDash val="solid"/>
            </a:ln>
          </c:spPr>
          <c:invertIfNegative val="0"/>
          <c:dPt>
            <c:idx val="1"/>
            <c:invertIfNegative val="0"/>
            <c:bubble3D val="0"/>
            <c:spPr>
              <a:solidFill>
                <a:srgbClr val="1F497D"/>
              </a:solidFill>
              <a:ln w="9525" algn="ctr">
                <a:solidFill>
                  <a:srgbClr val="1F497D"/>
                </a:solidFill>
                <a:prstDash val="solid"/>
              </a:ln>
            </c:spPr>
            <c:extLst>
              <c:ext xmlns:c16="http://schemas.microsoft.com/office/drawing/2014/chart" uri="{C3380CC4-5D6E-409C-BE32-E72D297353CC}">
                <c16:uniqueId val="{00000001-3FE7-4BC8-8CB4-71B652DE555F}"/>
              </c:ext>
            </c:extLst>
          </c:dPt>
          <c:dPt>
            <c:idx val="3"/>
            <c:invertIfNegative val="0"/>
            <c:bubble3D val="0"/>
            <c:extLst>
              <c:ext xmlns:c16="http://schemas.microsoft.com/office/drawing/2014/chart" uri="{C3380CC4-5D6E-409C-BE32-E72D297353CC}">
                <c16:uniqueId val="{00000002-3FE7-4BC8-8CB4-71B652DE555F}"/>
              </c:ext>
            </c:extLst>
          </c:dPt>
          <c:dPt>
            <c:idx val="4"/>
            <c:invertIfNegative val="0"/>
            <c:bubble3D val="0"/>
            <c:extLst>
              <c:ext xmlns:c16="http://schemas.microsoft.com/office/drawing/2014/chart" uri="{C3380CC4-5D6E-409C-BE32-E72D297353CC}">
                <c16:uniqueId val="{00000003-3FE7-4BC8-8CB4-71B652DE555F}"/>
              </c:ext>
            </c:extLst>
          </c:dPt>
          <c:dLbls>
            <c:spPr>
              <a:noFill/>
              <a:ln>
                <a:noFill/>
              </a:ln>
              <a:effectLst/>
            </c:spPr>
            <c:txPr>
              <a:bodyPr wrap="square" lIns="38100" tIns="19050" rIns="38100" bIns="19050" anchor="ctr">
                <a:spAutoFit/>
              </a:bodyPr>
              <a:lstStyle/>
              <a:p>
                <a:pPr>
                  <a:defRPr lang="ja-JP" sz="1200" b="1">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Sheet1!$A$1:$J$1</c:f>
              <c:numCache>
                <c:formatCode>General</c:formatCode>
                <c:ptCount val="10"/>
                <c:pt idx="0">
                  <c:v>229</c:v>
                </c:pt>
                <c:pt idx="1">
                  <c:v>346</c:v>
                </c:pt>
                <c:pt idx="2">
                  <c:v>386</c:v>
                </c:pt>
                <c:pt idx="3">
                  <c:v>440</c:v>
                </c:pt>
                <c:pt idx="4">
                  <c:v>442</c:v>
                </c:pt>
                <c:pt idx="5">
                  <c:v>497</c:v>
                </c:pt>
                <c:pt idx="6">
                  <c:v>561</c:v>
                </c:pt>
                <c:pt idx="7">
                  <c:v>634</c:v>
                </c:pt>
                <c:pt idx="8">
                  <c:v>720</c:v>
                </c:pt>
                <c:pt idx="9">
                  <c:v>822</c:v>
                </c:pt>
              </c:numCache>
            </c:numRef>
          </c:val>
          <c:extLst>
            <c:ext xmlns:c16="http://schemas.microsoft.com/office/drawing/2014/chart" uri="{C3380CC4-5D6E-409C-BE32-E72D297353CC}">
              <c16:uniqueId val="{00000004-3FE7-4BC8-8CB4-71B652DE555F}"/>
            </c:ext>
          </c:extLst>
        </c:ser>
        <c:dLbls>
          <c:dLblPos val="ctr"/>
          <c:showLegendKey val="0"/>
          <c:showVal val="1"/>
          <c:showCatName val="0"/>
          <c:showSerName val="0"/>
          <c:showPercent val="0"/>
          <c:showBubbleSize val="0"/>
        </c:dLbls>
        <c:gapWidth val="60"/>
        <c:overlap val="100"/>
        <c:axId val="915470415"/>
        <c:axId val="1"/>
      </c:barChart>
      <c:catAx>
        <c:axId val="915470415"/>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2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915470415"/>
        <c:crosses val="min"/>
        <c:crossBetween val="between"/>
        <c:majorUnit val="500"/>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972646127267493E-2"/>
          <c:y val="2.5316455696202531E-2"/>
          <c:w val="0.97005470774546498"/>
          <c:h val="0.94936708860759489"/>
        </c:manualLayout>
      </c:layout>
      <c:barChart>
        <c:barDir val="col"/>
        <c:grouping val="clustered"/>
        <c:varyColors val="0"/>
        <c:ser>
          <c:idx val="0"/>
          <c:order val="0"/>
          <c:spPr>
            <a:solidFill>
              <a:srgbClr val="80CCE8"/>
            </a:solidFill>
            <a:ln w="9525" algn="ctr">
              <a:solidFill>
                <a:srgbClr val="808080"/>
              </a:solidFill>
              <a:prstDash val="solid"/>
            </a:ln>
          </c:spPr>
          <c:invertIfNegative val="0"/>
          <c:dLbls>
            <c:spPr>
              <a:noFill/>
              <a:ln>
                <a:noFill/>
              </a:ln>
              <a:effectLst/>
            </c:spPr>
            <c:txPr>
              <a:bodyPr wrap="square" lIns="38100" tIns="19050" rIns="38100" bIns="19050" anchor="ctr">
                <a:spAutoFit/>
              </a:bodyPr>
              <a:lstStyle/>
              <a:p>
                <a:pPr>
                  <a:defRPr lang="ja-JP" sz="12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Sheet1!$A$1:$E$1</c:f>
              <c:numCache>
                <c:formatCode>#,##0</c:formatCode>
                <c:ptCount val="5"/>
                <c:pt idx="0" formatCode="General">
                  <c:v>282</c:v>
                </c:pt>
                <c:pt idx="1">
                  <c:v>329</c:v>
                </c:pt>
                <c:pt idx="2">
                  <c:v>369</c:v>
                </c:pt>
                <c:pt idx="3">
                  <c:v>417</c:v>
                </c:pt>
                <c:pt idx="4">
                  <c:v>416</c:v>
                </c:pt>
              </c:numCache>
            </c:numRef>
          </c:val>
          <c:extLst>
            <c:ext xmlns:c16="http://schemas.microsoft.com/office/drawing/2014/chart" uri="{C3380CC4-5D6E-409C-BE32-E72D297353CC}">
              <c16:uniqueId val="{00000000-AC0F-4E18-A844-EC2843586825}"/>
            </c:ext>
          </c:extLst>
        </c:ser>
        <c:ser>
          <c:idx val="1"/>
          <c:order val="1"/>
          <c:spPr>
            <a:solidFill>
              <a:srgbClr val="1F497D"/>
            </a:solidFill>
          </c:spPr>
          <c:invertIfNegative val="0"/>
          <c:dLbls>
            <c:spPr>
              <a:noFill/>
              <a:ln>
                <a:noFill/>
              </a:ln>
              <a:effectLst/>
            </c:spPr>
            <c:txPr>
              <a:bodyPr wrap="square" lIns="38100" tIns="19050" rIns="38100" bIns="19050" anchor="ctr">
                <a:spAutoFit/>
              </a:bodyPr>
              <a:lstStyle/>
              <a:p>
                <a:pPr>
                  <a:defRPr lang="ja-JP" sz="12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Sheet1!$A$2:$E$2</c:f>
              <c:numCache>
                <c:formatCode>General</c:formatCode>
                <c:ptCount val="5"/>
                <c:pt idx="0">
                  <c:v>19</c:v>
                </c:pt>
                <c:pt idx="1">
                  <c:v>37</c:v>
                </c:pt>
                <c:pt idx="2">
                  <c:v>35</c:v>
                </c:pt>
                <c:pt idx="3">
                  <c:v>50</c:v>
                </c:pt>
                <c:pt idx="4">
                  <c:v>59</c:v>
                </c:pt>
              </c:numCache>
            </c:numRef>
          </c:val>
          <c:extLst>
            <c:ext xmlns:c16="http://schemas.microsoft.com/office/drawing/2014/chart" uri="{C3380CC4-5D6E-409C-BE32-E72D297353CC}">
              <c16:uniqueId val="{00000001-AC0F-4E18-A844-EC2843586825}"/>
            </c:ext>
          </c:extLst>
        </c:ser>
        <c:dLbls>
          <c:dLblPos val="outEnd"/>
          <c:showLegendKey val="0"/>
          <c:showVal val="1"/>
          <c:showCatName val="0"/>
          <c:showSerName val="0"/>
          <c:showPercent val="0"/>
          <c:showBubbleSize val="0"/>
        </c:dLbls>
        <c:gapWidth val="60"/>
        <c:axId val="2027631184"/>
        <c:axId val="1"/>
      </c:barChart>
      <c:catAx>
        <c:axId val="2027631184"/>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5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2027631184"/>
        <c:crosses val="min"/>
        <c:crossBetween val="between"/>
        <c:majorUnit val="100"/>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425276920283279E-3"/>
          <c:y val="2.3255813953488372E-2"/>
          <c:w val="0.9811149446159434"/>
          <c:h val="0.95348837209302328"/>
        </c:manualLayout>
      </c:layout>
      <c:barChart>
        <c:barDir val="col"/>
        <c:grouping val="stacked"/>
        <c:varyColors val="0"/>
        <c:ser>
          <c:idx val="0"/>
          <c:order val="0"/>
          <c:spPr>
            <a:solidFill>
              <a:srgbClr val="1F497D"/>
            </a:solidFill>
            <a:ln w="9525" algn="ctr">
              <a:solidFill>
                <a:srgbClr val="808080"/>
              </a:solidFill>
              <a:prstDash val="solid"/>
            </a:ln>
          </c:spPr>
          <c:invertIfNegative val="0"/>
          <c:dPt>
            <c:idx val="1"/>
            <c:invertIfNegative val="0"/>
            <c:bubble3D val="0"/>
            <c:spPr>
              <a:solidFill>
                <a:srgbClr val="1F497D"/>
              </a:solidFill>
              <a:ln w="9525" algn="ctr">
                <a:solidFill>
                  <a:srgbClr val="1F497D"/>
                </a:solidFill>
                <a:prstDash val="solid"/>
              </a:ln>
            </c:spPr>
            <c:extLst>
              <c:ext xmlns:c16="http://schemas.microsoft.com/office/drawing/2014/chart" uri="{C3380CC4-5D6E-409C-BE32-E72D297353CC}">
                <c16:uniqueId val="{00000001-4157-431D-B586-E222E0F24843}"/>
              </c:ext>
            </c:extLst>
          </c:dPt>
          <c:dPt>
            <c:idx val="3"/>
            <c:invertIfNegative val="0"/>
            <c:bubble3D val="0"/>
            <c:extLst>
              <c:ext xmlns:c16="http://schemas.microsoft.com/office/drawing/2014/chart" uri="{C3380CC4-5D6E-409C-BE32-E72D297353CC}">
                <c16:uniqueId val="{00000002-4157-431D-B586-E222E0F24843}"/>
              </c:ext>
            </c:extLst>
          </c:dPt>
          <c:dPt>
            <c:idx val="4"/>
            <c:invertIfNegative val="0"/>
            <c:bubble3D val="0"/>
            <c:extLst>
              <c:ext xmlns:c16="http://schemas.microsoft.com/office/drawing/2014/chart" uri="{C3380CC4-5D6E-409C-BE32-E72D297353CC}">
                <c16:uniqueId val="{00000003-4157-431D-B586-E222E0F24843}"/>
              </c:ext>
            </c:extLst>
          </c:dPt>
          <c:dLbls>
            <c:numFmt formatCode="#,##0_);[Red]\(#,##0\)" sourceLinked="0"/>
            <c:spPr>
              <a:noFill/>
              <a:ln>
                <a:noFill/>
              </a:ln>
              <a:effectLst/>
            </c:spPr>
            <c:txPr>
              <a:bodyPr wrap="square" lIns="38100" tIns="19050" rIns="38100" bIns="19050" anchor="ctr">
                <a:spAutoFit/>
              </a:bodyPr>
              <a:lstStyle/>
              <a:p>
                <a:pPr>
                  <a:defRPr lang="ja-JP" sz="1400" b="1">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Sheet1!$A$2:$E$2</c:f>
              <c:numCache>
                <c:formatCode>General</c:formatCode>
                <c:ptCount val="5"/>
                <c:pt idx="0">
                  <c:v>2017</c:v>
                </c:pt>
                <c:pt idx="1">
                  <c:v>2018</c:v>
                </c:pt>
                <c:pt idx="2">
                  <c:v>2019</c:v>
                </c:pt>
                <c:pt idx="3">
                  <c:v>2020</c:v>
                </c:pt>
                <c:pt idx="4">
                  <c:v>2021</c:v>
                </c:pt>
              </c:numCache>
            </c:numRef>
          </c:cat>
          <c:val>
            <c:numRef>
              <c:f>Sheet1!$A$1:$E$1</c:f>
              <c:numCache>
                <c:formatCode>General</c:formatCode>
                <c:ptCount val="5"/>
                <c:pt idx="0">
                  <c:v>2269</c:v>
                </c:pt>
                <c:pt idx="1">
                  <c:v>2413</c:v>
                </c:pt>
                <c:pt idx="2">
                  <c:v>2711</c:v>
                </c:pt>
                <c:pt idx="3">
                  <c:v>2886</c:v>
                </c:pt>
                <c:pt idx="4">
                  <c:v>3195</c:v>
                </c:pt>
              </c:numCache>
            </c:numRef>
          </c:val>
          <c:extLst>
            <c:ext xmlns:c16="http://schemas.microsoft.com/office/drawing/2014/chart" uri="{C3380CC4-5D6E-409C-BE32-E72D297353CC}">
              <c16:uniqueId val="{00000004-4157-431D-B586-E222E0F24843}"/>
            </c:ext>
          </c:extLst>
        </c:ser>
        <c:dLbls>
          <c:dLblPos val="ctr"/>
          <c:showLegendKey val="0"/>
          <c:showVal val="1"/>
          <c:showCatName val="0"/>
          <c:showSerName val="0"/>
          <c:showPercent val="0"/>
          <c:showBubbleSize val="0"/>
        </c:dLbls>
        <c:gapWidth val="60"/>
        <c:overlap val="100"/>
        <c:axId val="915470415"/>
        <c:axId val="1"/>
      </c:barChart>
      <c:catAx>
        <c:axId val="915470415"/>
        <c:scaling>
          <c:orientation val="minMax"/>
        </c:scaling>
        <c:delete val="0"/>
        <c:axPos val="b"/>
        <c:majorGridlines>
          <c:spPr>
            <a:ln>
              <a:noFill/>
            </a:ln>
          </c:spPr>
        </c:majorGridlines>
        <c:numFmt formatCode="General" sourceLinked="1"/>
        <c:majorTickMark val="out"/>
        <c:minorTickMark val="none"/>
        <c:tickLblPos val="nextTo"/>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3500"/>
          <c:min val="0"/>
        </c:scaling>
        <c:delete val="0"/>
        <c:axPos val="l"/>
        <c:majorGridlines>
          <c:spPr>
            <a:ln>
              <a:noFill/>
            </a:ln>
          </c:spPr>
        </c:majorGridlines>
        <c:numFmt formatCode="General" sourceLinked="1"/>
        <c:majorTickMark val="out"/>
        <c:minorTickMark val="none"/>
        <c:tickLblPos val="nextTo"/>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915470415"/>
        <c:crosses val="min"/>
        <c:crossBetween val="between"/>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781488610181364E-2"/>
          <c:y val="2.3203923557196617E-2"/>
          <c:w val="0.96843702579666158"/>
          <c:h val="0.95359214636323075"/>
        </c:manualLayout>
      </c:layout>
      <c:barChart>
        <c:barDir val="col"/>
        <c:grouping val="clustered"/>
        <c:varyColors val="0"/>
        <c:ser>
          <c:idx val="1"/>
          <c:order val="0"/>
          <c:spPr>
            <a:solidFill>
              <a:srgbClr val="C0E6F4"/>
            </a:solidFill>
            <a:ln w="9525" algn="ctr">
              <a:solidFill>
                <a:srgbClr val="808080"/>
              </a:solidFill>
              <a:prstDash val="solid"/>
            </a:ln>
          </c:spPr>
          <c:invertIfNegative val="0"/>
          <c:dLbls>
            <c:spPr>
              <a:noFill/>
              <a:ln>
                <a:noFill/>
              </a:ln>
              <a:effectLst/>
            </c:spPr>
            <c:txPr>
              <a:bodyPr wrap="square" lIns="38100" tIns="19050" rIns="38100" bIns="19050" anchor="ctr">
                <a:spAutoFit/>
              </a:bodyPr>
              <a:lstStyle/>
              <a:p>
                <a:pPr>
                  <a:defRPr lang="ja-JP" sz="105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Sheet1!$A$1:$E$1</c:f>
              <c:numCache>
                <c:formatCode>General</c:formatCode>
                <c:ptCount val="5"/>
                <c:pt idx="0">
                  <c:v>179.78</c:v>
                </c:pt>
                <c:pt idx="1">
                  <c:v>175.28</c:v>
                </c:pt>
                <c:pt idx="2">
                  <c:v>210.93</c:v>
                </c:pt>
                <c:pt idx="3">
                  <c:v>267.06</c:v>
                </c:pt>
                <c:pt idx="4">
                  <c:v>1077.3399999999999</c:v>
                </c:pt>
              </c:numCache>
            </c:numRef>
          </c:val>
          <c:extLst>
            <c:ext xmlns:c16="http://schemas.microsoft.com/office/drawing/2014/chart" uri="{C3380CC4-5D6E-409C-BE32-E72D297353CC}">
              <c16:uniqueId val="{00000000-24D8-4BE4-8EF2-B97338293973}"/>
            </c:ext>
          </c:extLst>
        </c:ser>
        <c:dLbls>
          <c:dLblPos val="outEnd"/>
          <c:showLegendKey val="0"/>
          <c:showVal val="1"/>
          <c:showCatName val="0"/>
          <c:showSerName val="0"/>
          <c:showPercent val="0"/>
          <c:showBubbleSize val="0"/>
        </c:dLbls>
        <c:gapWidth val="60"/>
        <c:axId val="863749360"/>
        <c:axId val="1"/>
      </c:barChart>
      <c:catAx>
        <c:axId val="86374936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2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863749360"/>
        <c:crosses val="min"/>
        <c:crossBetween val="between"/>
        <c:majorUnit val="500"/>
      </c:valAx>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781488610181364E-2"/>
          <c:y val="2.3203923557196617E-2"/>
          <c:w val="0.96843702579666158"/>
          <c:h val="0.95359214636323075"/>
        </c:manualLayout>
      </c:layout>
      <c:barChart>
        <c:barDir val="col"/>
        <c:grouping val="clustered"/>
        <c:varyColors val="0"/>
        <c:ser>
          <c:idx val="1"/>
          <c:order val="0"/>
          <c:spPr>
            <a:solidFill>
              <a:srgbClr val="1F497D"/>
            </a:solidFill>
            <a:ln w="9525" algn="ctr">
              <a:solidFill>
                <a:srgbClr val="808080"/>
              </a:solidFill>
              <a:prstDash val="solid"/>
            </a:ln>
          </c:spPr>
          <c:invertIfNegative val="0"/>
          <c:dLbls>
            <c:spPr>
              <a:noFill/>
              <a:ln>
                <a:noFill/>
              </a:ln>
              <a:effectLst/>
            </c:spPr>
            <c:txPr>
              <a:bodyPr wrap="square" lIns="38100" tIns="19050" rIns="38100" bIns="19050" anchor="ctr">
                <a:spAutoFit/>
              </a:bodyPr>
              <a:lstStyle/>
              <a:p>
                <a:pPr>
                  <a:defRPr lang="ja-JP" sz="105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Sheet1!$A$1:$E$1</c:f>
              <c:numCache>
                <c:formatCode>General</c:formatCode>
                <c:ptCount val="5"/>
                <c:pt idx="0">
                  <c:v>69.782000000000011</c:v>
                </c:pt>
                <c:pt idx="1">
                  <c:v>89.535800000000009</c:v>
                </c:pt>
                <c:pt idx="2">
                  <c:v>69.782000000000011</c:v>
                </c:pt>
                <c:pt idx="3">
                  <c:v>122.51620000000001</c:v>
                </c:pt>
                <c:pt idx="4">
                  <c:v>133.59440000000001</c:v>
                </c:pt>
              </c:numCache>
            </c:numRef>
          </c:val>
          <c:extLst>
            <c:ext xmlns:c16="http://schemas.microsoft.com/office/drawing/2014/chart" uri="{C3380CC4-5D6E-409C-BE32-E72D297353CC}">
              <c16:uniqueId val="{00000000-8F8A-481B-9F72-8F92A8B32D09}"/>
            </c:ext>
          </c:extLst>
        </c:ser>
        <c:dLbls>
          <c:dLblPos val="outEnd"/>
          <c:showLegendKey val="0"/>
          <c:showVal val="1"/>
          <c:showCatName val="0"/>
          <c:showSerName val="0"/>
          <c:showPercent val="0"/>
          <c:showBubbleSize val="0"/>
        </c:dLbls>
        <c:gapWidth val="60"/>
        <c:axId val="863749360"/>
        <c:axId val="1"/>
      </c:barChart>
      <c:catAx>
        <c:axId val="86374936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5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863749360"/>
        <c:crosses val="min"/>
        <c:crossBetween val="between"/>
        <c:majorUnit val="50"/>
      </c:valAx>
    </c:plotArea>
    <c:plotVisOnly val="0"/>
    <c:dispBlanksAs val="gap"/>
    <c:showDLblsOverMax val="1"/>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12066952121448E-2"/>
          <c:y val="2.247191011235955E-2"/>
          <c:w val="0.97975866095757103"/>
          <c:h val="0.9550561797752809"/>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Lbls>
            <c:dLbl>
              <c:idx val="0"/>
              <c:layout>
                <c:manualLayout>
                  <c:x val="-5.4495912806539508E-3"/>
                  <c:y val="-4.58081244598098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F06-44FF-B930-2E19947AFF30}"/>
                </c:ext>
              </c:extLst>
            </c:dLbl>
            <c:spPr>
              <a:noFill/>
              <a:ln>
                <a:noFill/>
              </a:ln>
              <a:effectLst/>
            </c:spPr>
            <c:txPr>
              <a:bodyPr wrap="square" lIns="38100" tIns="19050" rIns="38100" bIns="19050" anchor="ctr">
                <a:spAutoFit/>
              </a:bodyPr>
              <a:lstStyle/>
              <a:p>
                <a:pPr>
                  <a:defRPr lang="ja-JP" sz="12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Sheet1!$A$1:$E$1</c:f>
              <c:numCache>
                <c:formatCode>General</c:formatCode>
                <c:ptCount val="5"/>
                <c:pt idx="0">
                  <c:v>0.48</c:v>
                </c:pt>
                <c:pt idx="1">
                  <c:v>0.56999999999999995</c:v>
                </c:pt>
                <c:pt idx="2">
                  <c:v>0.52</c:v>
                </c:pt>
                <c:pt idx="3">
                  <c:v>0.74</c:v>
                </c:pt>
                <c:pt idx="4">
                  <c:v>0.84</c:v>
                </c:pt>
              </c:numCache>
            </c:numRef>
          </c:val>
          <c:smooth val="0"/>
          <c:extLst>
            <c:ext xmlns:c16="http://schemas.microsoft.com/office/drawing/2014/chart" uri="{C3380CC4-5D6E-409C-BE32-E72D297353CC}">
              <c16:uniqueId val="{00000000-3F06-44FF-B930-2E19947AFF30}"/>
            </c:ext>
          </c:extLst>
        </c:ser>
        <c:dLbls>
          <c:showLegendKey val="0"/>
          <c:showVal val="0"/>
          <c:showCatName val="0"/>
          <c:showSerName val="0"/>
          <c:showPercent val="0"/>
          <c:showBubbleSize val="0"/>
        </c:dLbls>
        <c:marker val="1"/>
        <c:smooth val="0"/>
        <c:axId val="1486294352"/>
        <c:axId val="1"/>
      </c:lineChart>
      <c:catAx>
        <c:axId val="148629435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486294352"/>
        <c:crosses val="min"/>
        <c:crossBetween val="midCat"/>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69380654140571"/>
          <c:y val="5.9339740910990389E-2"/>
          <c:w val="0.8434237995824635"/>
          <c:h val="0.88132051817801926"/>
        </c:manualLayout>
      </c:layout>
      <c:lineChart>
        <c:grouping val="standard"/>
        <c:varyColors val="0"/>
        <c:ser>
          <c:idx val="0"/>
          <c:order val="0"/>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1"/>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FB6-4BEC-8C6A-71636EFAF722}"/>
                </c:ext>
              </c:extLst>
            </c:dLbl>
            <c:dLbl>
              <c:idx val="2"/>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FB6-4BEC-8C6A-71636EFAF722}"/>
                </c:ext>
              </c:extLst>
            </c:dLbl>
            <c:dLbl>
              <c:idx val="3"/>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FB6-4BEC-8C6A-71636EFAF722}"/>
                </c:ext>
              </c:extLst>
            </c:dLbl>
            <c:dLbl>
              <c:idx val="4"/>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FB6-4BEC-8C6A-71636EFAF722}"/>
                </c:ext>
              </c:extLst>
            </c:dLbl>
            <c:dLbl>
              <c:idx val="5"/>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FB6-4BEC-8C6A-71636EFAF722}"/>
                </c:ext>
              </c:extLst>
            </c:dLbl>
            <c:dLbl>
              <c:idx val="6"/>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FB6-4BEC-8C6A-71636EFAF722}"/>
                </c:ext>
              </c:extLst>
            </c:dLbl>
            <c:dLbl>
              <c:idx val="7"/>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FB6-4BEC-8C6A-71636EFAF722}"/>
                </c:ext>
              </c:extLst>
            </c:dLbl>
            <c:dLbl>
              <c:idx val="9"/>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FB6-4BEC-8C6A-71636EFAF722}"/>
                </c:ext>
              </c:extLst>
            </c:dLbl>
            <c:dLbl>
              <c:idx val="10"/>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FB6-4BEC-8C6A-71636EFAF72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23.3145114975244</c:v>
                </c:pt>
                <c:pt idx="1">
                  <c:v>25.476954070150899</c:v>
                </c:pt>
                <c:pt idx="2">
                  <c:v>27.725437258869601</c:v>
                </c:pt>
                <c:pt idx="3">
                  <c:v>29.539509947789199</c:v>
                </c:pt>
                <c:pt idx="4">
                  <c:v>31.116892732152401</c:v>
                </c:pt>
                <c:pt idx="5">
                  <c:v>33.239584704397501</c:v>
                </c:pt>
                <c:pt idx="6">
                  <c:v>36.642957019860397</c:v>
                </c:pt>
                <c:pt idx="7">
                  <c:v>41.002557447199997</c:v>
                </c:pt>
                <c:pt idx="8">
                  <c:v>46.265405658471501</c:v>
                </c:pt>
                <c:pt idx="9">
                  <c:v>52.378520002954801</c:v>
                </c:pt>
                <c:pt idx="10">
                  <c:v>59.288934565560297</c:v>
                </c:pt>
              </c:numCache>
            </c:numRef>
          </c:val>
          <c:smooth val="0"/>
          <c:extLst>
            <c:ext xmlns:c16="http://schemas.microsoft.com/office/drawing/2014/chart" uri="{C3380CC4-5D6E-409C-BE32-E72D297353CC}">
              <c16:uniqueId val="{00000009-CFB6-4BEC-8C6A-71636EFAF722}"/>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Pt>
            <c:idx val="0"/>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A-CFB6-4BEC-8C6A-71636EFAF722}"/>
              </c:ext>
            </c:extLst>
          </c:dPt>
          <c:dPt>
            <c:idx val="1"/>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B-CFB6-4BEC-8C6A-71636EFAF722}"/>
              </c:ext>
            </c:extLst>
          </c:dPt>
          <c:dPt>
            <c:idx val="2"/>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C-CFB6-4BEC-8C6A-71636EFAF722}"/>
              </c:ext>
            </c:extLst>
          </c:dPt>
          <c:dPt>
            <c:idx val="3"/>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D-CFB6-4BEC-8C6A-71636EFAF722}"/>
              </c:ext>
            </c:extLst>
          </c:dPt>
          <c:dPt>
            <c:idx val="4"/>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E-CFB6-4BEC-8C6A-71636EFAF722}"/>
              </c:ext>
            </c:extLst>
          </c:dPt>
          <c:dPt>
            <c:idx val="5"/>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F-CFB6-4BEC-8C6A-71636EFAF722}"/>
              </c:ext>
            </c:extLst>
          </c:dPt>
          <c:dPt>
            <c:idx val="6"/>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0-CFB6-4BEC-8C6A-71636EFAF722}"/>
              </c:ext>
            </c:extLst>
          </c:dPt>
          <c:dPt>
            <c:idx val="7"/>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1-CFB6-4BEC-8C6A-71636EFAF722}"/>
              </c:ext>
            </c:extLst>
          </c:dPt>
          <c:dPt>
            <c:idx val="8"/>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2-CFB6-4BEC-8C6A-71636EFAF722}"/>
              </c:ext>
            </c:extLst>
          </c:dPt>
          <c:dPt>
            <c:idx val="9"/>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3-CFB6-4BEC-8C6A-71636EFAF722}"/>
              </c:ext>
            </c:extLst>
          </c:dPt>
          <c:dPt>
            <c:idx val="10"/>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4-CFB6-4BEC-8C6A-71636EFAF722}"/>
              </c:ext>
            </c:extLst>
          </c:dPt>
          <c:dLbls>
            <c:dLbl>
              <c:idx val="0"/>
              <c:layout>
                <c:manualLayout>
                  <c:x val="3.7578288100208766E-2"/>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FB6-4BEC-8C6A-71636EFAF722}"/>
                </c:ext>
              </c:extLst>
            </c:dLbl>
            <c:dLbl>
              <c:idx val="1"/>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FB6-4BEC-8C6A-71636EFAF722}"/>
                </c:ext>
              </c:extLst>
            </c:dLbl>
            <c:dLbl>
              <c:idx val="2"/>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FB6-4BEC-8C6A-71636EFAF722}"/>
                </c:ext>
              </c:extLst>
            </c:dLbl>
            <c:dLbl>
              <c:idx val="3"/>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FB6-4BEC-8C6A-71636EFAF722}"/>
                </c:ext>
              </c:extLst>
            </c:dLbl>
            <c:dLbl>
              <c:idx val="4"/>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FB6-4BEC-8C6A-71636EFAF722}"/>
                </c:ext>
              </c:extLst>
            </c:dLbl>
            <c:dLbl>
              <c:idx val="5"/>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FB6-4BEC-8C6A-71636EFAF722}"/>
                </c:ext>
              </c:extLst>
            </c:dLbl>
            <c:dLbl>
              <c:idx val="6"/>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FB6-4BEC-8C6A-71636EFAF722}"/>
                </c:ext>
              </c:extLst>
            </c:dLbl>
            <c:dLbl>
              <c:idx val="7"/>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FB6-4BEC-8C6A-71636EFAF722}"/>
                </c:ext>
              </c:extLst>
            </c:dLbl>
            <c:dLbl>
              <c:idx val="8"/>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FB6-4BEC-8C6A-71636EFAF722}"/>
                </c:ext>
              </c:extLst>
            </c:dLbl>
            <c:dLbl>
              <c:idx val="10"/>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CFB6-4BEC-8C6A-71636EFAF72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76.685488502475607</c:v>
                </c:pt>
                <c:pt idx="1">
                  <c:v>74.523045929849104</c:v>
                </c:pt>
                <c:pt idx="2">
                  <c:v>72.274562741130396</c:v>
                </c:pt>
                <c:pt idx="3">
                  <c:v>70.460490052210801</c:v>
                </c:pt>
                <c:pt idx="4">
                  <c:v>68.883107267847606</c:v>
                </c:pt>
                <c:pt idx="5">
                  <c:v>66.760415295602499</c:v>
                </c:pt>
                <c:pt idx="6">
                  <c:v>63.357042980139603</c:v>
                </c:pt>
                <c:pt idx="7">
                  <c:v>58.997442552800003</c:v>
                </c:pt>
                <c:pt idx="8">
                  <c:v>53.734594341528499</c:v>
                </c:pt>
                <c:pt idx="9">
                  <c:v>47.621479997045199</c:v>
                </c:pt>
                <c:pt idx="10">
                  <c:v>40.711065434439703</c:v>
                </c:pt>
              </c:numCache>
            </c:numRef>
          </c:val>
          <c:smooth val="0"/>
          <c:extLst>
            <c:ext xmlns:c16="http://schemas.microsoft.com/office/drawing/2014/chart" uri="{C3380CC4-5D6E-409C-BE32-E72D297353CC}">
              <c16:uniqueId val="{00000015-CFB6-4BEC-8C6A-71636EFAF722}"/>
            </c:ext>
          </c:extLst>
        </c:ser>
        <c:dLbls>
          <c:showLegendKey val="0"/>
          <c:showVal val="0"/>
          <c:showCatName val="0"/>
          <c:showSerName val="0"/>
          <c:showPercent val="0"/>
          <c:showBubbleSize val="0"/>
        </c:dLbls>
        <c:marker val="1"/>
        <c:smooth val="0"/>
        <c:axId val="591100368"/>
        <c:axId val="1"/>
      </c:lineChart>
      <c:catAx>
        <c:axId val="59110036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ja-JP"/>
          </a:p>
        </c:txPr>
        <c:crossAx val="591100368"/>
        <c:crosses val="min"/>
        <c:crossBetween val="midCat"/>
        <c:majorUnit val="10"/>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42560553633218"/>
          <c:y val="5.8629232039636665E-2"/>
          <c:w val="0.84775086505190311"/>
          <c:h val="0.88274153592072668"/>
        </c:manualLayout>
      </c:layout>
      <c:barChart>
        <c:barDir val="col"/>
        <c:grouping val="stacked"/>
        <c:varyColors val="0"/>
        <c:ser>
          <c:idx val="0"/>
          <c:order val="0"/>
          <c:spPr>
            <a:solidFill>
              <a:srgbClr val="1F497D"/>
            </a:solidFill>
            <a:ln w="9525" cmpd="sng" algn="ctr">
              <a:solidFill>
                <a:srgbClr val="1F497D"/>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1B3-44C3-B12E-DEC019971334}"/>
                </c:ext>
              </c:extLst>
            </c:dLbl>
            <c:dLbl>
              <c:idx val="1"/>
              <c:layout>
                <c:manualLayout>
                  <c:x val="0"/>
                  <c:y val="-4.1288191577208916E-4"/>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1B3-44C3-B12E-DEC019971334}"/>
                </c:ext>
              </c:extLst>
            </c:dLbl>
            <c:dLbl>
              <c:idx val="2"/>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1B3-44C3-B12E-DEC019971334}"/>
                </c:ext>
              </c:extLst>
            </c:dLbl>
            <c:dLbl>
              <c:idx val="3"/>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1B3-44C3-B12E-DEC01997133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17434.596000000001</c:v>
                </c:pt>
                <c:pt idx="1">
                  <c:v>24560.379000000001</c:v>
                </c:pt>
                <c:pt idx="2">
                  <c:v>36585.478999999999</c:v>
                </c:pt>
                <c:pt idx="3">
                  <c:v>40803.862000000001</c:v>
                </c:pt>
              </c:numCache>
            </c:numRef>
          </c:val>
          <c:extLst>
            <c:ext xmlns:c16="http://schemas.microsoft.com/office/drawing/2014/chart" uri="{C3380CC4-5D6E-409C-BE32-E72D297353CC}">
              <c16:uniqueId val="{00000004-31B3-44C3-B12E-DEC019971334}"/>
            </c:ext>
          </c:extLst>
        </c:ser>
        <c:ser>
          <c:idx val="1"/>
          <c:order val="1"/>
          <c:spPr>
            <a:solidFill>
              <a:srgbClr val="B8C7DE"/>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1B3-44C3-B12E-DEC019971334}"/>
                </c:ext>
              </c:extLst>
            </c:dLbl>
            <c:dLbl>
              <c:idx val="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1B3-44C3-B12E-DEC019971334}"/>
                </c:ext>
              </c:extLst>
            </c:dLbl>
            <c:dLbl>
              <c:idx val="2"/>
              <c:layout>
                <c:manualLayout>
                  <c:x val="0"/>
                  <c:y val="-4.1288191577208916E-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1B3-44C3-B12E-DEC019971334}"/>
                </c:ext>
              </c:extLst>
            </c:dLbl>
            <c:dLbl>
              <c:idx val="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1B3-44C3-B12E-DEC01997133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3779.3410000000003</c:v>
                </c:pt>
                <c:pt idx="1">
                  <c:v>4312.2180000000008</c:v>
                </c:pt>
                <c:pt idx="2">
                  <c:v>4983.5529999999999</c:v>
                </c:pt>
                <c:pt idx="3">
                  <c:v>5286.6990000000005</c:v>
                </c:pt>
              </c:numCache>
            </c:numRef>
          </c:val>
          <c:extLst>
            <c:ext xmlns:c16="http://schemas.microsoft.com/office/drawing/2014/chart" uri="{C3380CC4-5D6E-409C-BE32-E72D297353CC}">
              <c16:uniqueId val="{00000009-31B3-44C3-B12E-DEC019971334}"/>
            </c:ext>
          </c:extLst>
        </c:ser>
        <c:ser>
          <c:idx val="2"/>
          <c:order val="2"/>
          <c:spPr>
            <a:solidFill>
              <a:srgbClr val="C0E6F4"/>
            </a:solidFill>
            <a:ln w="9525" cmpd="sng" algn="ctr">
              <a:solidFill>
                <a:srgbClr val="808080"/>
              </a:solidFill>
              <a:prstDash val="solid"/>
            </a:ln>
          </c:spPr>
          <c:invertIfNegative val="0"/>
          <c:dLbls>
            <c:dLbl>
              <c:idx val="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1B3-44C3-B12E-DEC019971334}"/>
                </c:ext>
              </c:extLst>
            </c:dLbl>
            <c:dLbl>
              <c:idx val="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1B3-44C3-B12E-DEC01997133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1629.1179999999986</c:v>
                </c:pt>
                <c:pt idx="1">
                  <c:v>2245.8300000000017</c:v>
                </c:pt>
                <c:pt idx="2">
                  <c:v>3557.3810000000012</c:v>
                </c:pt>
                <c:pt idx="3">
                  <c:v>4138.0360000000001</c:v>
                </c:pt>
              </c:numCache>
            </c:numRef>
          </c:val>
          <c:extLst>
            <c:ext xmlns:c16="http://schemas.microsoft.com/office/drawing/2014/chart" uri="{C3380CC4-5D6E-409C-BE32-E72D297353CC}">
              <c16:uniqueId val="{0000000C-31B3-44C3-B12E-DEC019971334}"/>
            </c:ext>
          </c:extLst>
        </c:ser>
        <c:ser>
          <c:idx val="3"/>
          <c:order val="3"/>
          <c:spPr>
            <a:solidFill>
              <a:srgbClr val="80CCE8"/>
            </a:solidFill>
            <a:ln w="9525" cmpd="sng" algn="ctr">
              <a:solidFill>
                <a:srgbClr val="808080"/>
              </a:solidFill>
              <a:prstDash val="solid"/>
            </a:ln>
          </c:spPr>
          <c:invertIfNegative val="0"/>
          <c:dLbls>
            <c:dLbl>
              <c:idx val="0"/>
              <c:layout>
                <c:manualLayout>
                  <c:x val="-2.698961937716263E-2"/>
                  <c:y val="-4.5417010734929812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1B3-44C3-B12E-DEC019971334}"/>
                </c:ext>
              </c:extLst>
            </c:dLbl>
            <c:dLbl>
              <c:idx val="1"/>
              <c:layout>
                <c:manualLayout>
                  <c:x val="2.7335640138408304E-2"/>
                  <c:y val="-5.119735755573905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31B3-44C3-B12E-DEC019971334}"/>
                </c:ext>
              </c:extLst>
            </c:dLbl>
            <c:dLbl>
              <c:idx val="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31B3-44C3-B12E-DEC019971334}"/>
                </c:ext>
              </c:extLst>
            </c:dLbl>
            <c:dLbl>
              <c:idx val="3"/>
              <c:layout>
                <c:manualLayout>
                  <c:x val="0"/>
                  <c:y val="-4.1288191577208916E-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31B3-44C3-B12E-DEC01997133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0">
                  <c:v>1500.9219999999987</c:v>
                </c:pt>
                <c:pt idx="1">
                  <c:v>1966.1460000000006</c:v>
                </c:pt>
                <c:pt idx="2">
                  <c:v>2914.726999999999</c:v>
                </c:pt>
                <c:pt idx="3">
                  <c:v>3445.8459999999977</c:v>
                </c:pt>
              </c:numCache>
            </c:numRef>
          </c:val>
          <c:extLst>
            <c:ext xmlns:c16="http://schemas.microsoft.com/office/drawing/2014/chart" uri="{C3380CC4-5D6E-409C-BE32-E72D297353CC}">
              <c16:uniqueId val="{00000011-31B3-44C3-B12E-DEC019971334}"/>
            </c:ext>
          </c:extLst>
        </c:ser>
        <c:ser>
          <c:idx val="4"/>
          <c:order val="4"/>
          <c:spPr>
            <a:solidFill>
              <a:srgbClr val="DFE5EF"/>
            </a:solidFill>
            <a:ln w="9525" cmpd="sng" algn="ctr">
              <a:solidFill>
                <a:srgbClr val="808080"/>
              </a:solidFill>
              <a:prstDash val="solid"/>
            </a:ln>
          </c:spPr>
          <c:invertIfNegative val="0"/>
          <c:dLbls>
            <c:dLbl>
              <c:idx val="0"/>
              <c:layout>
                <c:manualLayout>
                  <c:x val="-1.5570934256055362E-2"/>
                  <c:y val="-7.018992568125516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31B3-44C3-B12E-DEC019971334}"/>
                </c:ext>
              </c:extLst>
            </c:dLbl>
            <c:dLbl>
              <c:idx val="1"/>
              <c:layout>
                <c:manualLayout>
                  <c:x val="1.5916955017301039E-2"/>
                  <c:y val="-7.101568951279933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31B3-44C3-B12E-DEC019971334}"/>
                </c:ext>
              </c:extLst>
            </c:dLbl>
            <c:dLbl>
              <c:idx val="2"/>
              <c:layout>
                <c:manualLayout>
                  <c:x val="0"/>
                  <c:y val="-3.633360858794385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31B3-44C3-B12E-DEC01997133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Sheet1!$A$5:$D$5</c:f>
              <c:numCache>
                <c:formatCode>General</c:formatCode>
                <c:ptCount val="4"/>
                <c:pt idx="0">
                  <c:v>557.21199999999953</c:v>
                </c:pt>
                <c:pt idx="1">
                  <c:v>712.84900000000198</c:v>
                </c:pt>
                <c:pt idx="2">
                  <c:v>1324.0959999999977</c:v>
                </c:pt>
                <c:pt idx="3">
                  <c:v>1519.5809999999983</c:v>
                </c:pt>
              </c:numCache>
            </c:numRef>
          </c:val>
          <c:extLst>
            <c:ext xmlns:c16="http://schemas.microsoft.com/office/drawing/2014/chart" uri="{C3380CC4-5D6E-409C-BE32-E72D297353CC}">
              <c16:uniqueId val="{00000015-31B3-44C3-B12E-DEC019971334}"/>
            </c:ext>
          </c:extLst>
        </c:ser>
        <c:dLbls>
          <c:showLegendKey val="0"/>
          <c:showVal val="0"/>
          <c:showCatName val="0"/>
          <c:showSerName val="0"/>
          <c:showPercent val="0"/>
          <c:showBubbleSize val="0"/>
        </c:dLbls>
        <c:gapWidth val="60"/>
        <c:overlap val="100"/>
        <c:axId val="591096528"/>
        <c:axId val="1"/>
      </c:barChart>
      <c:catAx>
        <c:axId val="59109652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sz="11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60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ja-JP"/>
          </a:p>
        </c:txPr>
        <c:crossAx val="591096528"/>
        <c:crosses val="min"/>
        <c:crossBetween val="between"/>
        <c:majorUnit val="50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279379598329688E-2"/>
          <c:y val="0.17533432392273401"/>
          <c:w val="0.89381586796579837"/>
          <c:h val="0.71916790490341753"/>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9.583952451708767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E57-4671-B48A-11AE8A8BEE51}"/>
                </c:ext>
              </c:extLst>
            </c:dLbl>
            <c:dLbl>
              <c:idx val="1"/>
              <c:layout>
                <c:manualLayout>
                  <c:x val="0"/>
                  <c:y val="-9.658246656760773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E57-4671-B48A-11AE8A8BEE51}"/>
                </c:ext>
              </c:extLst>
            </c:dLbl>
            <c:dLbl>
              <c:idx val="2"/>
              <c:layout>
                <c:manualLayout>
                  <c:x val="0"/>
                  <c:y val="-9.881129271916790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E57-4671-B48A-11AE8A8BEE51}"/>
                </c:ext>
              </c:extLst>
            </c:dLbl>
            <c:dLbl>
              <c:idx val="3"/>
              <c:layout>
                <c:manualLayout>
                  <c:x val="0"/>
                  <c:y val="-0.1040118870728083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E57-4671-B48A-11AE8A8BEE51}"/>
                </c:ext>
              </c:extLst>
            </c:dLbl>
            <c:dLbl>
              <c:idx val="4"/>
              <c:layout>
                <c:manualLayout>
                  <c:x val="0"/>
                  <c:y val="-0.1077265973254086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E57-4671-B48A-11AE8A8BEE51}"/>
                </c:ext>
              </c:extLst>
            </c:dLbl>
            <c:dLbl>
              <c:idx val="5"/>
              <c:layout>
                <c:manualLayout>
                  <c:x val="0"/>
                  <c:y val="-0.1092124814264487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E57-4671-B48A-11AE8A8BEE51}"/>
                </c:ext>
              </c:extLst>
            </c:dLbl>
            <c:dLbl>
              <c:idx val="6"/>
              <c:layout>
                <c:manualLayout>
                  <c:x val="0"/>
                  <c:y val="-0.1144130757800891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E57-4671-B48A-11AE8A8BEE51}"/>
                </c:ext>
              </c:extLst>
            </c:dLbl>
            <c:dLbl>
              <c:idx val="7"/>
              <c:layout>
                <c:manualLayout>
                  <c:x val="0"/>
                  <c:y val="-0.122585438335809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E57-4671-B48A-11AE8A8BEE51}"/>
                </c:ext>
              </c:extLst>
            </c:dLbl>
            <c:dLbl>
              <c:idx val="8"/>
              <c:layout>
                <c:manualLayout>
                  <c:x val="0"/>
                  <c:y val="-0.133729569093610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E57-4671-B48A-11AE8A8BEE51}"/>
                </c:ext>
              </c:extLst>
            </c:dLbl>
            <c:dLbl>
              <c:idx val="9"/>
              <c:layout>
                <c:manualLayout>
                  <c:x val="0"/>
                  <c:y val="-0.14338781575037146"/>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E57-4671-B48A-11AE8A8BEE51}"/>
                </c:ext>
              </c:extLst>
            </c:dLbl>
            <c:dLbl>
              <c:idx val="10"/>
              <c:layout>
                <c:manualLayout>
                  <c:x val="0"/>
                  <c:y val="-0.156017830609212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E57-4671-B48A-11AE8A8BEE51}"/>
                </c:ext>
              </c:extLst>
            </c:dLbl>
            <c:dLbl>
              <c:idx val="11"/>
              <c:layout>
                <c:manualLayout>
                  <c:x val="0"/>
                  <c:y val="-0.1679049034175334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E57-4671-B48A-11AE8A8BEE51}"/>
                </c:ext>
              </c:extLst>
            </c:dLbl>
            <c:dLbl>
              <c:idx val="12"/>
              <c:layout>
                <c:manualLayout>
                  <c:x val="0"/>
                  <c:y val="-0.17236255572065379"/>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E57-4671-B48A-11AE8A8BEE51}"/>
                </c:ext>
              </c:extLst>
            </c:dLbl>
            <c:dLbl>
              <c:idx val="13"/>
              <c:layout>
                <c:manualLayout>
                  <c:x val="0"/>
                  <c:y val="-0.1879643387815750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E57-4671-B48A-11AE8A8BEE51}"/>
                </c:ext>
              </c:extLst>
            </c:dLbl>
            <c:dLbl>
              <c:idx val="14"/>
              <c:layout>
                <c:manualLayout>
                  <c:x val="0"/>
                  <c:y val="-0.2095096582466567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E57-4671-B48A-11AE8A8BEE51}"/>
                </c:ext>
              </c:extLst>
            </c:dLbl>
            <c:dLbl>
              <c:idx val="15"/>
              <c:layout>
                <c:manualLayout>
                  <c:x val="0"/>
                  <c:y val="-0.2303120356612184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E57-4671-B48A-11AE8A8BEE51}"/>
                </c:ext>
              </c:extLst>
            </c:dLbl>
            <c:dLbl>
              <c:idx val="16"/>
              <c:layout>
                <c:manualLayout>
                  <c:x val="0"/>
                  <c:y val="-0.2548291233283803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E57-4671-B48A-11AE8A8BEE51}"/>
                </c:ext>
              </c:extLst>
            </c:dLbl>
            <c:dLbl>
              <c:idx val="17"/>
              <c:layout>
                <c:manualLayout>
                  <c:x val="0"/>
                  <c:y val="-0.2771173848439821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E57-4671-B48A-11AE8A8BEE51}"/>
                </c:ext>
              </c:extLst>
            </c:dLbl>
            <c:dLbl>
              <c:idx val="18"/>
              <c:layout>
                <c:manualLayout>
                  <c:x val="0"/>
                  <c:y val="-0.29866270430906389"/>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BE57-4671-B48A-11AE8A8BEE51}"/>
                </c:ext>
              </c:extLst>
            </c:dLbl>
            <c:dLbl>
              <c:idx val="20"/>
              <c:layout>
                <c:manualLayout>
                  <c:x val="0"/>
                  <c:y val="-0.3402674591381872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BE57-4671-B48A-11AE8A8BEE51}"/>
                </c:ext>
              </c:extLst>
            </c:dLbl>
            <c:dLbl>
              <c:idx val="21"/>
              <c:layout>
                <c:manualLayout>
                  <c:x val="0"/>
                  <c:y val="-0.3729569093610698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BE57-4671-B48A-11AE8A8BEE51}"/>
                </c:ext>
              </c:extLst>
            </c:dLbl>
            <c:dLbl>
              <c:idx val="22"/>
              <c:layout>
                <c:manualLayout>
                  <c:x val="0"/>
                  <c:y val="-0.4071322436849925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BE57-4671-B48A-11AE8A8BEE51}"/>
                </c:ext>
              </c:extLst>
            </c:dLbl>
            <c:dLbl>
              <c:idx val="23"/>
              <c:layout>
                <c:manualLayout>
                  <c:x val="0"/>
                  <c:y val="-0.4004457652303120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BE57-4671-B48A-11AE8A8BEE51}"/>
                </c:ext>
              </c:extLst>
            </c:dLbl>
            <c:dLbl>
              <c:idx val="24"/>
              <c:layout>
                <c:manualLayout>
                  <c:x val="0"/>
                  <c:y val="-0.39970282317979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BE57-4671-B48A-11AE8A8BEE5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61.686999999999998</c:v>
                </c:pt>
                <c:pt idx="1">
                  <c:v>62.536999999999999</c:v>
                </c:pt>
                <c:pt idx="2">
                  <c:v>65.036000000000001</c:v>
                </c:pt>
                <c:pt idx="3">
                  <c:v>71.754999999999995</c:v>
                </c:pt>
                <c:pt idx="4">
                  <c:v>77.152000000000001</c:v>
                </c:pt>
                <c:pt idx="5">
                  <c:v>79.53</c:v>
                </c:pt>
                <c:pt idx="6">
                  <c:v>86.028000000000006</c:v>
                </c:pt>
                <c:pt idx="7">
                  <c:v>95.373999999999995</c:v>
                </c:pt>
                <c:pt idx="8">
                  <c:v>109.765</c:v>
                </c:pt>
                <c:pt idx="9">
                  <c:v>122.76</c:v>
                </c:pt>
                <c:pt idx="10">
                  <c:v>138.09399999999999</c:v>
                </c:pt>
                <c:pt idx="11">
                  <c:v>154.09700000000001</c:v>
                </c:pt>
                <c:pt idx="12">
                  <c:v>159.749</c:v>
                </c:pt>
                <c:pt idx="13">
                  <c:v>179.67599999999999</c:v>
                </c:pt>
                <c:pt idx="14">
                  <c:v>207.102</c:v>
                </c:pt>
                <c:pt idx="15">
                  <c:v>233.68700000000001</c:v>
                </c:pt>
                <c:pt idx="16">
                  <c:v>265.23599999999999</c:v>
                </c:pt>
                <c:pt idx="17">
                  <c:v>293.755</c:v>
                </c:pt>
                <c:pt idx="18">
                  <c:v>321.37900000000002</c:v>
                </c:pt>
                <c:pt idx="19">
                  <c:v>351.238</c:v>
                </c:pt>
                <c:pt idx="20">
                  <c:v>373.90199999999999</c:v>
                </c:pt>
                <c:pt idx="21">
                  <c:v>416.26499999999999</c:v>
                </c:pt>
                <c:pt idx="22">
                  <c:v>460.20100000000002</c:v>
                </c:pt>
                <c:pt idx="23">
                  <c:v>451.53399999999999</c:v>
                </c:pt>
                <c:pt idx="24">
                  <c:v>450.46100000000001</c:v>
                </c:pt>
              </c:numCache>
            </c:numRef>
          </c:val>
          <c:extLst>
            <c:ext xmlns:c16="http://schemas.microsoft.com/office/drawing/2014/chart" uri="{C3380CC4-5D6E-409C-BE32-E72D297353CC}">
              <c16:uniqueId val="{00000018-BE57-4671-B48A-11AE8A8BEE51}"/>
            </c:ext>
          </c:extLst>
        </c:ser>
        <c:dLbls>
          <c:showLegendKey val="0"/>
          <c:showVal val="0"/>
          <c:showCatName val="0"/>
          <c:showSerName val="0"/>
          <c:showPercent val="0"/>
          <c:showBubbleSize val="0"/>
        </c:dLbls>
        <c:gapWidth val="60"/>
        <c:overlap val="100"/>
        <c:axId val="1114282207"/>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8.023774145616642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BE57-4671-B48A-11AE8A8BEE51}"/>
                </c:ext>
              </c:extLst>
            </c:dLbl>
            <c:dLbl>
              <c:idx val="1"/>
              <c:layout>
                <c:manualLayout>
                  <c:x val="0"/>
                  <c:y val="-8.023774145616642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BE57-4671-B48A-11AE8A8BEE51}"/>
                </c:ext>
              </c:extLst>
            </c:dLbl>
            <c:dLbl>
              <c:idx val="2"/>
              <c:layout>
                <c:manualLayout>
                  <c:x val="0"/>
                  <c:y val="-8.023774145616642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BE57-4671-B48A-11AE8A8BEE51}"/>
                </c:ext>
              </c:extLst>
            </c:dLbl>
            <c:dLbl>
              <c:idx val="3"/>
              <c:layout>
                <c:manualLayout>
                  <c:x val="0"/>
                  <c:y val="-8.023774145616642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BE57-4671-B48A-11AE8A8BEE51}"/>
                </c:ext>
              </c:extLst>
            </c:dLbl>
            <c:dLbl>
              <c:idx val="4"/>
              <c:layout>
                <c:manualLayout>
                  <c:x val="0"/>
                  <c:y val="-8.023774145616642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BE57-4671-B48A-11AE8A8BEE51}"/>
                </c:ext>
              </c:extLst>
            </c:dLbl>
            <c:dLbl>
              <c:idx val="5"/>
              <c:layout>
                <c:manualLayout>
                  <c:x val="0"/>
                  <c:y val="-8.023774145616642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BE57-4671-B48A-11AE8A8BEE51}"/>
                </c:ext>
              </c:extLst>
            </c:dLbl>
            <c:dLbl>
              <c:idx val="6"/>
              <c:layout>
                <c:manualLayout>
                  <c:x val="0"/>
                  <c:y val="-8.023774145616642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BE57-4671-B48A-11AE8A8BEE51}"/>
                </c:ext>
              </c:extLst>
            </c:dLbl>
            <c:dLbl>
              <c:idx val="7"/>
              <c:layout>
                <c:manualLayout>
                  <c:x val="0"/>
                  <c:y val="-8.023774145616642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BE57-4671-B48A-11AE8A8BEE51}"/>
                </c:ext>
              </c:extLst>
            </c:dLbl>
            <c:dLbl>
              <c:idx val="8"/>
              <c:layout>
                <c:manualLayout>
                  <c:x val="0"/>
                  <c:y val="-8.023774145616642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BE57-4671-B48A-11AE8A8BEE51}"/>
                </c:ext>
              </c:extLst>
            </c:dLbl>
            <c:dLbl>
              <c:idx val="9"/>
              <c:layout>
                <c:manualLayout>
                  <c:x val="0"/>
                  <c:y val="-8.023774145616642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BE57-4671-B48A-11AE8A8BEE51}"/>
                </c:ext>
              </c:extLst>
            </c:dLbl>
            <c:dLbl>
              <c:idx val="10"/>
              <c:layout>
                <c:manualLayout>
                  <c:x val="0"/>
                  <c:y val="-8.023774145616642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BE57-4671-B48A-11AE8A8BEE51}"/>
                </c:ext>
              </c:extLst>
            </c:dLbl>
            <c:dLbl>
              <c:idx val="11"/>
              <c:layout>
                <c:manualLayout>
                  <c:x val="0"/>
                  <c:y val="-8.023774145616642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BE57-4671-B48A-11AE8A8BEE51}"/>
                </c:ext>
              </c:extLst>
            </c:dLbl>
            <c:dLbl>
              <c:idx val="12"/>
              <c:layout>
                <c:manualLayout>
                  <c:x val="0"/>
                  <c:y val="8.023774145616642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BE57-4671-B48A-11AE8A8BEE51}"/>
                </c:ext>
              </c:extLst>
            </c:dLbl>
            <c:dLbl>
              <c:idx val="13"/>
              <c:layout>
                <c:manualLayout>
                  <c:x val="0"/>
                  <c:y val="8.023774145616642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BE57-4671-B48A-11AE8A8BEE51}"/>
                </c:ext>
              </c:extLst>
            </c:dLbl>
            <c:dLbl>
              <c:idx val="14"/>
              <c:layout>
                <c:manualLayout>
                  <c:x val="0"/>
                  <c:y val="-8.023774145616642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BE57-4671-B48A-11AE8A8BEE51}"/>
                </c:ext>
              </c:extLst>
            </c:dLbl>
            <c:dLbl>
              <c:idx val="15"/>
              <c:layout>
                <c:manualLayout>
                  <c:x val="0"/>
                  <c:y val="-8.023774145616642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BE57-4671-B48A-11AE8A8BEE51}"/>
                </c:ext>
              </c:extLst>
            </c:dLbl>
            <c:dLbl>
              <c:idx val="16"/>
              <c:layout>
                <c:manualLayout>
                  <c:x val="0"/>
                  <c:y val="-8.023774145616642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BE57-4671-B48A-11AE8A8BEE51}"/>
                </c:ext>
              </c:extLst>
            </c:dLbl>
            <c:dLbl>
              <c:idx val="17"/>
              <c:layout>
                <c:manualLayout>
                  <c:x val="0"/>
                  <c:y val="-8.023774145616642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BE57-4671-B48A-11AE8A8BEE51}"/>
                </c:ext>
              </c:extLst>
            </c:dLbl>
            <c:dLbl>
              <c:idx val="18"/>
              <c:layout>
                <c:manualLayout>
                  <c:x val="0"/>
                  <c:y val="-8.023774145616642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BE57-4671-B48A-11AE8A8BEE51}"/>
                </c:ext>
              </c:extLst>
            </c:dLbl>
            <c:dLbl>
              <c:idx val="19"/>
              <c:layout>
                <c:manualLayout>
                  <c:x val="0"/>
                  <c:y val="-8.023774145616642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BE57-4671-B48A-11AE8A8BEE5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5.2930000000000001</c:v>
                </c:pt>
                <c:pt idx="1">
                  <c:v>5.077</c:v>
                </c:pt>
                <c:pt idx="2">
                  <c:v>3.8330000000000002</c:v>
                </c:pt>
                <c:pt idx="3">
                  <c:v>4.74</c:v>
                </c:pt>
                <c:pt idx="4">
                  <c:v>5.24</c:v>
                </c:pt>
                <c:pt idx="5">
                  <c:v>6.5359999999999996</c:v>
                </c:pt>
                <c:pt idx="6">
                  <c:v>6.6719999999999997</c:v>
                </c:pt>
                <c:pt idx="7">
                  <c:v>7.0590000000000002</c:v>
                </c:pt>
                <c:pt idx="8">
                  <c:v>6.0140000000000002</c:v>
                </c:pt>
                <c:pt idx="9">
                  <c:v>5.0449999999999999</c:v>
                </c:pt>
                <c:pt idx="10">
                  <c:v>5.5720000000000001</c:v>
                </c:pt>
                <c:pt idx="11">
                  <c:v>6.4640000000000004</c:v>
                </c:pt>
                <c:pt idx="12">
                  <c:v>6.5209999999999999</c:v>
                </c:pt>
                <c:pt idx="13">
                  <c:v>6.0140000000000002</c:v>
                </c:pt>
                <c:pt idx="14">
                  <c:v>6.0609999999999999</c:v>
                </c:pt>
                <c:pt idx="15">
                  <c:v>6.5529999999999999</c:v>
                </c:pt>
                <c:pt idx="16">
                  <c:v>7.1139999999999999</c:v>
                </c:pt>
                <c:pt idx="17">
                  <c:v>6.59</c:v>
                </c:pt>
                <c:pt idx="18">
                  <c:v>7.319</c:v>
                </c:pt>
                <c:pt idx="19">
                  <c:v>7.8819999999999997</c:v>
                </c:pt>
                <c:pt idx="20">
                  <c:v>3.448</c:v>
                </c:pt>
                <c:pt idx="21">
                  <c:v>6.9390000000000001</c:v>
                </c:pt>
                <c:pt idx="22">
                  <c:v>7.1</c:v>
                </c:pt>
                <c:pt idx="23">
                  <c:v>5.7750000000000004</c:v>
                </c:pt>
                <c:pt idx="24">
                  <c:v>4.2229999999999999</c:v>
                </c:pt>
              </c:numCache>
            </c:numRef>
          </c:val>
          <c:smooth val="0"/>
          <c:extLst>
            <c:ext xmlns:c16="http://schemas.microsoft.com/office/drawing/2014/chart" uri="{C3380CC4-5D6E-409C-BE32-E72D297353CC}">
              <c16:uniqueId val="{0000002D-BE57-4671-B48A-11AE8A8BEE51}"/>
            </c:ext>
          </c:extLst>
        </c:ser>
        <c:dLbls>
          <c:showLegendKey val="0"/>
          <c:showVal val="0"/>
          <c:showCatName val="0"/>
          <c:showSerName val="0"/>
          <c:showPercent val="0"/>
          <c:showBubbleSize val="0"/>
        </c:dLbls>
        <c:marker val="1"/>
        <c:smooth val="0"/>
        <c:axId val="2"/>
        <c:axId val="3"/>
      </c:lineChart>
      <c:catAx>
        <c:axId val="111428220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60.20100000000002"/>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114282207"/>
        <c:crosses val="min"/>
        <c:crossBetween val="between"/>
        <c:majorUnit val="1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8"/>
          <c:min val="0"/>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
        <c:crosses val="max"/>
        <c:crossBetween val="between"/>
        <c:majorUnit val="1"/>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333265180944599E-2"/>
          <c:y val="0.13777089783281735"/>
          <c:w val="0.91903496217542424"/>
          <c:h val="0.75232198142414863"/>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0.1099071207430340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F65-4E4A-A60F-244A74222458}"/>
                </c:ext>
              </c:extLst>
            </c:dLbl>
            <c:dLbl>
              <c:idx val="1"/>
              <c:layout>
                <c:manualLayout>
                  <c:x val="0"/>
                  <c:y val="-0.1099071207430340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F65-4E4A-A60F-244A74222458}"/>
                </c:ext>
              </c:extLst>
            </c:dLbl>
            <c:dLbl>
              <c:idx val="2"/>
              <c:layout>
                <c:manualLayout>
                  <c:x val="0"/>
                  <c:y val="-0.1106811145510835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F65-4E4A-A60F-244A74222458}"/>
                </c:ext>
              </c:extLst>
            </c:dLbl>
            <c:dLbl>
              <c:idx val="3"/>
              <c:layout>
                <c:manualLayout>
                  <c:x val="0"/>
                  <c:y val="-0.1168730650154798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F65-4E4A-A60F-244A74222458}"/>
                </c:ext>
              </c:extLst>
            </c:dLbl>
            <c:dLbl>
              <c:idx val="4"/>
              <c:layout>
                <c:manualLayout>
                  <c:x val="0"/>
                  <c:y val="-0.1207430340557275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F65-4E4A-A60F-244A74222458}"/>
                </c:ext>
              </c:extLst>
            </c:dLbl>
            <c:dLbl>
              <c:idx val="5"/>
              <c:layout>
                <c:manualLayout>
                  <c:x val="0"/>
                  <c:y val="-0.1215170278637770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F65-4E4A-A60F-244A74222458}"/>
                </c:ext>
              </c:extLst>
            </c:dLbl>
            <c:dLbl>
              <c:idx val="6"/>
              <c:layout>
                <c:manualLayout>
                  <c:x val="0"/>
                  <c:y val="-0.1261609907120743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F65-4E4A-A60F-244A74222458}"/>
                </c:ext>
              </c:extLst>
            </c:dLbl>
            <c:dLbl>
              <c:idx val="7"/>
              <c:layout>
                <c:manualLayout>
                  <c:x val="0"/>
                  <c:y val="-0.1331269349845201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F65-4E4A-A60F-244A74222458}"/>
                </c:ext>
              </c:extLst>
            </c:dLbl>
            <c:dLbl>
              <c:idx val="8"/>
              <c:layout>
                <c:manualLayout>
                  <c:x val="0"/>
                  <c:y val="-0.1455108359133126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F65-4E4A-A60F-244A74222458}"/>
                </c:ext>
              </c:extLst>
            </c:dLbl>
            <c:dLbl>
              <c:idx val="9"/>
              <c:layout>
                <c:manualLayout>
                  <c:x val="0"/>
                  <c:y val="-0.1547987616099071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F65-4E4A-A60F-244A74222458}"/>
                </c:ext>
              </c:extLst>
            </c:dLbl>
            <c:dLbl>
              <c:idx val="10"/>
              <c:layout>
                <c:manualLayout>
                  <c:x val="0"/>
                  <c:y val="-0.1664086687306501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F65-4E4A-A60F-244A74222458}"/>
                </c:ext>
              </c:extLst>
            </c:dLbl>
            <c:dLbl>
              <c:idx val="11"/>
              <c:layout>
                <c:manualLayout>
                  <c:x val="0"/>
                  <c:y val="-0.1795665634674922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F65-4E4A-A60F-244A74222458}"/>
                </c:ext>
              </c:extLst>
            </c:dLbl>
            <c:dLbl>
              <c:idx val="12"/>
              <c:layout>
                <c:manualLayout>
                  <c:x val="-9.609486812512778E-3"/>
                  <c:y val="-0.2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F65-4E4A-A60F-244A74222458}"/>
                </c:ext>
              </c:extLst>
            </c:dLbl>
            <c:dLbl>
              <c:idx val="13"/>
              <c:layout>
                <c:manualLayout>
                  <c:x val="0"/>
                  <c:y val="-0.1965944272445820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F65-4E4A-A60F-244A74222458}"/>
                </c:ext>
              </c:extLst>
            </c:dLbl>
            <c:dLbl>
              <c:idx val="14"/>
              <c:layout>
                <c:manualLayout>
                  <c:x val="0"/>
                  <c:y val="-0.2507739938080495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F65-4E4A-A60F-244A74222458}"/>
                </c:ext>
              </c:extLst>
            </c:dLbl>
            <c:dLbl>
              <c:idx val="15"/>
              <c:layout>
                <c:manualLayout>
                  <c:x val="-9.4050296462891026E-3"/>
                  <c:y val="-0.3057275541795665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EF65-4E4A-A60F-244A74222458}"/>
                </c:ext>
              </c:extLst>
            </c:dLbl>
            <c:dLbl>
              <c:idx val="16"/>
              <c:layout>
                <c:manualLayout>
                  <c:x val="0"/>
                  <c:y val="-0.2600619195046439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EF65-4E4A-A60F-244A74222458}"/>
                </c:ext>
              </c:extLst>
            </c:dLbl>
            <c:dLbl>
              <c:idx val="17"/>
              <c:layout>
                <c:manualLayout>
                  <c:x val="0"/>
                  <c:y val="-0.314241486068111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EF65-4E4A-A60F-244A74222458}"/>
                </c:ext>
              </c:extLst>
            </c:dLbl>
            <c:dLbl>
              <c:idx val="18"/>
              <c:layout>
                <c:manualLayout>
                  <c:x val="-9.4050296462891026E-3"/>
                  <c:y val="-0.3691950464396284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EF65-4E4A-A60F-244A74222458}"/>
                </c:ext>
              </c:extLst>
            </c:dLbl>
            <c:dLbl>
              <c:idx val="19"/>
              <c:layout>
                <c:manualLayout>
                  <c:x val="0"/>
                  <c:y val="-0.3196594427244582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EF65-4E4A-A60F-244A74222458}"/>
                </c:ext>
              </c:extLst>
            </c:dLbl>
            <c:dLbl>
              <c:idx val="20"/>
              <c:layout>
                <c:manualLayout>
                  <c:x val="0"/>
                  <c:y val="-0.3792569659442724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EF65-4E4A-A60F-244A74222458}"/>
                </c:ext>
              </c:extLst>
            </c:dLbl>
            <c:dLbl>
              <c:idx val="21"/>
              <c:layout>
                <c:manualLayout>
                  <c:x val="-9.4050296462891026E-3"/>
                  <c:y val="-0.4249226006191950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EF65-4E4A-A60F-244A74222458}"/>
                </c:ext>
              </c:extLst>
            </c:dLbl>
            <c:dLbl>
              <c:idx val="22"/>
              <c:layout>
                <c:manualLayout>
                  <c:x val="0"/>
                  <c:y val="-0.3916408668730650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EF65-4E4A-A60F-244A74222458}"/>
                </c:ext>
              </c:extLst>
            </c:dLbl>
            <c:dLbl>
              <c:idx val="23"/>
              <c:layout>
                <c:manualLayout>
                  <c:x val="9.609486812512778E-3"/>
                  <c:y val="-0.4473684210526315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EF65-4E4A-A60F-244A74222458}"/>
                </c:ext>
              </c:extLst>
            </c:dLbl>
            <c:dLbl>
              <c:idx val="24"/>
              <c:layout>
                <c:manualLayout>
                  <c:x val="0"/>
                  <c:y val="-0.3777089783281733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EF65-4E4A-A60F-244A7422245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483.21699999999998</c:v>
                </c:pt>
                <c:pt idx="1">
                  <c:v>480.72399999999999</c:v>
                </c:pt>
                <c:pt idx="2">
                  <c:v>490.91899999999998</c:v>
                </c:pt>
                <c:pt idx="3">
                  <c:v>532.34299999999996</c:v>
                </c:pt>
                <c:pt idx="4">
                  <c:v>563.21</c:v>
                </c:pt>
                <c:pt idx="5">
                  <c:v>572.01400000000001</c:v>
                </c:pt>
                <c:pt idx="6">
                  <c:v>610.46900000000005</c:v>
                </c:pt>
                <c:pt idx="7">
                  <c:v>668.54</c:v>
                </c:pt>
                <c:pt idx="8">
                  <c:v>760.65</c:v>
                </c:pt>
                <c:pt idx="9">
                  <c:v>841.25199999999995</c:v>
                </c:pt>
                <c:pt idx="10">
                  <c:v>935.755</c:v>
                </c:pt>
                <c:pt idx="11">
                  <c:v>1032.3130000000001</c:v>
                </c:pt>
                <c:pt idx="12">
                  <c:v>1057.884</c:v>
                </c:pt>
                <c:pt idx="13">
                  <c:v>1176.1600000000001</c:v>
                </c:pt>
                <c:pt idx="14">
                  <c:v>1340.289</c:v>
                </c:pt>
                <c:pt idx="15">
                  <c:v>1495.538</c:v>
                </c:pt>
                <c:pt idx="16">
                  <c:v>1679.021</c:v>
                </c:pt>
                <c:pt idx="17">
                  <c:v>1839.7550000000001</c:v>
                </c:pt>
                <c:pt idx="18">
                  <c:v>1991.739</c:v>
                </c:pt>
                <c:pt idx="19">
                  <c:v>2154.2269999999999</c:v>
                </c:pt>
                <c:pt idx="20">
                  <c:v>2270.348</c:v>
                </c:pt>
                <c:pt idx="21">
                  <c:v>2497.741</c:v>
                </c:pt>
                <c:pt idx="22">
                  <c:v>2730.846</c:v>
                </c:pt>
                <c:pt idx="23">
                  <c:v>2651.7379999999998</c:v>
                </c:pt>
                <c:pt idx="24">
                  <c:v>2618.6770000000001</c:v>
                </c:pt>
              </c:numCache>
            </c:numRef>
          </c:val>
          <c:extLst>
            <c:ext xmlns:c16="http://schemas.microsoft.com/office/drawing/2014/chart" uri="{C3380CC4-5D6E-409C-BE32-E72D297353CC}">
              <c16:uniqueId val="{00000019-EF65-4E4A-A60F-244A74222458}"/>
            </c:ext>
          </c:extLst>
        </c:ser>
        <c:dLbls>
          <c:showLegendKey val="0"/>
          <c:showVal val="0"/>
          <c:showCatName val="0"/>
          <c:showSerName val="0"/>
          <c:showPercent val="0"/>
          <c:showBubbleSize val="0"/>
        </c:dLbls>
        <c:gapWidth val="60"/>
        <c:overlap val="100"/>
        <c:axId val="1114277407"/>
        <c:axId val="1"/>
      </c:barChart>
      <c:catAx>
        <c:axId val="111427740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114277407"/>
        <c:crosses val="min"/>
        <c:crossBetween val="between"/>
        <c:majorUnit val="500"/>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000641642605062E-2"/>
          <c:y val="2.6260059296908091E-2"/>
          <c:w val="0.87905036894449795"/>
          <c:h val="0.94747988140618378"/>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numFmt formatCode="0.0" sourceLinked="0"/>
            <c:spPr>
              <a:noFill/>
              <a:ln>
                <a:noFill/>
              </a:ln>
              <a:effectLst/>
            </c:spPr>
            <c:txPr>
              <a:bodyPr wrap="square" lIns="38100" tIns="19050" rIns="38100" bIns="19050" anchor="ctr">
                <a:spAutoFit/>
              </a:bodyPr>
              <a:lstStyle/>
              <a:p>
                <a:pPr>
                  <a:defRPr lang="ja-JP" sz="105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Sheet1!$A$1:$E$1</c:f>
              <c:numCache>
                <c:formatCode>General</c:formatCode>
                <c:ptCount val="5"/>
                <c:pt idx="0" formatCode="#,##0">
                  <c:v>42.7</c:v>
                </c:pt>
                <c:pt idx="1">
                  <c:v>42.5</c:v>
                </c:pt>
                <c:pt idx="2">
                  <c:v>41.5</c:v>
                </c:pt>
                <c:pt idx="3">
                  <c:v>41.4</c:v>
                </c:pt>
                <c:pt idx="4">
                  <c:v>40.1</c:v>
                </c:pt>
              </c:numCache>
            </c:numRef>
          </c:val>
          <c:smooth val="0"/>
          <c:extLst>
            <c:ext xmlns:c16="http://schemas.microsoft.com/office/drawing/2014/chart" uri="{C3380CC4-5D6E-409C-BE32-E72D297353CC}">
              <c16:uniqueId val="{00000000-0980-4C09-99FB-DDA2FC10029F}"/>
            </c:ext>
          </c:extLst>
        </c:ser>
        <c:ser>
          <c:idx val="1"/>
          <c:order val="1"/>
          <c:dLbls>
            <c:spPr>
              <a:noFill/>
              <a:ln>
                <a:noFill/>
              </a:ln>
              <a:effectLst/>
            </c:spPr>
            <c:txPr>
              <a:bodyPr wrap="square" lIns="38100" tIns="19050" rIns="38100" bIns="19050" anchor="ctr">
                <a:spAutoFit/>
              </a:bodyPr>
              <a:lstStyle/>
              <a:p>
                <a:pPr>
                  <a:defRPr lang="ja-JP" sz="105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Sheet1!$A$2:$E$2</c:f>
              <c:numCache>
                <c:formatCode>General</c:formatCode>
                <c:ptCount val="5"/>
                <c:pt idx="0">
                  <c:v>15.6</c:v>
                </c:pt>
                <c:pt idx="1">
                  <c:v>15.6</c:v>
                </c:pt>
                <c:pt idx="2">
                  <c:v>16</c:v>
                </c:pt>
                <c:pt idx="3">
                  <c:v>16.100000000000001</c:v>
                </c:pt>
                <c:pt idx="4">
                  <c:v>16.5</c:v>
                </c:pt>
              </c:numCache>
            </c:numRef>
          </c:val>
          <c:smooth val="0"/>
          <c:extLst>
            <c:ext xmlns:c16="http://schemas.microsoft.com/office/drawing/2014/chart" uri="{C3380CC4-5D6E-409C-BE32-E72D297353CC}">
              <c16:uniqueId val="{00000001-0980-4C09-99FB-DDA2FC10029F}"/>
            </c:ext>
          </c:extLst>
        </c:ser>
        <c:ser>
          <c:idx val="2"/>
          <c:order val="2"/>
          <c:dLbls>
            <c:spPr>
              <a:noFill/>
              <a:ln>
                <a:noFill/>
              </a:ln>
              <a:effectLst/>
            </c:spPr>
            <c:txPr>
              <a:bodyPr wrap="square" lIns="38100" tIns="19050" rIns="38100" bIns="19050" anchor="ctr">
                <a:spAutoFit/>
              </a:bodyPr>
              <a:lstStyle/>
              <a:p>
                <a:pPr>
                  <a:defRPr lang="ja-JP" sz="1050" b="1"/>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Sheet1!$A$3:$E$3</c:f>
              <c:numCache>
                <c:formatCode>General</c:formatCode>
                <c:ptCount val="5"/>
                <c:pt idx="0" formatCode="#,##0">
                  <c:v>12.1</c:v>
                </c:pt>
                <c:pt idx="1">
                  <c:v>12.2</c:v>
                </c:pt>
                <c:pt idx="2">
                  <c:v>12.5</c:v>
                </c:pt>
                <c:pt idx="3">
                  <c:v>12.4</c:v>
                </c:pt>
                <c:pt idx="4">
                  <c:v>12.8</c:v>
                </c:pt>
              </c:numCache>
            </c:numRef>
          </c:val>
          <c:smooth val="0"/>
          <c:extLst>
            <c:ext xmlns:c16="http://schemas.microsoft.com/office/drawing/2014/chart" uri="{C3380CC4-5D6E-409C-BE32-E72D297353CC}">
              <c16:uniqueId val="{00000002-0980-4C09-99FB-DDA2FC10029F}"/>
            </c:ext>
          </c:extLst>
        </c:ser>
        <c:ser>
          <c:idx val="3"/>
          <c:order val="3"/>
          <c:spPr>
            <a:ln>
              <a:solidFill>
                <a:srgbClr val="00B0F0"/>
              </a:solidFill>
            </a:ln>
          </c:spPr>
          <c:marker>
            <c:spPr>
              <a:ln>
                <a:solidFill>
                  <a:srgbClr val="00B0F0"/>
                </a:solidFill>
              </a:ln>
            </c:spPr>
          </c:marker>
          <c:dLbls>
            <c:spPr>
              <a:noFill/>
              <a:ln>
                <a:noFill/>
              </a:ln>
              <a:effectLst/>
            </c:spPr>
            <c:txPr>
              <a:bodyPr wrap="square" lIns="38100" tIns="19050" rIns="38100" bIns="19050" anchor="ctr">
                <a:spAutoFit/>
              </a:bodyPr>
              <a:lstStyle/>
              <a:p>
                <a:pPr>
                  <a:defRPr lang="ja-JP" sz="1050" b="1"/>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Sheet1!$A$4:$E$4</c:f>
              <c:numCache>
                <c:formatCode>General</c:formatCode>
                <c:ptCount val="5"/>
                <c:pt idx="0">
                  <c:v>8.6</c:v>
                </c:pt>
                <c:pt idx="1">
                  <c:v>8.8000000000000007</c:v>
                </c:pt>
                <c:pt idx="2">
                  <c:v>8.9</c:v>
                </c:pt>
                <c:pt idx="3">
                  <c:v>8.6</c:v>
                </c:pt>
                <c:pt idx="4">
                  <c:v>8.8000000000000007</c:v>
                </c:pt>
              </c:numCache>
            </c:numRef>
          </c:val>
          <c:smooth val="0"/>
          <c:extLst>
            <c:ext xmlns:c16="http://schemas.microsoft.com/office/drawing/2014/chart" uri="{C3380CC4-5D6E-409C-BE32-E72D297353CC}">
              <c16:uniqueId val="{00000003-0980-4C09-99FB-DDA2FC10029F}"/>
            </c:ext>
          </c:extLst>
        </c:ser>
        <c:ser>
          <c:idx val="4"/>
          <c:order val="4"/>
          <c:spPr>
            <a:ln>
              <a:solidFill>
                <a:schemeClr val="bg2"/>
              </a:solidFill>
            </a:ln>
          </c:spPr>
          <c:marker>
            <c:spPr>
              <a:ln>
                <a:solidFill>
                  <a:schemeClr val="bg2"/>
                </a:solidFill>
              </a:ln>
            </c:spPr>
          </c:marker>
          <c:dLbls>
            <c:spPr>
              <a:noFill/>
              <a:ln>
                <a:noFill/>
              </a:ln>
              <a:effectLst/>
            </c:spPr>
            <c:txPr>
              <a:bodyPr wrap="square" lIns="38100" tIns="19050" rIns="38100" bIns="19050" anchor="ctr">
                <a:spAutoFit/>
              </a:bodyPr>
              <a:lstStyle/>
              <a:p>
                <a:pPr>
                  <a:defRPr lang="ja-JP" sz="105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Sheet1!$A$5:$E$5</c:f>
              <c:numCache>
                <c:formatCode>General</c:formatCode>
                <c:ptCount val="5"/>
                <c:pt idx="0" formatCode="#,##0">
                  <c:v>21</c:v>
                </c:pt>
                <c:pt idx="1">
                  <c:v>20.9</c:v>
                </c:pt>
                <c:pt idx="2">
                  <c:v>21.2</c:v>
                </c:pt>
                <c:pt idx="3">
                  <c:v>21.4</c:v>
                </c:pt>
                <c:pt idx="4">
                  <c:v>21.8</c:v>
                </c:pt>
              </c:numCache>
            </c:numRef>
          </c:val>
          <c:smooth val="0"/>
          <c:extLst>
            <c:ext xmlns:c16="http://schemas.microsoft.com/office/drawing/2014/chart" uri="{C3380CC4-5D6E-409C-BE32-E72D297353CC}">
              <c16:uniqueId val="{00000004-0980-4C09-99FB-DDA2FC10029F}"/>
            </c:ext>
          </c:extLst>
        </c:ser>
        <c:dLbls>
          <c:dLblPos val="t"/>
          <c:showLegendKey val="0"/>
          <c:showVal val="1"/>
          <c:showCatName val="0"/>
          <c:showSerName val="0"/>
          <c:showPercent val="0"/>
          <c:showBubbleSize val="0"/>
        </c:dLbls>
        <c:marker val="1"/>
        <c:smooth val="0"/>
        <c:axId val="998859296"/>
        <c:axId val="1"/>
      </c:lineChart>
      <c:catAx>
        <c:axId val="99885929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800" kern="1200">
                <a:latin typeface="+mn-lt"/>
                <a:ea typeface="+mn-ea"/>
                <a:cs typeface="+mn-cs"/>
                <a:sym typeface="+mn-lt"/>
              </a:defRPr>
            </a:pPr>
            <a:endParaRPr lang="ja-JP"/>
          </a:p>
        </c:txPr>
        <c:crossAx val="1"/>
        <c:crossesAt val="0"/>
        <c:auto val="0"/>
        <c:lblAlgn val="ctr"/>
        <c:lblOffset val="100"/>
        <c:noMultiLvlLbl val="0"/>
      </c:catAx>
      <c:valAx>
        <c:axId val="1"/>
        <c:scaling>
          <c:orientation val="minMax"/>
          <c:max val="45"/>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998859296"/>
        <c:crosses val="min"/>
        <c:crossBetween val="between"/>
        <c:majorUnit val="5"/>
        <c:minorUnit val="1"/>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197920051998706E-2"/>
          <c:y val="5.6326854422848079E-2"/>
          <c:w val="0.88950276243093918"/>
          <c:h val="0.88734629115430386"/>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0"/>
              <c:layout>
                <c:manualLayout>
                  <c:x val="2.7949301267468314E-2"/>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0F9-4698-9B8D-CADC27AF081A}"/>
                </c:ext>
              </c:extLst>
            </c:dLbl>
            <c:dLbl>
              <c:idx val="1"/>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0F9-4698-9B8D-CADC27AF081A}"/>
                </c:ext>
              </c:extLst>
            </c:dLbl>
            <c:dLbl>
              <c:idx val="2"/>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0F9-4698-9B8D-CADC27AF081A}"/>
                </c:ext>
              </c:extLst>
            </c:dLbl>
            <c:dLbl>
              <c:idx val="4"/>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0F9-4698-9B8D-CADC27AF081A}"/>
                </c:ext>
              </c:extLst>
            </c:dLbl>
            <c:dLbl>
              <c:idx val="5"/>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0F9-4698-9B8D-CADC27AF081A}"/>
                </c:ext>
              </c:extLst>
            </c:dLbl>
            <c:dLbl>
              <c:idx val="6"/>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0F9-4698-9B8D-CADC27AF081A}"/>
                </c:ext>
              </c:extLst>
            </c:dLbl>
            <c:dLbl>
              <c:idx val="8"/>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0F9-4698-9B8D-CADC27AF081A}"/>
                </c:ext>
              </c:extLst>
            </c:dLbl>
            <c:dLbl>
              <c:idx val="9"/>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0F9-4698-9B8D-CADC27AF081A}"/>
                </c:ext>
              </c:extLst>
            </c:dLbl>
            <c:dLbl>
              <c:idx val="11"/>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0F9-4698-9B8D-CADC27AF081A}"/>
                </c:ext>
              </c:extLst>
            </c:dLbl>
            <c:dLbl>
              <c:idx val="12"/>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0F9-4698-9B8D-CADC27AF081A}"/>
                </c:ext>
              </c:extLst>
            </c:dLbl>
            <c:dLbl>
              <c:idx val="14"/>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0F9-4698-9B8D-CADC27AF081A}"/>
                </c:ext>
              </c:extLst>
            </c:dLbl>
            <c:dLbl>
              <c:idx val="16"/>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0F9-4698-9B8D-CADC27AF081A}"/>
                </c:ext>
              </c:extLst>
            </c:dLbl>
            <c:dLbl>
              <c:idx val="17"/>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00F9-4698-9B8D-CADC27AF081A}"/>
                </c:ext>
              </c:extLst>
            </c:dLbl>
            <c:dLbl>
              <c:idx val="18"/>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00F9-4698-9B8D-CADC27AF081A}"/>
                </c:ext>
              </c:extLst>
            </c:dLbl>
            <c:dLbl>
              <c:idx val="19"/>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00F9-4698-9B8D-CADC27AF081A}"/>
                </c:ext>
              </c:extLst>
            </c:dLbl>
            <c:dLbl>
              <c:idx val="20"/>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00F9-4698-9B8D-CADC27AF081A}"/>
                </c:ext>
              </c:extLst>
            </c:dLbl>
            <c:dLbl>
              <c:idx val="21"/>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00F9-4698-9B8D-CADC27AF081A}"/>
                </c:ext>
              </c:extLst>
            </c:dLbl>
            <c:dLbl>
              <c:idx val="22"/>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00F9-4698-9B8D-CADC27AF081A}"/>
                </c:ext>
              </c:extLst>
            </c:dLbl>
            <c:dLbl>
              <c:idx val="23"/>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00F9-4698-9B8D-CADC27AF081A}"/>
                </c:ext>
              </c:extLst>
            </c:dLbl>
            <c:dLbl>
              <c:idx val="24"/>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00F9-4698-9B8D-CADC27AF081A}"/>
                </c:ext>
              </c:extLst>
            </c:dLbl>
            <c:dLbl>
              <c:idx val="25"/>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00F9-4698-9B8D-CADC27AF081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Sheet1!$A$1:$Z$1</c:f>
              <c:numCache>
                <c:formatCode>General</c:formatCode>
                <c:ptCount val="26"/>
                <c:pt idx="0">
                  <c:v>2.2000000000000002</c:v>
                </c:pt>
                <c:pt idx="1">
                  <c:v>2.1779390681003585</c:v>
                </c:pt>
                <c:pt idx="2">
                  <c:v>2.1642487046632124</c:v>
                </c:pt>
                <c:pt idx="3">
                  <c:v>1.9920274914089346</c:v>
                </c:pt>
                <c:pt idx="4">
                  <c:v>1.8183193277310925</c:v>
                </c:pt>
                <c:pt idx="5">
                  <c:v>1.7131726283048212</c:v>
                </c:pt>
                <c:pt idx="6">
                  <c:v>1.6878229317851958</c:v>
                </c:pt>
                <c:pt idx="7">
                  <c:v>1.7090566037735848</c:v>
                </c:pt>
                <c:pt idx="8">
                  <c:v>1.5066909620991253</c:v>
                </c:pt>
                <c:pt idx="9">
                  <c:v>1.3555217391304348</c:v>
                </c:pt>
                <c:pt idx="10">
                  <c:v>1.2610488505747128</c:v>
                </c:pt>
                <c:pt idx="11">
                  <c:v>1.0755525606469003</c:v>
                </c:pt>
                <c:pt idx="12">
                  <c:v>0.97422466422466414</c:v>
                </c:pt>
                <c:pt idx="13">
                  <c:v>1.2496414852752882</c:v>
                </c:pt>
                <c:pt idx="14">
                  <c:v>1.3638917525773195</c:v>
                </c:pt>
                <c:pt idx="15">
                  <c:v>1.5538382541720153</c:v>
                </c:pt>
                <c:pt idx="16">
                  <c:v>1.3883586626139808</c:v>
                </c:pt>
                <c:pt idx="17">
                  <c:v>1.3857262569832403</c:v>
                </c:pt>
                <c:pt idx="18">
                  <c:v>1.3195375722543341</c:v>
                </c:pt>
                <c:pt idx="19">
                  <c:v>1.2930028328611889</c:v>
                </c:pt>
                <c:pt idx="20">
                  <c:v>1.2589502762430889</c:v>
                </c:pt>
                <c:pt idx="21">
                  <c:v>1.2944759206798853</c:v>
                </c:pt>
                <c:pt idx="22">
                  <c:v>1.4305521472392613</c:v>
                </c:pt>
                <c:pt idx="23">
                  <c:v>1.3</c:v>
                </c:pt>
                <c:pt idx="24">
                  <c:v>1.31</c:v>
                </c:pt>
                <c:pt idx="25">
                  <c:v>1.2</c:v>
                </c:pt>
              </c:numCache>
            </c:numRef>
          </c:val>
          <c:smooth val="0"/>
          <c:extLst>
            <c:ext xmlns:c16="http://schemas.microsoft.com/office/drawing/2014/chart" uri="{C3380CC4-5D6E-409C-BE32-E72D297353CC}">
              <c16:uniqueId val="{00000015-00F9-4698-9B8D-CADC27AF081A}"/>
            </c:ext>
          </c:extLst>
        </c:ser>
        <c:dLbls>
          <c:showLegendKey val="0"/>
          <c:showVal val="0"/>
          <c:showCatName val="0"/>
          <c:showSerName val="0"/>
          <c:showPercent val="0"/>
          <c:showBubbleSize val="0"/>
        </c:dLbls>
        <c:marker val="1"/>
        <c:smooth val="0"/>
        <c:axId val="1679626735"/>
        <c:axId val="1"/>
      </c:lineChart>
      <c:catAx>
        <c:axId val="167962673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5"/>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679626735"/>
        <c:crosses val="min"/>
        <c:crossBetween val="midCat"/>
        <c:majorUnit val="0.5"/>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024579560155241E-2"/>
          <c:y val="9.509319132750095E-2"/>
          <c:w val="0.88615782664941789"/>
          <c:h val="0.85089387599847854"/>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4"/>
              <c:layout>
                <c:manualLayout>
                  <c:x val="0"/>
                  <c:y val="-4.10802586534804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2F5-4A9F-BF21-37D52BA8D572}"/>
                </c:ext>
              </c:extLst>
            </c:dLbl>
            <c:dLbl>
              <c:idx val="8"/>
              <c:layout>
                <c:manualLayout>
                  <c:x val="0"/>
                  <c:y val="-4.10802586534804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2F5-4A9F-BF21-37D52BA8D572}"/>
                </c:ext>
              </c:extLst>
            </c:dLbl>
            <c:dLbl>
              <c:idx val="11"/>
              <c:layout>
                <c:manualLayout>
                  <c:x val="0"/>
                  <c:y val="-4.10802586534804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2F5-4A9F-BF21-37D52BA8D572}"/>
                </c:ext>
              </c:extLst>
            </c:dLbl>
            <c:dLbl>
              <c:idx val="16"/>
              <c:layout>
                <c:manualLayout>
                  <c:x val="0"/>
                  <c:y val="-4.108025865348041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F5-4A9F-BF21-37D52BA8D572}"/>
                </c:ext>
              </c:extLst>
            </c:dLbl>
            <c:dLbl>
              <c:idx val="17"/>
              <c:layout>
                <c:manualLayout>
                  <c:x val="0"/>
                  <c:y val="-4.108025865348041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2F5-4A9F-BF21-37D52BA8D572}"/>
                </c:ext>
              </c:extLst>
            </c:dLbl>
            <c:dLbl>
              <c:idx val="19"/>
              <c:layout>
                <c:manualLayout>
                  <c:x val="0"/>
                  <c:y val="-4.10802586534804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2F5-4A9F-BF21-37D52BA8D572}"/>
                </c:ext>
              </c:extLst>
            </c:dLbl>
            <c:dLbl>
              <c:idx val="20"/>
              <c:layout>
                <c:manualLayout>
                  <c:x val="0"/>
                  <c:y val="-4.108025865348041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2F5-4A9F-BF21-37D52BA8D572}"/>
                </c:ext>
              </c:extLst>
            </c:dLbl>
            <c:dLbl>
              <c:idx val="23"/>
              <c:layout>
                <c:manualLayout>
                  <c:x val="0"/>
                  <c:y val="-4.108025865348041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2F5-4A9F-BF21-37D52BA8D572}"/>
                </c:ext>
              </c:extLst>
            </c:dLbl>
            <c:dLbl>
              <c:idx val="24"/>
              <c:layout>
                <c:manualLayout>
                  <c:x val="0"/>
                  <c:y val="4.108025865348041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2F5-4A9F-BF21-37D52BA8D572}"/>
                </c:ext>
              </c:extLst>
            </c:dLbl>
            <c:dLbl>
              <c:idx val="25"/>
              <c:layout>
                <c:manualLayout>
                  <c:x val="0"/>
                  <c:y val="-4.108025865348041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2F5-4A9F-BF21-37D52BA8D57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Sheet1!$A$1:$AA$1</c:f>
              <c:numCache>
                <c:formatCode>General</c:formatCode>
                <c:ptCount val="27"/>
                <c:pt idx="0">
                  <c:v>3.6</c:v>
                </c:pt>
                <c:pt idx="1">
                  <c:v>1.8120000000000001</c:v>
                </c:pt>
                <c:pt idx="2">
                  <c:v>2.407</c:v>
                </c:pt>
                <c:pt idx="3">
                  <c:v>3.8809999999999998</c:v>
                </c:pt>
                <c:pt idx="4">
                  <c:v>8.1389999999999993</c:v>
                </c:pt>
                <c:pt idx="5">
                  <c:v>6.4859999999999998</c:v>
                </c:pt>
                <c:pt idx="6">
                  <c:v>7.1630000000000003</c:v>
                </c:pt>
                <c:pt idx="7">
                  <c:v>7.2050000000000001</c:v>
                </c:pt>
                <c:pt idx="8">
                  <c:v>9.9369999999999994</c:v>
                </c:pt>
                <c:pt idx="9">
                  <c:v>6.6550000000000002</c:v>
                </c:pt>
                <c:pt idx="10">
                  <c:v>7.3159999999999998</c:v>
                </c:pt>
                <c:pt idx="11">
                  <c:v>8.7870000000000008</c:v>
                </c:pt>
                <c:pt idx="12">
                  <c:v>8.8889999999999993</c:v>
                </c:pt>
                <c:pt idx="13">
                  <c:v>6.7770000000000001</c:v>
                </c:pt>
                <c:pt idx="14">
                  <c:v>7.3490000000000002</c:v>
                </c:pt>
                <c:pt idx="15">
                  <c:v>6.4050000000000002</c:v>
                </c:pt>
                <c:pt idx="16">
                  <c:v>5.9160000000000004</c:v>
                </c:pt>
                <c:pt idx="17">
                  <c:v>5.44</c:v>
                </c:pt>
                <c:pt idx="18">
                  <c:v>5.7830000000000004</c:v>
                </c:pt>
                <c:pt idx="19">
                  <c:v>5.4749999999999996</c:v>
                </c:pt>
                <c:pt idx="20">
                  <c:v>5.6479999999999997</c:v>
                </c:pt>
                <c:pt idx="21">
                  <c:v>5.5579999999999998</c:v>
                </c:pt>
                <c:pt idx="22">
                  <c:v>6.15</c:v>
                </c:pt>
                <c:pt idx="23">
                  <c:v>9.016</c:v>
                </c:pt>
                <c:pt idx="24">
                  <c:v>9.73</c:v>
                </c:pt>
                <c:pt idx="25">
                  <c:v>10</c:v>
                </c:pt>
                <c:pt idx="26">
                  <c:v>8.6999999999999993</c:v>
                </c:pt>
              </c:numCache>
            </c:numRef>
          </c:val>
          <c:smooth val="0"/>
          <c:extLst>
            <c:ext xmlns:c16="http://schemas.microsoft.com/office/drawing/2014/chart" uri="{C3380CC4-5D6E-409C-BE32-E72D297353CC}">
              <c16:uniqueId val="{0000000A-02F5-4A9F-BF21-37D52BA8D572}"/>
            </c:ext>
          </c:extLst>
        </c:ser>
        <c:dLbls>
          <c:showLegendKey val="0"/>
          <c:showVal val="0"/>
          <c:showCatName val="0"/>
          <c:showSerName val="0"/>
          <c:showPercent val="0"/>
          <c:showBubbleSize val="0"/>
        </c:dLbls>
        <c:marker val="1"/>
        <c:smooth val="0"/>
        <c:axId val="1262987487"/>
        <c:axId val="1"/>
      </c:lineChart>
      <c:catAx>
        <c:axId val="126298748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At val="0"/>
        <c:auto val="0"/>
        <c:lblAlgn val="ctr"/>
        <c:lblOffset val="100"/>
        <c:noMultiLvlLbl val="0"/>
      </c:catAx>
      <c:valAx>
        <c:axId val="1"/>
        <c:scaling>
          <c:orientation val="minMax"/>
          <c:max val="10"/>
          <c:min val="-2"/>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262987487"/>
        <c:crosses val="min"/>
        <c:crossBetween val="midCat"/>
        <c:majorUnit val="1"/>
      </c:valAx>
    </c:plotArea>
    <c:plotVisOnly val="0"/>
    <c:dispBlanksAs val="gap"/>
    <c:showDLblsOverMax val="1"/>
  </c:chart>
  <c:externalData r:id="rId1">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Sheet1!$A$2:$C$9</cx:f>
        <cx:lvl ptCount="8">
          <cx:pt idx="0">郡保健複合施設</cx:pt>
          <cx:pt idx="1">他の第一次医療機関</cx:pt>
          <cx:pt idx="2">地域クリニック</cx:pt>
          <cx:pt idx="3">第二次医療機関</cx:pt>
          <cx:pt idx="4">第三次医療機関</cx:pt>
          <cx:pt idx="5">病院とクリニック</cx:pt>
          <cx:pt idx="6">診断センター</cx:pt>
          <cx:pt idx="7">血液バンク</cx:pt>
        </cx:lvl>
        <cx:lvl ptCount="8">
          <cx:pt idx="0">第一次医療</cx:pt>
          <cx:pt idx="1">第一次医療</cx:pt>
          <cx:pt idx="2">第一次医療</cx:pt>
          <cx:pt idx="3">第二次医療</cx:pt>
          <cx:pt idx="4">第三次医療</cx:pt>
          <cx:pt idx="5">病院とクリニック</cx:pt>
          <cx:pt idx="6">診断センター</cx:pt>
          <cx:pt idx="7">血液バンク</cx:pt>
        </cx:lvl>
        <cx:lvl ptCount="8">
          <cx:pt idx="0">公的機関</cx:pt>
          <cx:pt idx="1">公的機関</cx:pt>
          <cx:pt idx="2">公的機関</cx:pt>
          <cx:pt idx="3">公的機関</cx:pt>
          <cx:pt idx="4">公的機関</cx:pt>
          <cx:pt idx="5">民間機関</cx:pt>
          <cx:pt idx="6">民間機関</cx:pt>
          <cx:pt idx="7">民間機関</cx:pt>
        </cx:lvl>
      </cx:strDim>
      <cx:numDim type="size">
        <cx:f>Sheet1!$D$2:$D$9</cx:f>
        <cx:lvl ptCount="8" formatCode="G/標準">
          <cx:pt idx="0">429</cx:pt>
          <cx:pt idx="1">1546</cx:pt>
          <cx:pt idx="2">14272</cx:pt>
          <cx:pt idx="3">205</cx:pt>
          <cx:pt idx="4">64</cx:pt>
          <cx:pt idx="5">2898</cx:pt>
          <cx:pt idx="6">5592</cx:pt>
          <cx:pt idx="7">220</cx:pt>
        </cx:lvl>
      </cx:numDim>
    </cx:data>
  </cx:chartData>
  <cx:chart>
    <cx:plotArea>
      <cx:plotAreaRegion>
        <cx:series layoutId="treemap" uniqueId="{48AECAA8-E25C-4D73-B5CD-FE08D829B61A}">
          <cx:tx>
            <cx:txData>
              <cx:f>Sheet1!$D$1</cx:f>
              <cx:v>Series1</cx:v>
            </cx:txData>
          </cx:tx>
          <cx:dataLabels pos="inEnd">
            <cx:txPr>
              <a:bodyPr spcFirstLastPara="1" vertOverflow="ellipsis" horzOverflow="overflow" wrap="square" lIns="0" tIns="0" rIns="0" bIns="0" anchor="ctr" anchorCtr="1"/>
              <a:lstStyle/>
              <a:p>
                <a:pPr algn="ctr" rtl="0">
                  <a:defRPr sz="1100">
                    <a:solidFill>
                      <a:schemeClr val="bg1"/>
                    </a:solidFill>
                  </a:defRPr>
                </a:pPr>
                <a:endParaRPr lang="en-US" sz="1100" b="0" i="0" u="none" strike="noStrike" baseline="0">
                  <a:solidFill>
                    <a:schemeClr val="bg1"/>
                  </a:solidFill>
                  <a:latin typeface="Arial"/>
                  <a:ea typeface="ＭＳ Ｐゴシック"/>
                </a:endParaRPr>
              </a:p>
            </cx:txPr>
            <cx:visibility seriesName="0" categoryName="1" value="1"/>
            <cx:separator>, </cx:separator>
            <cx:dataLabel idx="0">
              <cx:txPr>
                <a:bodyPr spcFirstLastPara="1" vertOverflow="ellipsis" horzOverflow="overflow" wrap="square" lIns="0" tIns="0" rIns="0" bIns="0" anchor="ctr" anchorCtr="1"/>
                <a:lstStyle/>
                <a:p>
                  <a:pPr algn="ctr" rtl="0">
                    <a:defRPr sz="1400" b="1"/>
                  </a:pPr>
                  <a:r>
                    <a:rPr lang="en-US" sz="1400" b="1" i="0" u="none" strike="noStrike" baseline="0" noProof="1">
                      <a:solidFill>
                        <a:schemeClr val="bg1"/>
                      </a:solidFill>
                      <a:latin typeface="Arial"/>
                      <a:ea typeface="ＭＳ Ｐゴシック"/>
                    </a:rPr>
                    <a:t>公的機関</a:t>
                  </a:r>
                </a:p>
              </cx:txPr>
              <cx:visibility seriesName="0" categoryName="1" value="1"/>
              <cx:separator>, </cx:separator>
            </cx:dataLabel>
            <cx:dataLabel idx="2">
              <cx:txPr>
                <a:bodyPr spcFirstLastPara="1" vertOverflow="ellipsis" horzOverflow="overflow" wrap="square" lIns="0" tIns="0" rIns="0" bIns="0" anchor="ctr" anchorCtr="1"/>
                <a:lstStyle/>
                <a:p>
                  <a:pPr algn="ctr" rtl="0">
                    <a:defRPr sz="800"/>
                  </a:pPr>
                  <a:r>
                    <a:rPr lang="en-US" sz="800" b="0" i="0" u="none" strike="noStrike" baseline="0" noProof="1">
                      <a:solidFill>
                        <a:schemeClr val="bg1"/>
                      </a:solidFill>
                      <a:latin typeface="Arial"/>
                      <a:ea typeface="ＭＳ Ｐゴシック"/>
                    </a:rPr>
                    <a:t>郡保健複合施設, 429</a:t>
                  </a:r>
                </a:p>
              </cx:txPr>
              <cx:visibility seriesName="0" categoryName="1" value="1"/>
              <cx:separator>, </cx:separator>
            </cx:dataLabel>
            <cx:dataLabel idx="3">
              <cx:txPr>
                <a:bodyPr spcFirstLastPara="1" vertOverflow="ellipsis" horzOverflow="overflow" wrap="square" lIns="0" tIns="0" rIns="0" bIns="0" anchor="ctr" anchorCtr="1"/>
                <a:lstStyle/>
                <a:p>
                  <a:pPr algn="ctr" rtl="0">
                    <a:defRPr sz="1200"/>
                  </a:pPr>
                  <a:r>
                    <a:rPr lang="en-US" sz="1200" b="0" i="0" u="none" strike="noStrike" baseline="0">
                      <a:solidFill>
                        <a:schemeClr val="bg1"/>
                      </a:solidFill>
                      <a:latin typeface="Arial"/>
                      <a:ea typeface="ＭＳ Ｐゴシック"/>
                    </a:rPr>
                    <a:t>他の第一次医療機関, 1546</a:t>
                  </a:r>
                </a:p>
              </cx:txPr>
              <cx:visibility seriesName="0" categoryName="1" value="1"/>
              <cx:separator>, </cx:separator>
            </cx:dataLabel>
            <cx:dataLabel idx="4">
              <cx:txPr>
                <a:bodyPr spcFirstLastPara="1" vertOverflow="ellipsis" horzOverflow="overflow" wrap="square" lIns="0" tIns="0" rIns="0" bIns="0" anchor="ctr" anchorCtr="1"/>
                <a:lstStyle/>
                <a:p>
                  <a:pPr algn="ctr" rtl="0">
                    <a:defRPr sz="1200"/>
                  </a:pPr>
                  <a:r>
                    <a:rPr lang="en-US" sz="1200" b="0" i="0" u="none" strike="noStrike" baseline="0">
                      <a:solidFill>
                        <a:schemeClr val="bg1"/>
                      </a:solidFill>
                      <a:latin typeface="Arial"/>
                      <a:ea typeface="ＭＳ Ｐゴシック"/>
                    </a:rPr>
                    <a:t>地域クリニック, 14272</a:t>
                  </a:r>
                </a:p>
              </cx:txPr>
              <cx:visibility seriesName="0" categoryName="1" value="1"/>
              <cx:separator>, </cx:separator>
            </cx:dataLabel>
            <cx:dataLabel idx="9">
              <cx:txPr>
                <a:bodyPr spcFirstLastPara="1" vertOverflow="ellipsis" horzOverflow="overflow" wrap="square" lIns="0" tIns="0" rIns="0" bIns="0" anchor="ctr" anchorCtr="1"/>
                <a:lstStyle/>
                <a:p>
                  <a:pPr algn="ctr" rtl="0">
                    <a:defRPr sz="1400" b="1"/>
                  </a:pPr>
                  <a:r>
                    <a:rPr lang="en-US" sz="1400" b="1" i="0" u="none" strike="noStrike" baseline="0" noProof="1">
                      <a:solidFill>
                        <a:schemeClr val="bg1"/>
                      </a:solidFill>
                      <a:latin typeface="Arial"/>
                      <a:ea typeface="ＭＳ Ｐゴシック"/>
                    </a:rPr>
                    <a:t>民間機関</a:t>
                  </a:r>
                </a:p>
              </cx:txPr>
              <cx:visibility seriesName="0" categoryName="1" value="1"/>
              <cx:separator>, </cx:separator>
            </cx:dataLabel>
            <cx:dataLabel idx="11">
              <cx:txPr>
                <a:bodyPr spcFirstLastPara="1" vertOverflow="ellipsis" horzOverflow="overflow" wrap="square" lIns="0" tIns="0" rIns="0" bIns="0" anchor="ctr" anchorCtr="1"/>
                <a:lstStyle/>
                <a:p>
                  <a:pPr algn="ctr" rtl="0">
                    <a:defRPr sz="1200"/>
                  </a:pPr>
                  <a:r>
                    <a:rPr lang="en-US" sz="1200" b="0" i="0" u="none" strike="noStrike" baseline="0">
                      <a:solidFill>
                        <a:schemeClr val="bg1"/>
                      </a:solidFill>
                      <a:latin typeface="Arial"/>
                      <a:ea typeface="ＭＳ Ｐゴシック"/>
                    </a:rPr>
                    <a:t>病院とクリニック, 2898</a:t>
                  </a:r>
                </a:p>
              </cx:txPr>
              <cx:visibility seriesName="0" categoryName="1" value="1"/>
              <cx:separator>, </cx:separator>
            </cx:dataLabel>
            <cx:dataLabel idx="13">
              <cx:txPr>
                <a:bodyPr spcFirstLastPara="1" vertOverflow="ellipsis" horzOverflow="overflow" wrap="square" lIns="0" tIns="0" rIns="0" bIns="0" anchor="ctr" anchorCtr="1"/>
                <a:lstStyle/>
                <a:p>
                  <a:pPr algn="ctr" rtl="0">
                    <a:defRPr sz="1200"/>
                  </a:pPr>
                  <a:r>
                    <a:rPr lang="en-US" sz="1200" b="0" i="0" u="none" strike="noStrike" baseline="0">
                      <a:solidFill>
                        <a:schemeClr val="bg1"/>
                      </a:solidFill>
                      <a:latin typeface="Arial"/>
                      <a:ea typeface="ＭＳ Ｐゴシック"/>
                    </a:rPr>
                    <a:t>診断センター, 5592</a:t>
                  </a:r>
                </a:p>
              </cx:txPr>
              <cx:visibility seriesName="0" categoryName="1" value="1"/>
              <cx:separator>, </cx:separator>
            </cx:dataLabel>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12">
  <cs:axisTitle>
    <cs:lnRef idx="0"/>
    <cs:fillRef idx="0"/>
    <cs:effectRef idx="0"/>
    <cs:fontRef idx="minor">
      <a:schemeClr val="tx1">
        <a:lumMod val="50000"/>
        <a:lumOff val="50000"/>
      </a:schemeClr>
    </cs:fontRef>
    <cs:spPr>
      <a:solidFill>
        <a:schemeClr val="bg1">
          <a:lumMod val="85000"/>
        </a:schemeClr>
      </a:solidFill>
      <a:ln>
        <a:solidFill>
          <a:schemeClr val="bg1">
            <a:lumMod val="75000"/>
          </a:schemeClr>
        </a:solidFill>
      </a:ln>
    </cs:spPr>
    <cs:defRPr sz="1197"/>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cs:chartArea>
  <cs:dataLabel>
    <cs:lnRef idx="0"/>
    <cs:fillRef idx="0"/>
    <cs:effectRef idx="0"/>
    <cs:fontRef idx="minor">
      <a:schemeClr val="tx1">
        <a:lumMod val="50000"/>
        <a:lumOff val="50000"/>
      </a:schemeClr>
    </cs:fontRef>
    <cs:defRPr sz="1197"/>
  </cs:dataLabel>
  <cs:dataLabelCallout>
    <cs:lnRef idx="0"/>
    <cs:fillRef idx="0"/>
    <cs:effectRef idx="0"/>
    <cs:fontRef idx="minor">
      <a:schemeClr val="dk1">
        <a:lumMod val="50000"/>
        <a:lumOff val="50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ln w="9525" cap="flat" cmpd="sng" algn="ctr">
        <a:solidFill>
          <a:schemeClr val="phClr">
            <a:alpha val="50000"/>
          </a:schemeClr>
        </a:solidFill>
        <a:round/>
      </a:ln>
    </cs:spPr>
  </cs:dataPoint>
  <cs:dataPoint3D>
    <cs:lnRef idx="0">
      <cs:styleClr val="auto"/>
    </cs:lnRef>
    <cs:fillRef idx="0">
      <cs:styleClr val="auto"/>
    </cs:fillRef>
    <cs:effectRef idx="0"/>
    <cs:fontRef idx="minor">
      <a:schemeClr val="dk1"/>
    </cs:fontRef>
    <cs:spPr>
      <a:solidFill>
        <a:schemeClr val="phClr"/>
      </a:solidFill>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4"/>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62" cap="none" spc="2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50000"/>
        <a:lumOff val="50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50000"/>
        <a:lumOff val="50000"/>
      </a:schemeClr>
    </cs:fontRef>
    <cs:defRPr sz="1197"/>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3079042" cy="513789"/>
          </a:xfrm>
          <a:prstGeom prst="rect">
            <a:avLst/>
          </a:prstGeom>
        </p:spPr>
        <p:txBody>
          <a:bodyPr vert="horz" lIns="95467" tIns="47733" rIns="95467" bIns="47733"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4023347" y="1"/>
            <a:ext cx="3079041" cy="513789"/>
          </a:xfrm>
          <a:prstGeom prst="rect">
            <a:avLst/>
          </a:prstGeom>
        </p:spPr>
        <p:txBody>
          <a:bodyPr vert="horz" lIns="95467" tIns="47733" rIns="95467" bIns="47733" rtlCol="0"/>
          <a:lstStyle>
            <a:lvl1pPr algn="r">
              <a:defRPr sz="1200"/>
            </a:lvl1pPr>
          </a:lstStyle>
          <a:p>
            <a:fld id="{AD5813BB-2A59-4094-A80D-63C58A298EE5}" type="datetimeFigureOut">
              <a:rPr kumimoji="1" lang="ja-JP" altLang="en-US" smtClean="0">
                <a:latin typeface="Arial" panose="020B0604020202020204" pitchFamily="34" charset="0"/>
              </a:rPr>
              <a:pPr/>
              <a:t>2026/6/2</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3" y="9720824"/>
            <a:ext cx="3079042" cy="513789"/>
          </a:xfrm>
          <a:prstGeom prst="rect">
            <a:avLst/>
          </a:prstGeom>
        </p:spPr>
        <p:txBody>
          <a:bodyPr vert="horz" lIns="95467" tIns="47733" rIns="95467" bIns="47733"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4023347" y="9720824"/>
            <a:ext cx="3079041" cy="513789"/>
          </a:xfrm>
          <a:prstGeom prst="rect">
            <a:avLst/>
          </a:prstGeom>
        </p:spPr>
        <p:txBody>
          <a:bodyPr vert="horz" lIns="95467" tIns="47733" rIns="95467" bIns="47733"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3" y="4"/>
            <a:ext cx="3079202" cy="512304"/>
          </a:xfrm>
          <a:prstGeom prst="rect">
            <a:avLst/>
          </a:prstGeom>
        </p:spPr>
        <p:txBody>
          <a:bodyPr vert="horz" lIns="94758" tIns="47379" rIns="94758" bIns="47379"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4023205" y="4"/>
            <a:ext cx="3079202" cy="512304"/>
          </a:xfrm>
          <a:prstGeom prst="rect">
            <a:avLst/>
          </a:prstGeom>
        </p:spPr>
        <p:txBody>
          <a:bodyPr vert="horz" lIns="94758" tIns="47379" rIns="94758" bIns="47379" rtlCol="0"/>
          <a:lstStyle>
            <a:lvl1pPr algn="r">
              <a:defRPr sz="1200">
                <a:latin typeface="Arial" panose="020B0604020202020204" pitchFamily="34" charset="0"/>
              </a:defRPr>
            </a:lvl1pPr>
          </a:lstStyle>
          <a:p>
            <a:fld id="{6F0D6084-7E8B-4A36-97F0-DEDFB028508E}" type="datetimeFigureOut">
              <a:rPr lang="ja-JP" altLang="en-US" smtClean="0"/>
              <a:pPr/>
              <a:t>2026/6/2</a:t>
            </a:fld>
            <a:endParaRPr lang="ja-JP" altLang="en-US" dirty="0"/>
          </a:p>
        </p:txBody>
      </p:sp>
      <p:sp>
        <p:nvSpPr>
          <p:cNvPr id="4" name="スライド イメージ プレースホルダ 3"/>
          <p:cNvSpPr>
            <a:spLocks noGrp="1" noRot="1" noChangeAspect="1"/>
          </p:cNvSpPr>
          <p:nvPr>
            <p:ph type="sldImg" idx="2"/>
          </p:nvPr>
        </p:nvSpPr>
        <p:spPr>
          <a:xfrm>
            <a:off x="781050" y="769938"/>
            <a:ext cx="5541963" cy="3836987"/>
          </a:xfrm>
          <a:prstGeom prst="rect">
            <a:avLst/>
          </a:prstGeom>
          <a:noFill/>
          <a:ln w="12700">
            <a:solidFill>
              <a:prstClr val="black"/>
            </a:solidFill>
          </a:ln>
        </p:spPr>
        <p:txBody>
          <a:bodyPr vert="horz" lIns="94758" tIns="47379" rIns="94758" bIns="47379" rtlCol="0" anchor="ctr"/>
          <a:lstStyle/>
          <a:p>
            <a:endParaRPr lang="ja-JP" altLang="en-US" dirty="0"/>
          </a:p>
        </p:txBody>
      </p:sp>
      <p:sp>
        <p:nvSpPr>
          <p:cNvPr id="5" name="ノート プレースホルダ 4"/>
          <p:cNvSpPr>
            <a:spLocks noGrp="1"/>
          </p:cNvSpPr>
          <p:nvPr>
            <p:ph type="body" sz="quarter" idx="3"/>
          </p:nvPr>
        </p:nvSpPr>
        <p:spPr>
          <a:xfrm>
            <a:off x="710076" y="4861155"/>
            <a:ext cx="5683914" cy="4605821"/>
          </a:xfrm>
          <a:prstGeom prst="rect">
            <a:avLst/>
          </a:prstGeom>
        </p:spPr>
        <p:txBody>
          <a:bodyPr vert="horz" lIns="94758" tIns="47379" rIns="94758" bIns="47379"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3" y="9720676"/>
            <a:ext cx="3079202" cy="512303"/>
          </a:xfrm>
          <a:prstGeom prst="rect">
            <a:avLst/>
          </a:prstGeom>
        </p:spPr>
        <p:txBody>
          <a:bodyPr vert="horz" lIns="94758" tIns="47379" rIns="94758" bIns="47379"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4023205" y="9720676"/>
            <a:ext cx="3079202" cy="512303"/>
          </a:xfrm>
          <a:prstGeom prst="rect">
            <a:avLst/>
          </a:prstGeom>
        </p:spPr>
        <p:txBody>
          <a:bodyPr vert="horz" lIns="94758" tIns="47379" rIns="94758" bIns="47379"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882735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13</a:t>
            </a:fld>
            <a:endParaRPr lang="ja-JP" altLang="en-US" dirty="0"/>
          </a:p>
        </p:txBody>
      </p:sp>
    </p:spTree>
    <p:extLst>
      <p:ext uri="{BB962C8B-B14F-4D97-AF65-F5344CB8AC3E}">
        <p14:creationId xmlns:p14="http://schemas.microsoft.com/office/powerpoint/2010/main" val="1596414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16</a:t>
            </a:fld>
            <a:endParaRPr lang="ja-JP" altLang="en-US" dirty="0"/>
          </a:p>
        </p:txBody>
      </p:sp>
    </p:spTree>
    <p:extLst>
      <p:ext uri="{BB962C8B-B14F-4D97-AF65-F5344CB8AC3E}">
        <p14:creationId xmlns:p14="http://schemas.microsoft.com/office/powerpoint/2010/main" val="1868523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17</a:t>
            </a:fld>
            <a:endParaRPr kumimoji="1" lang="ja-JP" altLang="en-US"/>
          </a:p>
        </p:txBody>
      </p:sp>
    </p:spTree>
    <p:extLst>
      <p:ext uri="{BB962C8B-B14F-4D97-AF65-F5344CB8AC3E}">
        <p14:creationId xmlns:p14="http://schemas.microsoft.com/office/powerpoint/2010/main" val="2074561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23</a:t>
            </a:fld>
            <a:endParaRPr lang="ja-JP" altLang="en-US" dirty="0"/>
          </a:p>
        </p:txBody>
      </p:sp>
    </p:spTree>
    <p:extLst>
      <p:ext uri="{BB962C8B-B14F-4D97-AF65-F5344CB8AC3E}">
        <p14:creationId xmlns:p14="http://schemas.microsoft.com/office/powerpoint/2010/main" val="2740017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24</a:t>
            </a:fld>
            <a:endParaRPr lang="ja-JP" altLang="en-US" dirty="0"/>
          </a:p>
        </p:txBody>
      </p:sp>
    </p:spTree>
    <p:extLst>
      <p:ext uri="{BB962C8B-B14F-4D97-AF65-F5344CB8AC3E}">
        <p14:creationId xmlns:p14="http://schemas.microsoft.com/office/powerpoint/2010/main" val="964799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25</a:t>
            </a:fld>
            <a:endParaRPr lang="ja-JP" altLang="en-US" dirty="0"/>
          </a:p>
        </p:txBody>
      </p:sp>
    </p:spTree>
    <p:extLst>
      <p:ext uri="{BB962C8B-B14F-4D97-AF65-F5344CB8AC3E}">
        <p14:creationId xmlns:p14="http://schemas.microsoft.com/office/powerpoint/2010/main" val="4176816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26</a:t>
            </a:fld>
            <a:endParaRPr lang="ja-JP" altLang="en-US" dirty="0"/>
          </a:p>
        </p:txBody>
      </p:sp>
    </p:spTree>
    <p:extLst>
      <p:ext uri="{BB962C8B-B14F-4D97-AF65-F5344CB8AC3E}">
        <p14:creationId xmlns:p14="http://schemas.microsoft.com/office/powerpoint/2010/main" val="2296775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29</a:t>
            </a:fld>
            <a:endParaRPr lang="ja-JP" altLang="en-US" dirty="0"/>
          </a:p>
        </p:txBody>
      </p:sp>
    </p:spTree>
    <p:extLst>
      <p:ext uri="{BB962C8B-B14F-4D97-AF65-F5344CB8AC3E}">
        <p14:creationId xmlns:p14="http://schemas.microsoft.com/office/powerpoint/2010/main" val="2498203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30</a:t>
            </a:fld>
            <a:endParaRPr lang="ja-JP" altLang="en-US" dirty="0"/>
          </a:p>
        </p:txBody>
      </p:sp>
    </p:spTree>
    <p:extLst>
      <p:ext uri="{BB962C8B-B14F-4D97-AF65-F5344CB8AC3E}">
        <p14:creationId xmlns:p14="http://schemas.microsoft.com/office/powerpoint/2010/main" val="3861146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31</a:t>
            </a:fld>
            <a:endParaRPr lang="ja-JP" altLang="en-US" dirty="0"/>
          </a:p>
        </p:txBody>
      </p:sp>
    </p:spTree>
    <p:extLst>
      <p:ext uri="{BB962C8B-B14F-4D97-AF65-F5344CB8AC3E}">
        <p14:creationId xmlns:p14="http://schemas.microsoft.com/office/powerpoint/2010/main" val="336543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2888327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32</a:t>
            </a:fld>
            <a:endParaRPr lang="ja-JP" altLang="en-US" dirty="0"/>
          </a:p>
        </p:txBody>
      </p:sp>
    </p:spTree>
    <p:extLst>
      <p:ext uri="{BB962C8B-B14F-4D97-AF65-F5344CB8AC3E}">
        <p14:creationId xmlns:p14="http://schemas.microsoft.com/office/powerpoint/2010/main" val="3112135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33</a:t>
            </a:fld>
            <a:endParaRPr lang="ja-JP" altLang="en-US" dirty="0"/>
          </a:p>
        </p:txBody>
      </p:sp>
    </p:spTree>
    <p:extLst>
      <p:ext uri="{BB962C8B-B14F-4D97-AF65-F5344CB8AC3E}">
        <p14:creationId xmlns:p14="http://schemas.microsoft.com/office/powerpoint/2010/main" val="1600162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37</a:t>
            </a:fld>
            <a:endParaRPr lang="ja-JP" altLang="en-US" dirty="0"/>
          </a:p>
        </p:txBody>
      </p:sp>
    </p:spTree>
    <p:extLst>
      <p:ext uri="{BB962C8B-B14F-4D97-AF65-F5344CB8AC3E}">
        <p14:creationId xmlns:p14="http://schemas.microsoft.com/office/powerpoint/2010/main" val="40854586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38</a:t>
            </a:fld>
            <a:endParaRPr lang="ja-JP" altLang="en-US" dirty="0"/>
          </a:p>
        </p:txBody>
      </p:sp>
    </p:spTree>
    <p:extLst>
      <p:ext uri="{BB962C8B-B14F-4D97-AF65-F5344CB8AC3E}">
        <p14:creationId xmlns:p14="http://schemas.microsoft.com/office/powerpoint/2010/main" val="31920923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43</a:t>
            </a:fld>
            <a:endParaRPr lang="ja-JP" altLang="en-US" dirty="0"/>
          </a:p>
        </p:txBody>
      </p:sp>
    </p:spTree>
    <p:extLst>
      <p:ext uri="{BB962C8B-B14F-4D97-AF65-F5344CB8AC3E}">
        <p14:creationId xmlns:p14="http://schemas.microsoft.com/office/powerpoint/2010/main" val="1691334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51</a:t>
            </a:fld>
            <a:endParaRPr lang="ja-JP" altLang="en-US" dirty="0"/>
          </a:p>
        </p:txBody>
      </p:sp>
    </p:spTree>
    <p:extLst>
      <p:ext uri="{BB962C8B-B14F-4D97-AF65-F5344CB8AC3E}">
        <p14:creationId xmlns:p14="http://schemas.microsoft.com/office/powerpoint/2010/main" val="2833360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58</a:t>
            </a:fld>
            <a:endParaRPr lang="ja-JP" altLang="en-US" dirty="0"/>
          </a:p>
        </p:txBody>
      </p:sp>
    </p:spTree>
    <p:extLst>
      <p:ext uri="{BB962C8B-B14F-4D97-AF65-F5344CB8AC3E}">
        <p14:creationId xmlns:p14="http://schemas.microsoft.com/office/powerpoint/2010/main" val="3639816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60</a:t>
            </a:fld>
            <a:endParaRPr lang="ja-JP" altLang="en-US" dirty="0"/>
          </a:p>
        </p:txBody>
      </p:sp>
    </p:spTree>
    <p:extLst>
      <p:ext uri="{BB962C8B-B14F-4D97-AF65-F5344CB8AC3E}">
        <p14:creationId xmlns:p14="http://schemas.microsoft.com/office/powerpoint/2010/main" val="36852551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78</a:t>
            </a:fld>
            <a:endParaRPr kumimoji="1" lang="ja-JP" altLang="en-US"/>
          </a:p>
        </p:txBody>
      </p:sp>
    </p:spTree>
    <p:extLst>
      <p:ext uri="{BB962C8B-B14F-4D97-AF65-F5344CB8AC3E}">
        <p14:creationId xmlns:p14="http://schemas.microsoft.com/office/powerpoint/2010/main" val="36368945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82</a:t>
            </a:fld>
            <a:endParaRPr kumimoji="1" lang="ja-JP" altLang="en-US"/>
          </a:p>
        </p:txBody>
      </p:sp>
    </p:spTree>
    <p:extLst>
      <p:ext uri="{BB962C8B-B14F-4D97-AF65-F5344CB8AC3E}">
        <p14:creationId xmlns:p14="http://schemas.microsoft.com/office/powerpoint/2010/main" val="629438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4153344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7</a:t>
            </a:fld>
            <a:endParaRPr lang="ja-JP" altLang="en-US" dirty="0"/>
          </a:p>
        </p:txBody>
      </p:sp>
    </p:spTree>
    <p:extLst>
      <p:ext uri="{BB962C8B-B14F-4D97-AF65-F5344CB8AC3E}">
        <p14:creationId xmlns:p14="http://schemas.microsoft.com/office/powerpoint/2010/main" val="2047012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8</a:t>
            </a:fld>
            <a:endParaRPr lang="ja-JP" altLang="en-US" dirty="0"/>
          </a:p>
        </p:txBody>
      </p:sp>
    </p:spTree>
    <p:extLst>
      <p:ext uri="{BB962C8B-B14F-4D97-AF65-F5344CB8AC3E}">
        <p14:creationId xmlns:p14="http://schemas.microsoft.com/office/powerpoint/2010/main" val="2529274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9</a:t>
            </a:fld>
            <a:endParaRPr lang="ja-JP" altLang="en-US" dirty="0"/>
          </a:p>
        </p:txBody>
      </p:sp>
    </p:spTree>
    <p:extLst>
      <p:ext uri="{BB962C8B-B14F-4D97-AF65-F5344CB8AC3E}">
        <p14:creationId xmlns:p14="http://schemas.microsoft.com/office/powerpoint/2010/main" val="3631513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10</a:t>
            </a:fld>
            <a:endParaRPr lang="ja-JP" altLang="en-US" dirty="0"/>
          </a:p>
        </p:txBody>
      </p:sp>
    </p:spTree>
    <p:extLst>
      <p:ext uri="{BB962C8B-B14F-4D97-AF65-F5344CB8AC3E}">
        <p14:creationId xmlns:p14="http://schemas.microsoft.com/office/powerpoint/2010/main" val="3387089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11</a:t>
            </a:fld>
            <a:endParaRPr lang="ja-JP" altLang="en-US" dirty="0"/>
          </a:p>
        </p:txBody>
      </p:sp>
    </p:spTree>
    <p:extLst>
      <p:ext uri="{BB962C8B-B14F-4D97-AF65-F5344CB8AC3E}">
        <p14:creationId xmlns:p14="http://schemas.microsoft.com/office/powerpoint/2010/main" val="3589518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12</a:t>
            </a:fld>
            <a:endParaRPr lang="ja-JP" altLang="en-US" dirty="0"/>
          </a:p>
        </p:txBody>
      </p:sp>
    </p:spTree>
    <p:extLst>
      <p:ext uri="{BB962C8B-B14F-4D97-AF65-F5344CB8AC3E}">
        <p14:creationId xmlns:p14="http://schemas.microsoft.com/office/powerpoint/2010/main" val="274511547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8.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4" name="正方形/長方形 23"/>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5" name="正方形/長方形 2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grpSp>
        <p:nvGrpSpPr>
          <p:cNvPr id="2" name="グループ化 1"/>
          <p:cNvGrpSpPr/>
          <p:nvPr userDrawn="1"/>
        </p:nvGrpSpPr>
        <p:grpSpPr>
          <a:xfrm>
            <a:off x="5961112" y="1957090"/>
            <a:ext cx="3472592" cy="4730699"/>
            <a:chOff x="5961112" y="1957090"/>
            <a:chExt cx="3472592" cy="4730699"/>
          </a:xfrm>
        </p:grpSpPr>
        <p:sp>
          <p:nvSpPr>
            <p:cNvPr id="431" name="Oval 8"/>
            <p:cNvSpPr>
              <a:spLocks noChangeArrowheads="1"/>
            </p:cNvSpPr>
            <p:nvPr userDrawn="1"/>
          </p:nvSpPr>
          <p:spPr bwMode="auto">
            <a:xfrm>
              <a:off x="8863168" y="631108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2" name="Oval 9"/>
            <p:cNvSpPr>
              <a:spLocks noChangeArrowheads="1"/>
            </p:cNvSpPr>
            <p:nvPr userDrawn="1"/>
          </p:nvSpPr>
          <p:spPr bwMode="auto">
            <a:xfrm>
              <a:off x="8958257" y="631108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3" name="Oval 10"/>
            <p:cNvSpPr>
              <a:spLocks noChangeArrowheads="1"/>
            </p:cNvSpPr>
            <p:nvPr userDrawn="1"/>
          </p:nvSpPr>
          <p:spPr bwMode="auto">
            <a:xfrm>
              <a:off x="9058832"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4" name="Oval 11"/>
            <p:cNvSpPr>
              <a:spLocks noChangeArrowheads="1"/>
            </p:cNvSpPr>
            <p:nvPr userDrawn="1"/>
          </p:nvSpPr>
          <p:spPr bwMode="auto">
            <a:xfrm>
              <a:off x="9153922"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5" name="Oval 12"/>
            <p:cNvSpPr>
              <a:spLocks noChangeArrowheads="1"/>
            </p:cNvSpPr>
            <p:nvPr userDrawn="1"/>
          </p:nvSpPr>
          <p:spPr bwMode="auto">
            <a:xfrm>
              <a:off x="9249011"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6" name="Oval 13"/>
            <p:cNvSpPr>
              <a:spLocks noChangeArrowheads="1"/>
            </p:cNvSpPr>
            <p:nvPr userDrawn="1"/>
          </p:nvSpPr>
          <p:spPr bwMode="auto">
            <a:xfrm>
              <a:off x="9249011" y="640617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7" name="Oval 14"/>
            <p:cNvSpPr>
              <a:spLocks noChangeArrowheads="1"/>
            </p:cNvSpPr>
            <p:nvPr userDrawn="1"/>
          </p:nvSpPr>
          <p:spPr bwMode="auto">
            <a:xfrm>
              <a:off x="8863168" y="640617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8" name="Oval 15"/>
            <p:cNvSpPr>
              <a:spLocks noChangeArrowheads="1"/>
            </p:cNvSpPr>
            <p:nvPr userDrawn="1"/>
          </p:nvSpPr>
          <p:spPr bwMode="auto">
            <a:xfrm>
              <a:off x="8958257" y="640617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9" name="Oval 16"/>
            <p:cNvSpPr>
              <a:spLocks noChangeArrowheads="1"/>
            </p:cNvSpPr>
            <p:nvPr userDrawn="1"/>
          </p:nvSpPr>
          <p:spPr bwMode="auto">
            <a:xfrm>
              <a:off x="9347758"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 name="Oval 17"/>
            <p:cNvSpPr>
              <a:spLocks noChangeArrowheads="1"/>
            </p:cNvSpPr>
            <p:nvPr userDrawn="1"/>
          </p:nvSpPr>
          <p:spPr bwMode="auto">
            <a:xfrm>
              <a:off x="9347758" y="640617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 name="Oval 18"/>
            <p:cNvSpPr>
              <a:spLocks noChangeArrowheads="1"/>
            </p:cNvSpPr>
            <p:nvPr userDrawn="1"/>
          </p:nvSpPr>
          <p:spPr bwMode="auto">
            <a:xfrm>
              <a:off x="9347758" y="650126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2" name="Oval 19"/>
            <p:cNvSpPr>
              <a:spLocks noChangeArrowheads="1"/>
            </p:cNvSpPr>
            <p:nvPr userDrawn="1"/>
          </p:nvSpPr>
          <p:spPr bwMode="auto">
            <a:xfrm>
              <a:off x="8958257" y="650126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3" name="Oval 20"/>
            <p:cNvSpPr>
              <a:spLocks noChangeArrowheads="1"/>
            </p:cNvSpPr>
            <p:nvPr userDrawn="1"/>
          </p:nvSpPr>
          <p:spPr bwMode="auto">
            <a:xfrm>
              <a:off x="8958257" y="6600014"/>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4" name="Oval 21"/>
            <p:cNvSpPr>
              <a:spLocks noChangeArrowheads="1"/>
            </p:cNvSpPr>
            <p:nvPr userDrawn="1"/>
          </p:nvSpPr>
          <p:spPr bwMode="auto">
            <a:xfrm>
              <a:off x="6345127"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5" name="Oval 22"/>
            <p:cNvSpPr>
              <a:spLocks noChangeArrowheads="1"/>
            </p:cNvSpPr>
            <p:nvPr userDrawn="1"/>
          </p:nvSpPr>
          <p:spPr bwMode="auto">
            <a:xfrm>
              <a:off x="6445703"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6" name="Oval 23"/>
            <p:cNvSpPr>
              <a:spLocks noChangeArrowheads="1"/>
            </p:cNvSpPr>
            <p:nvPr userDrawn="1"/>
          </p:nvSpPr>
          <p:spPr bwMode="auto">
            <a:xfrm>
              <a:off x="6540792"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7" name="Oval 24"/>
            <p:cNvSpPr>
              <a:spLocks noChangeArrowheads="1"/>
            </p:cNvSpPr>
            <p:nvPr userDrawn="1"/>
          </p:nvSpPr>
          <p:spPr bwMode="auto">
            <a:xfrm>
              <a:off x="6635881"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8" name="Oval 25"/>
            <p:cNvSpPr>
              <a:spLocks noChangeArrowheads="1"/>
            </p:cNvSpPr>
            <p:nvPr userDrawn="1"/>
          </p:nvSpPr>
          <p:spPr bwMode="auto">
            <a:xfrm>
              <a:off x="673462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9" name="Oval 26"/>
            <p:cNvSpPr>
              <a:spLocks noChangeArrowheads="1"/>
            </p:cNvSpPr>
            <p:nvPr userDrawn="1"/>
          </p:nvSpPr>
          <p:spPr bwMode="auto">
            <a:xfrm>
              <a:off x="682971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0" name="Oval 27"/>
            <p:cNvSpPr>
              <a:spLocks noChangeArrowheads="1"/>
            </p:cNvSpPr>
            <p:nvPr userDrawn="1"/>
          </p:nvSpPr>
          <p:spPr bwMode="auto">
            <a:xfrm>
              <a:off x="6928464"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1" name="Oval 28"/>
            <p:cNvSpPr>
              <a:spLocks noChangeArrowheads="1"/>
            </p:cNvSpPr>
            <p:nvPr userDrawn="1"/>
          </p:nvSpPr>
          <p:spPr bwMode="auto">
            <a:xfrm>
              <a:off x="7023554"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2" name="Oval 29"/>
            <p:cNvSpPr>
              <a:spLocks noChangeArrowheads="1"/>
            </p:cNvSpPr>
            <p:nvPr userDrawn="1"/>
          </p:nvSpPr>
          <p:spPr bwMode="auto">
            <a:xfrm>
              <a:off x="7118643"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3" name="Oval 30"/>
            <p:cNvSpPr>
              <a:spLocks noChangeArrowheads="1"/>
            </p:cNvSpPr>
            <p:nvPr userDrawn="1"/>
          </p:nvSpPr>
          <p:spPr bwMode="auto">
            <a:xfrm>
              <a:off x="721921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4" name="Oval 31"/>
            <p:cNvSpPr>
              <a:spLocks noChangeArrowheads="1"/>
            </p:cNvSpPr>
            <p:nvPr userDrawn="1"/>
          </p:nvSpPr>
          <p:spPr bwMode="auto">
            <a:xfrm>
              <a:off x="731430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5" name="Oval 32"/>
            <p:cNvSpPr>
              <a:spLocks noChangeArrowheads="1"/>
            </p:cNvSpPr>
            <p:nvPr userDrawn="1"/>
          </p:nvSpPr>
          <p:spPr bwMode="auto">
            <a:xfrm>
              <a:off x="7413054"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6" name="Oval 33"/>
            <p:cNvSpPr>
              <a:spLocks noChangeArrowheads="1"/>
            </p:cNvSpPr>
            <p:nvPr userDrawn="1"/>
          </p:nvSpPr>
          <p:spPr bwMode="auto">
            <a:xfrm>
              <a:off x="7508144"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7" name="Oval 34"/>
            <p:cNvSpPr>
              <a:spLocks noChangeArrowheads="1"/>
            </p:cNvSpPr>
            <p:nvPr userDrawn="1"/>
          </p:nvSpPr>
          <p:spPr bwMode="auto">
            <a:xfrm>
              <a:off x="7603233"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8" name="Oval 35"/>
            <p:cNvSpPr>
              <a:spLocks noChangeArrowheads="1"/>
            </p:cNvSpPr>
            <p:nvPr userDrawn="1"/>
          </p:nvSpPr>
          <p:spPr bwMode="auto">
            <a:xfrm>
              <a:off x="7701980"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9" name="Oval 36"/>
            <p:cNvSpPr>
              <a:spLocks noChangeArrowheads="1"/>
            </p:cNvSpPr>
            <p:nvPr userDrawn="1"/>
          </p:nvSpPr>
          <p:spPr bwMode="auto">
            <a:xfrm>
              <a:off x="7797069"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0" name="Oval 37"/>
            <p:cNvSpPr>
              <a:spLocks noChangeArrowheads="1"/>
            </p:cNvSpPr>
            <p:nvPr userDrawn="1"/>
          </p:nvSpPr>
          <p:spPr bwMode="auto">
            <a:xfrm>
              <a:off x="7895816"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1" name="Oval 38"/>
            <p:cNvSpPr>
              <a:spLocks noChangeArrowheads="1"/>
            </p:cNvSpPr>
            <p:nvPr userDrawn="1"/>
          </p:nvSpPr>
          <p:spPr bwMode="auto">
            <a:xfrm>
              <a:off x="7990905"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2" name="Oval 39"/>
            <p:cNvSpPr>
              <a:spLocks noChangeArrowheads="1"/>
            </p:cNvSpPr>
            <p:nvPr userDrawn="1"/>
          </p:nvSpPr>
          <p:spPr bwMode="auto">
            <a:xfrm>
              <a:off x="8085995"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3" name="Oval 40"/>
            <p:cNvSpPr>
              <a:spLocks noChangeArrowheads="1"/>
            </p:cNvSpPr>
            <p:nvPr userDrawn="1"/>
          </p:nvSpPr>
          <p:spPr bwMode="auto">
            <a:xfrm>
              <a:off x="8186570"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4" name="Oval 41"/>
            <p:cNvSpPr>
              <a:spLocks noChangeArrowheads="1"/>
            </p:cNvSpPr>
            <p:nvPr userDrawn="1"/>
          </p:nvSpPr>
          <p:spPr bwMode="auto">
            <a:xfrm>
              <a:off x="8281659"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5" name="Oval 42"/>
            <p:cNvSpPr>
              <a:spLocks noChangeArrowheads="1"/>
            </p:cNvSpPr>
            <p:nvPr userDrawn="1"/>
          </p:nvSpPr>
          <p:spPr bwMode="auto">
            <a:xfrm>
              <a:off x="8380406"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6" name="Oval 43"/>
            <p:cNvSpPr>
              <a:spLocks noChangeArrowheads="1"/>
            </p:cNvSpPr>
            <p:nvPr userDrawn="1"/>
          </p:nvSpPr>
          <p:spPr bwMode="auto">
            <a:xfrm>
              <a:off x="8475496"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7" name="Oval 44"/>
            <p:cNvSpPr>
              <a:spLocks noChangeArrowheads="1"/>
            </p:cNvSpPr>
            <p:nvPr userDrawn="1"/>
          </p:nvSpPr>
          <p:spPr bwMode="auto">
            <a:xfrm>
              <a:off x="8570585"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8" name="Oval 45"/>
            <p:cNvSpPr>
              <a:spLocks noChangeArrowheads="1"/>
            </p:cNvSpPr>
            <p:nvPr userDrawn="1"/>
          </p:nvSpPr>
          <p:spPr bwMode="auto">
            <a:xfrm>
              <a:off x="8669332"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9" name="Oval 46"/>
            <p:cNvSpPr>
              <a:spLocks noChangeArrowheads="1"/>
            </p:cNvSpPr>
            <p:nvPr userDrawn="1"/>
          </p:nvSpPr>
          <p:spPr bwMode="auto">
            <a:xfrm>
              <a:off x="8764421"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0" name="Oval 47"/>
            <p:cNvSpPr>
              <a:spLocks noChangeArrowheads="1"/>
            </p:cNvSpPr>
            <p:nvPr userDrawn="1"/>
          </p:nvSpPr>
          <p:spPr bwMode="auto">
            <a:xfrm>
              <a:off x="6445703"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1" name="Oval 48"/>
            <p:cNvSpPr>
              <a:spLocks noChangeArrowheads="1"/>
            </p:cNvSpPr>
            <p:nvPr userDrawn="1"/>
          </p:nvSpPr>
          <p:spPr bwMode="auto">
            <a:xfrm>
              <a:off x="6540792"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2" name="Oval 49"/>
            <p:cNvSpPr>
              <a:spLocks noChangeArrowheads="1"/>
            </p:cNvSpPr>
            <p:nvPr userDrawn="1"/>
          </p:nvSpPr>
          <p:spPr bwMode="auto">
            <a:xfrm>
              <a:off x="6635881"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3" name="Oval 50"/>
            <p:cNvSpPr>
              <a:spLocks noChangeArrowheads="1"/>
            </p:cNvSpPr>
            <p:nvPr userDrawn="1"/>
          </p:nvSpPr>
          <p:spPr bwMode="auto">
            <a:xfrm>
              <a:off x="673462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4" name="Oval 51"/>
            <p:cNvSpPr>
              <a:spLocks noChangeArrowheads="1"/>
            </p:cNvSpPr>
            <p:nvPr userDrawn="1"/>
          </p:nvSpPr>
          <p:spPr bwMode="auto">
            <a:xfrm>
              <a:off x="682971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5" name="Oval 52"/>
            <p:cNvSpPr>
              <a:spLocks noChangeArrowheads="1"/>
            </p:cNvSpPr>
            <p:nvPr userDrawn="1"/>
          </p:nvSpPr>
          <p:spPr bwMode="auto">
            <a:xfrm>
              <a:off x="6928464"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6" name="Oval 53"/>
            <p:cNvSpPr>
              <a:spLocks noChangeArrowheads="1"/>
            </p:cNvSpPr>
            <p:nvPr userDrawn="1"/>
          </p:nvSpPr>
          <p:spPr bwMode="auto">
            <a:xfrm>
              <a:off x="7023554"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7" name="Oval 54"/>
            <p:cNvSpPr>
              <a:spLocks noChangeArrowheads="1"/>
            </p:cNvSpPr>
            <p:nvPr userDrawn="1"/>
          </p:nvSpPr>
          <p:spPr bwMode="auto">
            <a:xfrm>
              <a:off x="7118643"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8" name="Oval 55"/>
            <p:cNvSpPr>
              <a:spLocks noChangeArrowheads="1"/>
            </p:cNvSpPr>
            <p:nvPr userDrawn="1"/>
          </p:nvSpPr>
          <p:spPr bwMode="auto">
            <a:xfrm>
              <a:off x="721921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9" name="Oval 56"/>
            <p:cNvSpPr>
              <a:spLocks noChangeArrowheads="1"/>
            </p:cNvSpPr>
            <p:nvPr userDrawn="1"/>
          </p:nvSpPr>
          <p:spPr bwMode="auto">
            <a:xfrm>
              <a:off x="731430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0" name="Oval 57"/>
            <p:cNvSpPr>
              <a:spLocks noChangeArrowheads="1"/>
            </p:cNvSpPr>
            <p:nvPr userDrawn="1"/>
          </p:nvSpPr>
          <p:spPr bwMode="auto">
            <a:xfrm>
              <a:off x="7413054"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1" name="Oval 58"/>
            <p:cNvSpPr>
              <a:spLocks noChangeArrowheads="1"/>
            </p:cNvSpPr>
            <p:nvPr userDrawn="1"/>
          </p:nvSpPr>
          <p:spPr bwMode="auto">
            <a:xfrm>
              <a:off x="7508144"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2" name="Oval 59"/>
            <p:cNvSpPr>
              <a:spLocks noChangeArrowheads="1"/>
            </p:cNvSpPr>
            <p:nvPr userDrawn="1"/>
          </p:nvSpPr>
          <p:spPr bwMode="auto">
            <a:xfrm>
              <a:off x="7603233"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3" name="Oval 60"/>
            <p:cNvSpPr>
              <a:spLocks noChangeArrowheads="1"/>
            </p:cNvSpPr>
            <p:nvPr userDrawn="1"/>
          </p:nvSpPr>
          <p:spPr bwMode="auto">
            <a:xfrm>
              <a:off x="7701980"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4" name="Oval 61"/>
            <p:cNvSpPr>
              <a:spLocks noChangeArrowheads="1"/>
            </p:cNvSpPr>
            <p:nvPr userDrawn="1"/>
          </p:nvSpPr>
          <p:spPr bwMode="auto">
            <a:xfrm>
              <a:off x="7797069"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5" name="Oval 62"/>
            <p:cNvSpPr>
              <a:spLocks noChangeArrowheads="1"/>
            </p:cNvSpPr>
            <p:nvPr userDrawn="1"/>
          </p:nvSpPr>
          <p:spPr bwMode="auto">
            <a:xfrm>
              <a:off x="7895816"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6" name="Oval 63"/>
            <p:cNvSpPr>
              <a:spLocks noChangeArrowheads="1"/>
            </p:cNvSpPr>
            <p:nvPr userDrawn="1"/>
          </p:nvSpPr>
          <p:spPr bwMode="auto">
            <a:xfrm>
              <a:off x="7990905"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7" name="Oval 64"/>
            <p:cNvSpPr>
              <a:spLocks noChangeArrowheads="1"/>
            </p:cNvSpPr>
            <p:nvPr userDrawn="1"/>
          </p:nvSpPr>
          <p:spPr bwMode="auto">
            <a:xfrm>
              <a:off x="8085995"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8" name="Oval 65"/>
            <p:cNvSpPr>
              <a:spLocks noChangeArrowheads="1"/>
            </p:cNvSpPr>
            <p:nvPr userDrawn="1"/>
          </p:nvSpPr>
          <p:spPr bwMode="auto">
            <a:xfrm>
              <a:off x="8186570"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9" name="Oval 66"/>
            <p:cNvSpPr>
              <a:spLocks noChangeArrowheads="1"/>
            </p:cNvSpPr>
            <p:nvPr userDrawn="1"/>
          </p:nvSpPr>
          <p:spPr bwMode="auto">
            <a:xfrm>
              <a:off x="8281659"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0" name="Oval 67"/>
            <p:cNvSpPr>
              <a:spLocks noChangeArrowheads="1"/>
            </p:cNvSpPr>
            <p:nvPr userDrawn="1"/>
          </p:nvSpPr>
          <p:spPr bwMode="auto">
            <a:xfrm>
              <a:off x="8380406"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1" name="Oval 68"/>
            <p:cNvSpPr>
              <a:spLocks noChangeArrowheads="1"/>
            </p:cNvSpPr>
            <p:nvPr userDrawn="1"/>
          </p:nvSpPr>
          <p:spPr bwMode="auto">
            <a:xfrm>
              <a:off x="8475496"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2" name="Oval 69"/>
            <p:cNvSpPr>
              <a:spLocks noChangeArrowheads="1"/>
            </p:cNvSpPr>
            <p:nvPr userDrawn="1"/>
          </p:nvSpPr>
          <p:spPr bwMode="auto">
            <a:xfrm>
              <a:off x="8570585"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3" name="Oval 70"/>
            <p:cNvSpPr>
              <a:spLocks noChangeArrowheads="1"/>
            </p:cNvSpPr>
            <p:nvPr userDrawn="1"/>
          </p:nvSpPr>
          <p:spPr bwMode="auto">
            <a:xfrm>
              <a:off x="8669332"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4" name="Oval 71"/>
            <p:cNvSpPr>
              <a:spLocks noChangeArrowheads="1"/>
            </p:cNvSpPr>
            <p:nvPr userDrawn="1"/>
          </p:nvSpPr>
          <p:spPr bwMode="auto">
            <a:xfrm>
              <a:off x="6445703"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5" name="Oval 72"/>
            <p:cNvSpPr>
              <a:spLocks noChangeArrowheads="1"/>
            </p:cNvSpPr>
            <p:nvPr userDrawn="1"/>
          </p:nvSpPr>
          <p:spPr bwMode="auto">
            <a:xfrm>
              <a:off x="6540792"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6" name="Oval 73"/>
            <p:cNvSpPr>
              <a:spLocks noChangeArrowheads="1"/>
            </p:cNvSpPr>
            <p:nvPr userDrawn="1"/>
          </p:nvSpPr>
          <p:spPr bwMode="auto">
            <a:xfrm>
              <a:off x="6635881"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7" name="Oval 74"/>
            <p:cNvSpPr>
              <a:spLocks noChangeArrowheads="1"/>
            </p:cNvSpPr>
            <p:nvPr userDrawn="1"/>
          </p:nvSpPr>
          <p:spPr bwMode="auto">
            <a:xfrm>
              <a:off x="673462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8" name="Oval 75"/>
            <p:cNvSpPr>
              <a:spLocks noChangeArrowheads="1"/>
            </p:cNvSpPr>
            <p:nvPr userDrawn="1"/>
          </p:nvSpPr>
          <p:spPr bwMode="auto">
            <a:xfrm>
              <a:off x="682971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9" name="Oval 76"/>
            <p:cNvSpPr>
              <a:spLocks noChangeArrowheads="1"/>
            </p:cNvSpPr>
            <p:nvPr userDrawn="1"/>
          </p:nvSpPr>
          <p:spPr bwMode="auto">
            <a:xfrm>
              <a:off x="6928464"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0" name="Oval 77"/>
            <p:cNvSpPr>
              <a:spLocks noChangeArrowheads="1"/>
            </p:cNvSpPr>
            <p:nvPr userDrawn="1"/>
          </p:nvSpPr>
          <p:spPr bwMode="auto">
            <a:xfrm>
              <a:off x="7023554"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1" name="Oval 78"/>
            <p:cNvSpPr>
              <a:spLocks noChangeArrowheads="1"/>
            </p:cNvSpPr>
            <p:nvPr userDrawn="1"/>
          </p:nvSpPr>
          <p:spPr bwMode="auto">
            <a:xfrm>
              <a:off x="7118643"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2" name="Oval 79"/>
            <p:cNvSpPr>
              <a:spLocks noChangeArrowheads="1"/>
            </p:cNvSpPr>
            <p:nvPr userDrawn="1"/>
          </p:nvSpPr>
          <p:spPr bwMode="auto">
            <a:xfrm>
              <a:off x="721921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3" name="Oval 80"/>
            <p:cNvSpPr>
              <a:spLocks noChangeArrowheads="1"/>
            </p:cNvSpPr>
            <p:nvPr userDrawn="1"/>
          </p:nvSpPr>
          <p:spPr bwMode="auto">
            <a:xfrm>
              <a:off x="731430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4" name="Oval 81"/>
            <p:cNvSpPr>
              <a:spLocks noChangeArrowheads="1"/>
            </p:cNvSpPr>
            <p:nvPr userDrawn="1"/>
          </p:nvSpPr>
          <p:spPr bwMode="auto">
            <a:xfrm>
              <a:off x="7413054"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5" name="Oval 82"/>
            <p:cNvSpPr>
              <a:spLocks noChangeArrowheads="1"/>
            </p:cNvSpPr>
            <p:nvPr userDrawn="1"/>
          </p:nvSpPr>
          <p:spPr bwMode="auto">
            <a:xfrm>
              <a:off x="7508144"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6" name="Oval 83"/>
            <p:cNvSpPr>
              <a:spLocks noChangeArrowheads="1"/>
            </p:cNvSpPr>
            <p:nvPr userDrawn="1"/>
          </p:nvSpPr>
          <p:spPr bwMode="auto">
            <a:xfrm>
              <a:off x="7603233"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7" name="Oval 84"/>
            <p:cNvSpPr>
              <a:spLocks noChangeArrowheads="1"/>
            </p:cNvSpPr>
            <p:nvPr userDrawn="1"/>
          </p:nvSpPr>
          <p:spPr bwMode="auto">
            <a:xfrm>
              <a:off x="7701980"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8" name="Oval 85"/>
            <p:cNvSpPr>
              <a:spLocks noChangeArrowheads="1"/>
            </p:cNvSpPr>
            <p:nvPr userDrawn="1"/>
          </p:nvSpPr>
          <p:spPr bwMode="auto">
            <a:xfrm>
              <a:off x="7797069"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9" name="Oval 86"/>
            <p:cNvSpPr>
              <a:spLocks noChangeArrowheads="1"/>
            </p:cNvSpPr>
            <p:nvPr userDrawn="1"/>
          </p:nvSpPr>
          <p:spPr bwMode="auto">
            <a:xfrm>
              <a:off x="7895816"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0" name="Oval 87"/>
            <p:cNvSpPr>
              <a:spLocks noChangeArrowheads="1"/>
            </p:cNvSpPr>
            <p:nvPr userDrawn="1"/>
          </p:nvSpPr>
          <p:spPr bwMode="auto">
            <a:xfrm>
              <a:off x="7990905"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1" name="Oval 88"/>
            <p:cNvSpPr>
              <a:spLocks noChangeArrowheads="1"/>
            </p:cNvSpPr>
            <p:nvPr userDrawn="1"/>
          </p:nvSpPr>
          <p:spPr bwMode="auto">
            <a:xfrm>
              <a:off x="8085995"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2" name="Oval 89"/>
            <p:cNvSpPr>
              <a:spLocks noChangeArrowheads="1"/>
            </p:cNvSpPr>
            <p:nvPr userDrawn="1"/>
          </p:nvSpPr>
          <p:spPr bwMode="auto">
            <a:xfrm>
              <a:off x="8186570"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3" name="Oval 90"/>
            <p:cNvSpPr>
              <a:spLocks noChangeArrowheads="1"/>
            </p:cNvSpPr>
            <p:nvPr userDrawn="1"/>
          </p:nvSpPr>
          <p:spPr bwMode="auto">
            <a:xfrm>
              <a:off x="8281659"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4" name="Oval 91"/>
            <p:cNvSpPr>
              <a:spLocks noChangeArrowheads="1"/>
            </p:cNvSpPr>
            <p:nvPr userDrawn="1"/>
          </p:nvSpPr>
          <p:spPr bwMode="auto">
            <a:xfrm>
              <a:off x="8380406"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5" name="Oval 92"/>
            <p:cNvSpPr>
              <a:spLocks noChangeArrowheads="1"/>
            </p:cNvSpPr>
            <p:nvPr userDrawn="1"/>
          </p:nvSpPr>
          <p:spPr bwMode="auto">
            <a:xfrm>
              <a:off x="6345127"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6" name="Oval 93"/>
            <p:cNvSpPr>
              <a:spLocks noChangeArrowheads="1"/>
            </p:cNvSpPr>
            <p:nvPr userDrawn="1"/>
          </p:nvSpPr>
          <p:spPr bwMode="auto">
            <a:xfrm>
              <a:off x="6445703"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7" name="Oval 94"/>
            <p:cNvSpPr>
              <a:spLocks noChangeArrowheads="1"/>
            </p:cNvSpPr>
            <p:nvPr userDrawn="1"/>
          </p:nvSpPr>
          <p:spPr bwMode="auto">
            <a:xfrm>
              <a:off x="6540792"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8" name="Oval 95"/>
            <p:cNvSpPr>
              <a:spLocks noChangeArrowheads="1"/>
            </p:cNvSpPr>
            <p:nvPr userDrawn="1"/>
          </p:nvSpPr>
          <p:spPr bwMode="auto">
            <a:xfrm>
              <a:off x="6635881"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9" name="Oval 96"/>
            <p:cNvSpPr>
              <a:spLocks noChangeArrowheads="1"/>
            </p:cNvSpPr>
            <p:nvPr userDrawn="1"/>
          </p:nvSpPr>
          <p:spPr bwMode="auto">
            <a:xfrm>
              <a:off x="673462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0" name="Oval 97"/>
            <p:cNvSpPr>
              <a:spLocks noChangeArrowheads="1"/>
            </p:cNvSpPr>
            <p:nvPr userDrawn="1"/>
          </p:nvSpPr>
          <p:spPr bwMode="auto">
            <a:xfrm>
              <a:off x="682971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1" name="Oval 98"/>
            <p:cNvSpPr>
              <a:spLocks noChangeArrowheads="1"/>
            </p:cNvSpPr>
            <p:nvPr userDrawn="1"/>
          </p:nvSpPr>
          <p:spPr bwMode="auto">
            <a:xfrm>
              <a:off x="6928464"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2" name="Oval 99"/>
            <p:cNvSpPr>
              <a:spLocks noChangeArrowheads="1"/>
            </p:cNvSpPr>
            <p:nvPr userDrawn="1"/>
          </p:nvSpPr>
          <p:spPr bwMode="auto">
            <a:xfrm>
              <a:off x="7023554"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3" name="Oval 100"/>
            <p:cNvSpPr>
              <a:spLocks noChangeArrowheads="1"/>
            </p:cNvSpPr>
            <p:nvPr userDrawn="1"/>
          </p:nvSpPr>
          <p:spPr bwMode="auto">
            <a:xfrm>
              <a:off x="7118643"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4" name="Oval 101"/>
            <p:cNvSpPr>
              <a:spLocks noChangeArrowheads="1"/>
            </p:cNvSpPr>
            <p:nvPr userDrawn="1"/>
          </p:nvSpPr>
          <p:spPr bwMode="auto">
            <a:xfrm>
              <a:off x="721921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5" name="Oval 102"/>
            <p:cNvSpPr>
              <a:spLocks noChangeArrowheads="1"/>
            </p:cNvSpPr>
            <p:nvPr userDrawn="1"/>
          </p:nvSpPr>
          <p:spPr bwMode="auto">
            <a:xfrm>
              <a:off x="731430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6" name="Oval 103"/>
            <p:cNvSpPr>
              <a:spLocks noChangeArrowheads="1"/>
            </p:cNvSpPr>
            <p:nvPr userDrawn="1"/>
          </p:nvSpPr>
          <p:spPr bwMode="auto">
            <a:xfrm>
              <a:off x="7413054"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7" name="Oval 104"/>
            <p:cNvSpPr>
              <a:spLocks noChangeArrowheads="1"/>
            </p:cNvSpPr>
            <p:nvPr userDrawn="1"/>
          </p:nvSpPr>
          <p:spPr bwMode="auto">
            <a:xfrm>
              <a:off x="7508144"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8" name="Oval 105"/>
            <p:cNvSpPr>
              <a:spLocks noChangeArrowheads="1"/>
            </p:cNvSpPr>
            <p:nvPr userDrawn="1"/>
          </p:nvSpPr>
          <p:spPr bwMode="auto">
            <a:xfrm>
              <a:off x="7603233"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9" name="Oval 106"/>
            <p:cNvSpPr>
              <a:spLocks noChangeArrowheads="1"/>
            </p:cNvSpPr>
            <p:nvPr userDrawn="1"/>
          </p:nvSpPr>
          <p:spPr bwMode="auto">
            <a:xfrm>
              <a:off x="7701980"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0" name="Oval 107"/>
            <p:cNvSpPr>
              <a:spLocks noChangeArrowheads="1"/>
            </p:cNvSpPr>
            <p:nvPr userDrawn="1"/>
          </p:nvSpPr>
          <p:spPr bwMode="auto">
            <a:xfrm>
              <a:off x="7797069"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1" name="Oval 108"/>
            <p:cNvSpPr>
              <a:spLocks noChangeArrowheads="1"/>
            </p:cNvSpPr>
            <p:nvPr userDrawn="1"/>
          </p:nvSpPr>
          <p:spPr bwMode="auto">
            <a:xfrm>
              <a:off x="7895816"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2" name="Oval 109"/>
            <p:cNvSpPr>
              <a:spLocks noChangeArrowheads="1"/>
            </p:cNvSpPr>
            <p:nvPr userDrawn="1"/>
          </p:nvSpPr>
          <p:spPr bwMode="auto">
            <a:xfrm>
              <a:off x="7990905"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3" name="Oval 110"/>
            <p:cNvSpPr>
              <a:spLocks noChangeArrowheads="1"/>
            </p:cNvSpPr>
            <p:nvPr userDrawn="1"/>
          </p:nvSpPr>
          <p:spPr bwMode="auto">
            <a:xfrm>
              <a:off x="8085995"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4" name="Oval 111"/>
            <p:cNvSpPr>
              <a:spLocks noChangeArrowheads="1"/>
            </p:cNvSpPr>
            <p:nvPr userDrawn="1"/>
          </p:nvSpPr>
          <p:spPr bwMode="auto">
            <a:xfrm>
              <a:off x="8186570"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5" name="Oval 112"/>
            <p:cNvSpPr>
              <a:spLocks noChangeArrowheads="1"/>
            </p:cNvSpPr>
            <p:nvPr userDrawn="1"/>
          </p:nvSpPr>
          <p:spPr bwMode="auto">
            <a:xfrm>
              <a:off x="8281659"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6" name="Oval 113"/>
            <p:cNvSpPr>
              <a:spLocks noChangeArrowheads="1"/>
            </p:cNvSpPr>
            <p:nvPr userDrawn="1"/>
          </p:nvSpPr>
          <p:spPr bwMode="auto">
            <a:xfrm>
              <a:off x="8281659"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7" name="Oval 114"/>
            <p:cNvSpPr>
              <a:spLocks noChangeArrowheads="1"/>
            </p:cNvSpPr>
            <p:nvPr userDrawn="1"/>
          </p:nvSpPr>
          <p:spPr bwMode="auto">
            <a:xfrm>
              <a:off x="6250038"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8" name="Oval 115"/>
            <p:cNvSpPr>
              <a:spLocks noChangeArrowheads="1"/>
            </p:cNvSpPr>
            <p:nvPr userDrawn="1"/>
          </p:nvSpPr>
          <p:spPr bwMode="auto">
            <a:xfrm>
              <a:off x="6345127"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9" name="Oval 116"/>
            <p:cNvSpPr>
              <a:spLocks noChangeArrowheads="1"/>
            </p:cNvSpPr>
            <p:nvPr userDrawn="1"/>
          </p:nvSpPr>
          <p:spPr bwMode="auto">
            <a:xfrm>
              <a:off x="6445703"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0" name="Oval 117"/>
            <p:cNvSpPr>
              <a:spLocks noChangeArrowheads="1"/>
            </p:cNvSpPr>
            <p:nvPr userDrawn="1"/>
          </p:nvSpPr>
          <p:spPr bwMode="auto">
            <a:xfrm>
              <a:off x="6540792"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1" name="Oval 118"/>
            <p:cNvSpPr>
              <a:spLocks noChangeArrowheads="1"/>
            </p:cNvSpPr>
            <p:nvPr userDrawn="1"/>
          </p:nvSpPr>
          <p:spPr bwMode="auto">
            <a:xfrm>
              <a:off x="6635881"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2" name="Oval 119"/>
            <p:cNvSpPr>
              <a:spLocks noChangeArrowheads="1"/>
            </p:cNvSpPr>
            <p:nvPr userDrawn="1"/>
          </p:nvSpPr>
          <p:spPr bwMode="auto">
            <a:xfrm>
              <a:off x="673462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3" name="Oval 120"/>
            <p:cNvSpPr>
              <a:spLocks noChangeArrowheads="1"/>
            </p:cNvSpPr>
            <p:nvPr userDrawn="1"/>
          </p:nvSpPr>
          <p:spPr bwMode="auto">
            <a:xfrm>
              <a:off x="682971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4" name="Oval 121"/>
            <p:cNvSpPr>
              <a:spLocks noChangeArrowheads="1"/>
            </p:cNvSpPr>
            <p:nvPr userDrawn="1"/>
          </p:nvSpPr>
          <p:spPr bwMode="auto">
            <a:xfrm>
              <a:off x="6928464"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5" name="Oval 122"/>
            <p:cNvSpPr>
              <a:spLocks noChangeArrowheads="1"/>
            </p:cNvSpPr>
            <p:nvPr userDrawn="1"/>
          </p:nvSpPr>
          <p:spPr bwMode="auto">
            <a:xfrm>
              <a:off x="7023554"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6" name="Oval 123"/>
            <p:cNvSpPr>
              <a:spLocks noChangeArrowheads="1"/>
            </p:cNvSpPr>
            <p:nvPr userDrawn="1"/>
          </p:nvSpPr>
          <p:spPr bwMode="auto">
            <a:xfrm>
              <a:off x="7118643"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7" name="Oval 124"/>
            <p:cNvSpPr>
              <a:spLocks noChangeArrowheads="1"/>
            </p:cNvSpPr>
            <p:nvPr userDrawn="1"/>
          </p:nvSpPr>
          <p:spPr bwMode="auto">
            <a:xfrm>
              <a:off x="721921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8" name="Oval 125"/>
            <p:cNvSpPr>
              <a:spLocks noChangeArrowheads="1"/>
            </p:cNvSpPr>
            <p:nvPr userDrawn="1"/>
          </p:nvSpPr>
          <p:spPr bwMode="auto">
            <a:xfrm>
              <a:off x="731430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9" name="Oval 126"/>
            <p:cNvSpPr>
              <a:spLocks noChangeArrowheads="1"/>
            </p:cNvSpPr>
            <p:nvPr userDrawn="1"/>
          </p:nvSpPr>
          <p:spPr bwMode="auto">
            <a:xfrm>
              <a:off x="7413054"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0" name="Oval 127"/>
            <p:cNvSpPr>
              <a:spLocks noChangeArrowheads="1"/>
            </p:cNvSpPr>
            <p:nvPr userDrawn="1"/>
          </p:nvSpPr>
          <p:spPr bwMode="auto">
            <a:xfrm>
              <a:off x="7508144"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1" name="Oval 128"/>
            <p:cNvSpPr>
              <a:spLocks noChangeArrowheads="1"/>
            </p:cNvSpPr>
            <p:nvPr userDrawn="1"/>
          </p:nvSpPr>
          <p:spPr bwMode="auto">
            <a:xfrm>
              <a:off x="7603233"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2" name="Oval 129"/>
            <p:cNvSpPr>
              <a:spLocks noChangeArrowheads="1"/>
            </p:cNvSpPr>
            <p:nvPr userDrawn="1"/>
          </p:nvSpPr>
          <p:spPr bwMode="auto">
            <a:xfrm>
              <a:off x="7701980"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3" name="Oval 130"/>
            <p:cNvSpPr>
              <a:spLocks noChangeArrowheads="1"/>
            </p:cNvSpPr>
            <p:nvPr userDrawn="1"/>
          </p:nvSpPr>
          <p:spPr bwMode="auto">
            <a:xfrm>
              <a:off x="7797069"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4" name="Oval 131"/>
            <p:cNvSpPr>
              <a:spLocks noChangeArrowheads="1"/>
            </p:cNvSpPr>
            <p:nvPr userDrawn="1"/>
          </p:nvSpPr>
          <p:spPr bwMode="auto">
            <a:xfrm>
              <a:off x="7895816"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5" name="Oval 132"/>
            <p:cNvSpPr>
              <a:spLocks noChangeArrowheads="1"/>
            </p:cNvSpPr>
            <p:nvPr userDrawn="1"/>
          </p:nvSpPr>
          <p:spPr bwMode="auto">
            <a:xfrm>
              <a:off x="7990905"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6" name="Oval 133"/>
            <p:cNvSpPr>
              <a:spLocks noChangeArrowheads="1"/>
            </p:cNvSpPr>
            <p:nvPr userDrawn="1"/>
          </p:nvSpPr>
          <p:spPr bwMode="auto">
            <a:xfrm>
              <a:off x="8085995"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7" name="Oval 134"/>
            <p:cNvSpPr>
              <a:spLocks noChangeArrowheads="1"/>
            </p:cNvSpPr>
            <p:nvPr userDrawn="1"/>
          </p:nvSpPr>
          <p:spPr bwMode="auto">
            <a:xfrm>
              <a:off x="8186570"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8" name="Oval 135"/>
            <p:cNvSpPr>
              <a:spLocks noChangeArrowheads="1"/>
            </p:cNvSpPr>
            <p:nvPr userDrawn="1"/>
          </p:nvSpPr>
          <p:spPr bwMode="auto">
            <a:xfrm>
              <a:off x="6250038"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9" name="Oval 136"/>
            <p:cNvSpPr>
              <a:spLocks noChangeArrowheads="1"/>
            </p:cNvSpPr>
            <p:nvPr userDrawn="1"/>
          </p:nvSpPr>
          <p:spPr bwMode="auto">
            <a:xfrm>
              <a:off x="6345127"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0" name="Oval 137"/>
            <p:cNvSpPr>
              <a:spLocks noChangeArrowheads="1"/>
            </p:cNvSpPr>
            <p:nvPr userDrawn="1"/>
          </p:nvSpPr>
          <p:spPr bwMode="auto">
            <a:xfrm>
              <a:off x="6345127"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1" name="Oval 138"/>
            <p:cNvSpPr>
              <a:spLocks noChangeArrowheads="1"/>
            </p:cNvSpPr>
            <p:nvPr userDrawn="1"/>
          </p:nvSpPr>
          <p:spPr bwMode="auto">
            <a:xfrm>
              <a:off x="6445703"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2" name="Oval 139"/>
            <p:cNvSpPr>
              <a:spLocks noChangeArrowheads="1"/>
            </p:cNvSpPr>
            <p:nvPr userDrawn="1"/>
          </p:nvSpPr>
          <p:spPr bwMode="auto">
            <a:xfrm>
              <a:off x="6540792"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3" name="Oval 140"/>
            <p:cNvSpPr>
              <a:spLocks noChangeArrowheads="1"/>
            </p:cNvSpPr>
            <p:nvPr userDrawn="1"/>
          </p:nvSpPr>
          <p:spPr bwMode="auto">
            <a:xfrm>
              <a:off x="6635881"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4" name="Oval 141"/>
            <p:cNvSpPr>
              <a:spLocks noChangeArrowheads="1"/>
            </p:cNvSpPr>
            <p:nvPr userDrawn="1"/>
          </p:nvSpPr>
          <p:spPr bwMode="auto">
            <a:xfrm>
              <a:off x="673462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5" name="Oval 142"/>
            <p:cNvSpPr>
              <a:spLocks noChangeArrowheads="1"/>
            </p:cNvSpPr>
            <p:nvPr userDrawn="1"/>
          </p:nvSpPr>
          <p:spPr bwMode="auto">
            <a:xfrm>
              <a:off x="682971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6" name="Oval 143"/>
            <p:cNvSpPr>
              <a:spLocks noChangeArrowheads="1"/>
            </p:cNvSpPr>
            <p:nvPr userDrawn="1"/>
          </p:nvSpPr>
          <p:spPr bwMode="auto">
            <a:xfrm>
              <a:off x="6928464"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7" name="Oval 144"/>
            <p:cNvSpPr>
              <a:spLocks noChangeArrowheads="1"/>
            </p:cNvSpPr>
            <p:nvPr userDrawn="1"/>
          </p:nvSpPr>
          <p:spPr bwMode="auto">
            <a:xfrm>
              <a:off x="7023554"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8" name="Oval 145"/>
            <p:cNvSpPr>
              <a:spLocks noChangeArrowheads="1"/>
            </p:cNvSpPr>
            <p:nvPr userDrawn="1"/>
          </p:nvSpPr>
          <p:spPr bwMode="auto">
            <a:xfrm>
              <a:off x="7118643"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9" name="Oval 146"/>
            <p:cNvSpPr>
              <a:spLocks noChangeArrowheads="1"/>
            </p:cNvSpPr>
            <p:nvPr userDrawn="1"/>
          </p:nvSpPr>
          <p:spPr bwMode="auto">
            <a:xfrm>
              <a:off x="721921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0" name="Oval 147"/>
            <p:cNvSpPr>
              <a:spLocks noChangeArrowheads="1"/>
            </p:cNvSpPr>
            <p:nvPr userDrawn="1"/>
          </p:nvSpPr>
          <p:spPr bwMode="auto">
            <a:xfrm>
              <a:off x="731430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1" name="Oval 148"/>
            <p:cNvSpPr>
              <a:spLocks noChangeArrowheads="1"/>
            </p:cNvSpPr>
            <p:nvPr userDrawn="1"/>
          </p:nvSpPr>
          <p:spPr bwMode="auto">
            <a:xfrm>
              <a:off x="7413054"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2" name="Oval 149"/>
            <p:cNvSpPr>
              <a:spLocks noChangeArrowheads="1"/>
            </p:cNvSpPr>
            <p:nvPr userDrawn="1"/>
          </p:nvSpPr>
          <p:spPr bwMode="auto">
            <a:xfrm>
              <a:off x="7508144"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3" name="Oval 150"/>
            <p:cNvSpPr>
              <a:spLocks noChangeArrowheads="1"/>
            </p:cNvSpPr>
            <p:nvPr userDrawn="1"/>
          </p:nvSpPr>
          <p:spPr bwMode="auto">
            <a:xfrm>
              <a:off x="7603233"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4" name="Oval 151"/>
            <p:cNvSpPr>
              <a:spLocks noChangeArrowheads="1"/>
            </p:cNvSpPr>
            <p:nvPr userDrawn="1"/>
          </p:nvSpPr>
          <p:spPr bwMode="auto">
            <a:xfrm>
              <a:off x="7701980"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5" name="Oval 152"/>
            <p:cNvSpPr>
              <a:spLocks noChangeArrowheads="1"/>
            </p:cNvSpPr>
            <p:nvPr userDrawn="1"/>
          </p:nvSpPr>
          <p:spPr bwMode="auto">
            <a:xfrm>
              <a:off x="7797069"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6" name="Oval 153"/>
            <p:cNvSpPr>
              <a:spLocks noChangeArrowheads="1"/>
            </p:cNvSpPr>
            <p:nvPr userDrawn="1"/>
          </p:nvSpPr>
          <p:spPr bwMode="auto">
            <a:xfrm>
              <a:off x="7895816"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7" name="Oval 154"/>
            <p:cNvSpPr>
              <a:spLocks noChangeArrowheads="1"/>
            </p:cNvSpPr>
            <p:nvPr userDrawn="1"/>
          </p:nvSpPr>
          <p:spPr bwMode="auto">
            <a:xfrm>
              <a:off x="7990905"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8" name="Oval 155"/>
            <p:cNvSpPr>
              <a:spLocks noChangeArrowheads="1"/>
            </p:cNvSpPr>
            <p:nvPr userDrawn="1"/>
          </p:nvSpPr>
          <p:spPr bwMode="auto">
            <a:xfrm>
              <a:off x="8085995"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9" name="Oval 156"/>
            <p:cNvSpPr>
              <a:spLocks noChangeArrowheads="1"/>
            </p:cNvSpPr>
            <p:nvPr userDrawn="1"/>
          </p:nvSpPr>
          <p:spPr bwMode="auto">
            <a:xfrm>
              <a:off x="8186570"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0" name="Oval 157"/>
            <p:cNvSpPr>
              <a:spLocks noChangeArrowheads="1"/>
            </p:cNvSpPr>
            <p:nvPr userDrawn="1"/>
          </p:nvSpPr>
          <p:spPr bwMode="auto">
            <a:xfrm>
              <a:off x="8958257"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1" name="Oval 158"/>
            <p:cNvSpPr>
              <a:spLocks noChangeArrowheads="1"/>
            </p:cNvSpPr>
            <p:nvPr userDrawn="1"/>
          </p:nvSpPr>
          <p:spPr bwMode="auto">
            <a:xfrm>
              <a:off x="9058832"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2" name="Oval 159"/>
            <p:cNvSpPr>
              <a:spLocks noChangeArrowheads="1"/>
            </p:cNvSpPr>
            <p:nvPr userDrawn="1"/>
          </p:nvSpPr>
          <p:spPr bwMode="auto">
            <a:xfrm>
              <a:off x="6445703"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3" name="Oval 160"/>
            <p:cNvSpPr>
              <a:spLocks noChangeArrowheads="1"/>
            </p:cNvSpPr>
            <p:nvPr userDrawn="1"/>
          </p:nvSpPr>
          <p:spPr bwMode="auto">
            <a:xfrm>
              <a:off x="6540792"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4" name="Oval 161"/>
            <p:cNvSpPr>
              <a:spLocks noChangeArrowheads="1"/>
            </p:cNvSpPr>
            <p:nvPr userDrawn="1"/>
          </p:nvSpPr>
          <p:spPr bwMode="auto">
            <a:xfrm>
              <a:off x="6635881"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5" name="Oval 162"/>
            <p:cNvSpPr>
              <a:spLocks noChangeArrowheads="1"/>
            </p:cNvSpPr>
            <p:nvPr userDrawn="1"/>
          </p:nvSpPr>
          <p:spPr bwMode="auto">
            <a:xfrm>
              <a:off x="673462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6" name="Oval 163"/>
            <p:cNvSpPr>
              <a:spLocks noChangeArrowheads="1"/>
            </p:cNvSpPr>
            <p:nvPr userDrawn="1"/>
          </p:nvSpPr>
          <p:spPr bwMode="auto">
            <a:xfrm>
              <a:off x="682971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7" name="Oval 164"/>
            <p:cNvSpPr>
              <a:spLocks noChangeArrowheads="1"/>
            </p:cNvSpPr>
            <p:nvPr userDrawn="1"/>
          </p:nvSpPr>
          <p:spPr bwMode="auto">
            <a:xfrm>
              <a:off x="6928464"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8" name="Oval 165"/>
            <p:cNvSpPr>
              <a:spLocks noChangeArrowheads="1"/>
            </p:cNvSpPr>
            <p:nvPr userDrawn="1"/>
          </p:nvSpPr>
          <p:spPr bwMode="auto">
            <a:xfrm>
              <a:off x="7023554"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9" name="Oval 166"/>
            <p:cNvSpPr>
              <a:spLocks noChangeArrowheads="1"/>
            </p:cNvSpPr>
            <p:nvPr userDrawn="1"/>
          </p:nvSpPr>
          <p:spPr bwMode="auto">
            <a:xfrm>
              <a:off x="7118643"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0" name="Oval 167"/>
            <p:cNvSpPr>
              <a:spLocks noChangeArrowheads="1"/>
            </p:cNvSpPr>
            <p:nvPr userDrawn="1"/>
          </p:nvSpPr>
          <p:spPr bwMode="auto">
            <a:xfrm>
              <a:off x="721921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1" name="Oval 168"/>
            <p:cNvSpPr>
              <a:spLocks noChangeArrowheads="1"/>
            </p:cNvSpPr>
            <p:nvPr userDrawn="1"/>
          </p:nvSpPr>
          <p:spPr bwMode="auto">
            <a:xfrm>
              <a:off x="731430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2" name="Oval 169"/>
            <p:cNvSpPr>
              <a:spLocks noChangeArrowheads="1"/>
            </p:cNvSpPr>
            <p:nvPr userDrawn="1"/>
          </p:nvSpPr>
          <p:spPr bwMode="auto">
            <a:xfrm>
              <a:off x="7413054"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3" name="Oval 170"/>
            <p:cNvSpPr>
              <a:spLocks noChangeArrowheads="1"/>
            </p:cNvSpPr>
            <p:nvPr userDrawn="1"/>
          </p:nvSpPr>
          <p:spPr bwMode="auto">
            <a:xfrm>
              <a:off x="7508144"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4" name="Oval 171"/>
            <p:cNvSpPr>
              <a:spLocks noChangeArrowheads="1"/>
            </p:cNvSpPr>
            <p:nvPr userDrawn="1"/>
          </p:nvSpPr>
          <p:spPr bwMode="auto">
            <a:xfrm>
              <a:off x="7603233"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5" name="Oval 172"/>
            <p:cNvSpPr>
              <a:spLocks noChangeArrowheads="1"/>
            </p:cNvSpPr>
            <p:nvPr userDrawn="1"/>
          </p:nvSpPr>
          <p:spPr bwMode="auto">
            <a:xfrm>
              <a:off x="7701980"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6" name="Oval 173"/>
            <p:cNvSpPr>
              <a:spLocks noChangeArrowheads="1"/>
            </p:cNvSpPr>
            <p:nvPr userDrawn="1"/>
          </p:nvSpPr>
          <p:spPr bwMode="auto">
            <a:xfrm>
              <a:off x="7797069"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7" name="Oval 174"/>
            <p:cNvSpPr>
              <a:spLocks noChangeArrowheads="1"/>
            </p:cNvSpPr>
            <p:nvPr userDrawn="1"/>
          </p:nvSpPr>
          <p:spPr bwMode="auto">
            <a:xfrm>
              <a:off x="7895816"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8" name="Oval 175"/>
            <p:cNvSpPr>
              <a:spLocks noChangeArrowheads="1"/>
            </p:cNvSpPr>
            <p:nvPr userDrawn="1"/>
          </p:nvSpPr>
          <p:spPr bwMode="auto">
            <a:xfrm>
              <a:off x="7990905"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9" name="Oval 176"/>
            <p:cNvSpPr>
              <a:spLocks noChangeArrowheads="1"/>
            </p:cNvSpPr>
            <p:nvPr userDrawn="1"/>
          </p:nvSpPr>
          <p:spPr bwMode="auto">
            <a:xfrm>
              <a:off x="8085995"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0" name="Oval 177"/>
            <p:cNvSpPr>
              <a:spLocks noChangeArrowheads="1"/>
            </p:cNvSpPr>
            <p:nvPr userDrawn="1"/>
          </p:nvSpPr>
          <p:spPr bwMode="auto">
            <a:xfrm>
              <a:off x="8186570"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1" name="Oval 178"/>
            <p:cNvSpPr>
              <a:spLocks noChangeArrowheads="1"/>
            </p:cNvSpPr>
            <p:nvPr userDrawn="1"/>
          </p:nvSpPr>
          <p:spPr bwMode="auto">
            <a:xfrm>
              <a:off x="8764421"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2" name="Oval 179"/>
            <p:cNvSpPr>
              <a:spLocks noChangeArrowheads="1"/>
            </p:cNvSpPr>
            <p:nvPr userDrawn="1"/>
          </p:nvSpPr>
          <p:spPr bwMode="auto">
            <a:xfrm>
              <a:off x="8863168"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3" name="Oval 180"/>
            <p:cNvSpPr>
              <a:spLocks noChangeArrowheads="1"/>
            </p:cNvSpPr>
            <p:nvPr userDrawn="1"/>
          </p:nvSpPr>
          <p:spPr bwMode="auto">
            <a:xfrm>
              <a:off x="8958257"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4" name="Oval 181"/>
            <p:cNvSpPr>
              <a:spLocks noChangeArrowheads="1"/>
            </p:cNvSpPr>
            <p:nvPr userDrawn="1"/>
          </p:nvSpPr>
          <p:spPr bwMode="auto">
            <a:xfrm>
              <a:off x="9058832"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5" name="Oval 182"/>
            <p:cNvSpPr>
              <a:spLocks noChangeArrowheads="1"/>
            </p:cNvSpPr>
            <p:nvPr userDrawn="1"/>
          </p:nvSpPr>
          <p:spPr bwMode="auto">
            <a:xfrm>
              <a:off x="6345127"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6" name="Oval 183"/>
            <p:cNvSpPr>
              <a:spLocks noChangeArrowheads="1"/>
            </p:cNvSpPr>
            <p:nvPr userDrawn="1"/>
          </p:nvSpPr>
          <p:spPr bwMode="auto">
            <a:xfrm>
              <a:off x="6445703"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7" name="Oval 184"/>
            <p:cNvSpPr>
              <a:spLocks noChangeArrowheads="1"/>
            </p:cNvSpPr>
            <p:nvPr userDrawn="1"/>
          </p:nvSpPr>
          <p:spPr bwMode="auto">
            <a:xfrm>
              <a:off x="6540792"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8" name="Oval 185"/>
            <p:cNvSpPr>
              <a:spLocks noChangeArrowheads="1"/>
            </p:cNvSpPr>
            <p:nvPr userDrawn="1"/>
          </p:nvSpPr>
          <p:spPr bwMode="auto">
            <a:xfrm>
              <a:off x="6635881"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9" name="Oval 186"/>
            <p:cNvSpPr>
              <a:spLocks noChangeArrowheads="1"/>
            </p:cNvSpPr>
            <p:nvPr userDrawn="1"/>
          </p:nvSpPr>
          <p:spPr bwMode="auto">
            <a:xfrm>
              <a:off x="673462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0" name="Oval 187"/>
            <p:cNvSpPr>
              <a:spLocks noChangeArrowheads="1"/>
            </p:cNvSpPr>
            <p:nvPr userDrawn="1"/>
          </p:nvSpPr>
          <p:spPr bwMode="auto">
            <a:xfrm>
              <a:off x="682971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1" name="Oval 188"/>
            <p:cNvSpPr>
              <a:spLocks noChangeArrowheads="1"/>
            </p:cNvSpPr>
            <p:nvPr userDrawn="1"/>
          </p:nvSpPr>
          <p:spPr bwMode="auto">
            <a:xfrm>
              <a:off x="6928464"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2" name="Oval 189"/>
            <p:cNvSpPr>
              <a:spLocks noChangeArrowheads="1"/>
            </p:cNvSpPr>
            <p:nvPr userDrawn="1"/>
          </p:nvSpPr>
          <p:spPr bwMode="auto">
            <a:xfrm>
              <a:off x="7023554"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3" name="Oval 190"/>
            <p:cNvSpPr>
              <a:spLocks noChangeArrowheads="1"/>
            </p:cNvSpPr>
            <p:nvPr userDrawn="1"/>
          </p:nvSpPr>
          <p:spPr bwMode="auto">
            <a:xfrm>
              <a:off x="7118643"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4" name="Oval 191"/>
            <p:cNvSpPr>
              <a:spLocks noChangeArrowheads="1"/>
            </p:cNvSpPr>
            <p:nvPr userDrawn="1"/>
          </p:nvSpPr>
          <p:spPr bwMode="auto">
            <a:xfrm>
              <a:off x="721921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5" name="Oval 192"/>
            <p:cNvSpPr>
              <a:spLocks noChangeArrowheads="1"/>
            </p:cNvSpPr>
            <p:nvPr userDrawn="1"/>
          </p:nvSpPr>
          <p:spPr bwMode="auto">
            <a:xfrm>
              <a:off x="731430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6" name="Oval 193"/>
            <p:cNvSpPr>
              <a:spLocks noChangeArrowheads="1"/>
            </p:cNvSpPr>
            <p:nvPr userDrawn="1"/>
          </p:nvSpPr>
          <p:spPr bwMode="auto">
            <a:xfrm>
              <a:off x="7413054"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7" name="Oval 194"/>
            <p:cNvSpPr>
              <a:spLocks noChangeArrowheads="1"/>
            </p:cNvSpPr>
            <p:nvPr userDrawn="1"/>
          </p:nvSpPr>
          <p:spPr bwMode="auto">
            <a:xfrm>
              <a:off x="7508144"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8" name="Oval 195"/>
            <p:cNvSpPr>
              <a:spLocks noChangeArrowheads="1"/>
            </p:cNvSpPr>
            <p:nvPr userDrawn="1"/>
          </p:nvSpPr>
          <p:spPr bwMode="auto">
            <a:xfrm>
              <a:off x="7603233"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9" name="Oval 196"/>
            <p:cNvSpPr>
              <a:spLocks noChangeArrowheads="1"/>
            </p:cNvSpPr>
            <p:nvPr userDrawn="1"/>
          </p:nvSpPr>
          <p:spPr bwMode="auto">
            <a:xfrm>
              <a:off x="7701980"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0" name="Oval 197"/>
            <p:cNvSpPr>
              <a:spLocks noChangeArrowheads="1"/>
            </p:cNvSpPr>
            <p:nvPr userDrawn="1"/>
          </p:nvSpPr>
          <p:spPr bwMode="auto">
            <a:xfrm>
              <a:off x="7797069"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1" name="Oval 198"/>
            <p:cNvSpPr>
              <a:spLocks noChangeArrowheads="1"/>
            </p:cNvSpPr>
            <p:nvPr userDrawn="1"/>
          </p:nvSpPr>
          <p:spPr bwMode="auto">
            <a:xfrm>
              <a:off x="7895816"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2" name="Oval 199"/>
            <p:cNvSpPr>
              <a:spLocks noChangeArrowheads="1"/>
            </p:cNvSpPr>
            <p:nvPr userDrawn="1"/>
          </p:nvSpPr>
          <p:spPr bwMode="auto">
            <a:xfrm>
              <a:off x="7990905"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3" name="Oval 200"/>
            <p:cNvSpPr>
              <a:spLocks noChangeArrowheads="1"/>
            </p:cNvSpPr>
            <p:nvPr userDrawn="1"/>
          </p:nvSpPr>
          <p:spPr bwMode="auto">
            <a:xfrm>
              <a:off x="8085995"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4" name="Oval 201"/>
            <p:cNvSpPr>
              <a:spLocks noChangeArrowheads="1"/>
            </p:cNvSpPr>
            <p:nvPr userDrawn="1"/>
          </p:nvSpPr>
          <p:spPr bwMode="auto">
            <a:xfrm>
              <a:off x="8186570"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5" name="Oval 202"/>
            <p:cNvSpPr>
              <a:spLocks noChangeArrowheads="1"/>
            </p:cNvSpPr>
            <p:nvPr userDrawn="1"/>
          </p:nvSpPr>
          <p:spPr bwMode="auto">
            <a:xfrm>
              <a:off x="8281659"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6" name="Oval 203"/>
            <p:cNvSpPr>
              <a:spLocks noChangeArrowheads="1"/>
            </p:cNvSpPr>
            <p:nvPr userDrawn="1"/>
          </p:nvSpPr>
          <p:spPr bwMode="auto">
            <a:xfrm>
              <a:off x="8764421"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7" name="Oval 204"/>
            <p:cNvSpPr>
              <a:spLocks noChangeArrowheads="1"/>
            </p:cNvSpPr>
            <p:nvPr userDrawn="1"/>
          </p:nvSpPr>
          <p:spPr bwMode="auto">
            <a:xfrm>
              <a:off x="8863168"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8" name="Oval 205"/>
            <p:cNvSpPr>
              <a:spLocks noChangeArrowheads="1"/>
            </p:cNvSpPr>
            <p:nvPr userDrawn="1"/>
          </p:nvSpPr>
          <p:spPr bwMode="auto">
            <a:xfrm>
              <a:off x="8958257"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9" name="Oval 206"/>
            <p:cNvSpPr>
              <a:spLocks noChangeArrowheads="1"/>
            </p:cNvSpPr>
            <p:nvPr userDrawn="1"/>
          </p:nvSpPr>
          <p:spPr bwMode="auto">
            <a:xfrm>
              <a:off x="9058832"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0" name="Oval 207"/>
            <p:cNvSpPr>
              <a:spLocks noChangeArrowheads="1"/>
            </p:cNvSpPr>
            <p:nvPr userDrawn="1"/>
          </p:nvSpPr>
          <p:spPr bwMode="auto">
            <a:xfrm>
              <a:off x="6345127"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1" name="Oval 209"/>
            <p:cNvSpPr>
              <a:spLocks noChangeArrowheads="1"/>
            </p:cNvSpPr>
            <p:nvPr userDrawn="1"/>
          </p:nvSpPr>
          <p:spPr bwMode="auto">
            <a:xfrm>
              <a:off x="6445702"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2" name="Oval 210"/>
            <p:cNvSpPr>
              <a:spLocks noChangeArrowheads="1"/>
            </p:cNvSpPr>
            <p:nvPr userDrawn="1"/>
          </p:nvSpPr>
          <p:spPr bwMode="auto">
            <a:xfrm>
              <a:off x="654079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3" name="Oval 211"/>
            <p:cNvSpPr>
              <a:spLocks noChangeArrowheads="1"/>
            </p:cNvSpPr>
            <p:nvPr userDrawn="1"/>
          </p:nvSpPr>
          <p:spPr bwMode="auto">
            <a:xfrm>
              <a:off x="663588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4" name="Oval 212"/>
            <p:cNvSpPr>
              <a:spLocks noChangeArrowheads="1"/>
            </p:cNvSpPr>
            <p:nvPr userDrawn="1"/>
          </p:nvSpPr>
          <p:spPr bwMode="auto">
            <a:xfrm>
              <a:off x="6734627"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5" name="Oval 213"/>
            <p:cNvSpPr>
              <a:spLocks noChangeArrowheads="1"/>
            </p:cNvSpPr>
            <p:nvPr userDrawn="1"/>
          </p:nvSpPr>
          <p:spPr bwMode="auto">
            <a:xfrm>
              <a:off x="6829717"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6" name="Oval 214"/>
            <p:cNvSpPr>
              <a:spLocks noChangeArrowheads="1"/>
            </p:cNvSpPr>
            <p:nvPr userDrawn="1"/>
          </p:nvSpPr>
          <p:spPr bwMode="auto">
            <a:xfrm>
              <a:off x="6928464"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7" name="Oval 215"/>
            <p:cNvSpPr>
              <a:spLocks noChangeArrowheads="1"/>
            </p:cNvSpPr>
            <p:nvPr userDrawn="1"/>
          </p:nvSpPr>
          <p:spPr bwMode="auto">
            <a:xfrm>
              <a:off x="7023553"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8" name="Oval 216"/>
            <p:cNvSpPr>
              <a:spLocks noChangeArrowheads="1"/>
            </p:cNvSpPr>
            <p:nvPr userDrawn="1"/>
          </p:nvSpPr>
          <p:spPr bwMode="auto">
            <a:xfrm>
              <a:off x="7118642"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9" name="Oval 217"/>
            <p:cNvSpPr>
              <a:spLocks noChangeArrowheads="1"/>
            </p:cNvSpPr>
            <p:nvPr userDrawn="1"/>
          </p:nvSpPr>
          <p:spPr bwMode="auto">
            <a:xfrm>
              <a:off x="7219218"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0" name="Oval 218"/>
            <p:cNvSpPr>
              <a:spLocks noChangeArrowheads="1"/>
            </p:cNvSpPr>
            <p:nvPr userDrawn="1"/>
          </p:nvSpPr>
          <p:spPr bwMode="auto">
            <a:xfrm>
              <a:off x="7314307"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1" name="Oval 219"/>
            <p:cNvSpPr>
              <a:spLocks noChangeArrowheads="1"/>
            </p:cNvSpPr>
            <p:nvPr userDrawn="1"/>
          </p:nvSpPr>
          <p:spPr bwMode="auto">
            <a:xfrm>
              <a:off x="7413054"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2" name="Oval 220"/>
            <p:cNvSpPr>
              <a:spLocks noChangeArrowheads="1"/>
            </p:cNvSpPr>
            <p:nvPr userDrawn="1"/>
          </p:nvSpPr>
          <p:spPr bwMode="auto">
            <a:xfrm>
              <a:off x="7508143"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3" name="Oval 221"/>
            <p:cNvSpPr>
              <a:spLocks noChangeArrowheads="1"/>
            </p:cNvSpPr>
            <p:nvPr userDrawn="1"/>
          </p:nvSpPr>
          <p:spPr bwMode="auto">
            <a:xfrm>
              <a:off x="7603233"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4" name="Oval 222"/>
            <p:cNvSpPr>
              <a:spLocks noChangeArrowheads="1"/>
            </p:cNvSpPr>
            <p:nvPr userDrawn="1"/>
          </p:nvSpPr>
          <p:spPr bwMode="auto">
            <a:xfrm>
              <a:off x="7701979"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5" name="Oval 223"/>
            <p:cNvSpPr>
              <a:spLocks noChangeArrowheads="1"/>
            </p:cNvSpPr>
            <p:nvPr userDrawn="1"/>
          </p:nvSpPr>
          <p:spPr bwMode="auto">
            <a:xfrm>
              <a:off x="7797069"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6" name="Oval 224"/>
            <p:cNvSpPr>
              <a:spLocks noChangeArrowheads="1"/>
            </p:cNvSpPr>
            <p:nvPr userDrawn="1"/>
          </p:nvSpPr>
          <p:spPr bwMode="auto">
            <a:xfrm>
              <a:off x="7895815"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7" name="Oval 225"/>
            <p:cNvSpPr>
              <a:spLocks noChangeArrowheads="1"/>
            </p:cNvSpPr>
            <p:nvPr userDrawn="1"/>
          </p:nvSpPr>
          <p:spPr bwMode="auto">
            <a:xfrm>
              <a:off x="7990905"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8" name="Oval 226"/>
            <p:cNvSpPr>
              <a:spLocks noChangeArrowheads="1"/>
            </p:cNvSpPr>
            <p:nvPr userDrawn="1"/>
          </p:nvSpPr>
          <p:spPr bwMode="auto">
            <a:xfrm>
              <a:off x="8085994"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9" name="Oval 227"/>
            <p:cNvSpPr>
              <a:spLocks noChangeArrowheads="1"/>
            </p:cNvSpPr>
            <p:nvPr userDrawn="1"/>
          </p:nvSpPr>
          <p:spPr bwMode="auto">
            <a:xfrm>
              <a:off x="8186570"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0" name="Oval 228"/>
            <p:cNvSpPr>
              <a:spLocks noChangeArrowheads="1"/>
            </p:cNvSpPr>
            <p:nvPr userDrawn="1"/>
          </p:nvSpPr>
          <p:spPr bwMode="auto">
            <a:xfrm>
              <a:off x="8281659"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1" name="Oval 229"/>
            <p:cNvSpPr>
              <a:spLocks noChangeArrowheads="1"/>
            </p:cNvSpPr>
            <p:nvPr userDrawn="1"/>
          </p:nvSpPr>
          <p:spPr bwMode="auto">
            <a:xfrm>
              <a:off x="876442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2" name="Oval 230"/>
            <p:cNvSpPr>
              <a:spLocks noChangeArrowheads="1"/>
            </p:cNvSpPr>
            <p:nvPr userDrawn="1"/>
          </p:nvSpPr>
          <p:spPr bwMode="auto">
            <a:xfrm>
              <a:off x="876442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3" name="Oval 231"/>
            <p:cNvSpPr>
              <a:spLocks noChangeArrowheads="1"/>
            </p:cNvSpPr>
            <p:nvPr userDrawn="1"/>
          </p:nvSpPr>
          <p:spPr bwMode="auto">
            <a:xfrm>
              <a:off x="8863167"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4" name="Oval 232"/>
            <p:cNvSpPr>
              <a:spLocks noChangeArrowheads="1"/>
            </p:cNvSpPr>
            <p:nvPr userDrawn="1"/>
          </p:nvSpPr>
          <p:spPr bwMode="auto">
            <a:xfrm>
              <a:off x="8958257"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5" name="Oval 233"/>
            <p:cNvSpPr>
              <a:spLocks noChangeArrowheads="1"/>
            </p:cNvSpPr>
            <p:nvPr userDrawn="1"/>
          </p:nvSpPr>
          <p:spPr bwMode="auto">
            <a:xfrm>
              <a:off x="9058832"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6" name="Oval 234"/>
            <p:cNvSpPr>
              <a:spLocks noChangeArrowheads="1"/>
            </p:cNvSpPr>
            <p:nvPr userDrawn="1"/>
          </p:nvSpPr>
          <p:spPr bwMode="auto">
            <a:xfrm>
              <a:off x="915392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7" name="Oval 235"/>
            <p:cNvSpPr>
              <a:spLocks noChangeArrowheads="1"/>
            </p:cNvSpPr>
            <p:nvPr userDrawn="1"/>
          </p:nvSpPr>
          <p:spPr bwMode="auto">
            <a:xfrm>
              <a:off x="654079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8" name="Oval 236"/>
            <p:cNvSpPr>
              <a:spLocks noChangeArrowheads="1"/>
            </p:cNvSpPr>
            <p:nvPr userDrawn="1"/>
          </p:nvSpPr>
          <p:spPr bwMode="auto">
            <a:xfrm>
              <a:off x="663588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9" name="Oval 237"/>
            <p:cNvSpPr>
              <a:spLocks noChangeArrowheads="1"/>
            </p:cNvSpPr>
            <p:nvPr userDrawn="1"/>
          </p:nvSpPr>
          <p:spPr bwMode="auto">
            <a:xfrm>
              <a:off x="6734627"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0" name="Oval 238"/>
            <p:cNvSpPr>
              <a:spLocks noChangeArrowheads="1"/>
            </p:cNvSpPr>
            <p:nvPr userDrawn="1"/>
          </p:nvSpPr>
          <p:spPr bwMode="auto">
            <a:xfrm>
              <a:off x="6829717"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1" name="Oval 239"/>
            <p:cNvSpPr>
              <a:spLocks noChangeArrowheads="1"/>
            </p:cNvSpPr>
            <p:nvPr userDrawn="1"/>
          </p:nvSpPr>
          <p:spPr bwMode="auto">
            <a:xfrm>
              <a:off x="6928464"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2" name="Oval 240"/>
            <p:cNvSpPr>
              <a:spLocks noChangeArrowheads="1"/>
            </p:cNvSpPr>
            <p:nvPr userDrawn="1"/>
          </p:nvSpPr>
          <p:spPr bwMode="auto">
            <a:xfrm>
              <a:off x="7023553"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3" name="Oval 241"/>
            <p:cNvSpPr>
              <a:spLocks noChangeArrowheads="1"/>
            </p:cNvSpPr>
            <p:nvPr userDrawn="1"/>
          </p:nvSpPr>
          <p:spPr bwMode="auto">
            <a:xfrm>
              <a:off x="7118642"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4" name="Oval 242"/>
            <p:cNvSpPr>
              <a:spLocks noChangeArrowheads="1"/>
            </p:cNvSpPr>
            <p:nvPr userDrawn="1"/>
          </p:nvSpPr>
          <p:spPr bwMode="auto">
            <a:xfrm>
              <a:off x="7219218"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5" name="Oval 243"/>
            <p:cNvSpPr>
              <a:spLocks noChangeArrowheads="1"/>
            </p:cNvSpPr>
            <p:nvPr userDrawn="1"/>
          </p:nvSpPr>
          <p:spPr bwMode="auto">
            <a:xfrm>
              <a:off x="7314307"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6" name="Oval 244"/>
            <p:cNvSpPr>
              <a:spLocks noChangeArrowheads="1"/>
            </p:cNvSpPr>
            <p:nvPr userDrawn="1"/>
          </p:nvSpPr>
          <p:spPr bwMode="auto">
            <a:xfrm>
              <a:off x="7413054"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7" name="Oval 245"/>
            <p:cNvSpPr>
              <a:spLocks noChangeArrowheads="1"/>
            </p:cNvSpPr>
            <p:nvPr userDrawn="1"/>
          </p:nvSpPr>
          <p:spPr bwMode="auto">
            <a:xfrm>
              <a:off x="7508143"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8" name="Oval 246"/>
            <p:cNvSpPr>
              <a:spLocks noChangeArrowheads="1"/>
            </p:cNvSpPr>
            <p:nvPr userDrawn="1"/>
          </p:nvSpPr>
          <p:spPr bwMode="auto">
            <a:xfrm>
              <a:off x="7603233"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9" name="Oval 247"/>
            <p:cNvSpPr>
              <a:spLocks noChangeArrowheads="1"/>
            </p:cNvSpPr>
            <p:nvPr userDrawn="1"/>
          </p:nvSpPr>
          <p:spPr bwMode="auto">
            <a:xfrm>
              <a:off x="7701979"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0" name="Oval 248"/>
            <p:cNvSpPr>
              <a:spLocks noChangeArrowheads="1"/>
            </p:cNvSpPr>
            <p:nvPr userDrawn="1"/>
          </p:nvSpPr>
          <p:spPr bwMode="auto">
            <a:xfrm>
              <a:off x="7797069"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1" name="Oval 249"/>
            <p:cNvSpPr>
              <a:spLocks noChangeArrowheads="1"/>
            </p:cNvSpPr>
            <p:nvPr userDrawn="1"/>
          </p:nvSpPr>
          <p:spPr bwMode="auto">
            <a:xfrm>
              <a:off x="7895815"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2" name="Oval 250"/>
            <p:cNvSpPr>
              <a:spLocks noChangeArrowheads="1"/>
            </p:cNvSpPr>
            <p:nvPr userDrawn="1"/>
          </p:nvSpPr>
          <p:spPr bwMode="auto">
            <a:xfrm>
              <a:off x="7990905"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3" name="Oval 251"/>
            <p:cNvSpPr>
              <a:spLocks noChangeArrowheads="1"/>
            </p:cNvSpPr>
            <p:nvPr userDrawn="1"/>
          </p:nvSpPr>
          <p:spPr bwMode="auto">
            <a:xfrm>
              <a:off x="8085994"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4" name="Oval 252"/>
            <p:cNvSpPr>
              <a:spLocks noChangeArrowheads="1"/>
            </p:cNvSpPr>
            <p:nvPr userDrawn="1"/>
          </p:nvSpPr>
          <p:spPr bwMode="auto">
            <a:xfrm>
              <a:off x="8186570"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5" name="Oval 253"/>
            <p:cNvSpPr>
              <a:spLocks noChangeArrowheads="1"/>
            </p:cNvSpPr>
            <p:nvPr userDrawn="1"/>
          </p:nvSpPr>
          <p:spPr bwMode="auto">
            <a:xfrm>
              <a:off x="8281659"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6" name="Oval 254"/>
            <p:cNvSpPr>
              <a:spLocks noChangeArrowheads="1"/>
            </p:cNvSpPr>
            <p:nvPr userDrawn="1"/>
          </p:nvSpPr>
          <p:spPr bwMode="auto">
            <a:xfrm>
              <a:off x="8475495"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7" name="Oval 255"/>
            <p:cNvSpPr>
              <a:spLocks noChangeArrowheads="1"/>
            </p:cNvSpPr>
            <p:nvPr userDrawn="1"/>
          </p:nvSpPr>
          <p:spPr bwMode="auto">
            <a:xfrm>
              <a:off x="8863167"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8" name="Oval 256"/>
            <p:cNvSpPr>
              <a:spLocks noChangeArrowheads="1"/>
            </p:cNvSpPr>
            <p:nvPr userDrawn="1"/>
          </p:nvSpPr>
          <p:spPr bwMode="auto">
            <a:xfrm>
              <a:off x="8958257"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9" name="Oval 257"/>
            <p:cNvSpPr>
              <a:spLocks noChangeArrowheads="1"/>
            </p:cNvSpPr>
            <p:nvPr userDrawn="1"/>
          </p:nvSpPr>
          <p:spPr bwMode="auto">
            <a:xfrm>
              <a:off x="9058832"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0" name="Oval 258"/>
            <p:cNvSpPr>
              <a:spLocks noChangeArrowheads="1"/>
            </p:cNvSpPr>
            <p:nvPr userDrawn="1"/>
          </p:nvSpPr>
          <p:spPr bwMode="auto">
            <a:xfrm>
              <a:off x="915392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1" name="Oval 259"/>
            <p:cNvSpPr>
              <a:spLocks noChangeArrowheads="1"/>
            </p:cNvSpPr>
            <p:nvPr userDrawn="1"/>
          </p:nvSpPr>
          <p:spPr bwMode="auto">
            <a:xfrm>
              <a:off x="654079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2" name="Oval 260"/>
            <p:cNvSpPr>
              <a:spLocks noChangeArrowheads="1"/>
            </p:cNvSpPr>
            <p:nvPr userDrawn="1"/>
          </p:nvSpPr>
          <p:spPr bwMode="auto">
            <a:xfrm>
              <a:off x="6440216"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3" name="Oval 261"/>
            <p:cNvSpPr>
              <a:spLocks noChangeArrowheads="1"/>
            </p:cNvSpPr>
            <p:nvPr userDrawn="1"/>
          </p:nvSpPr>
          <p:spPr bwMode="auto">
            <a:xfrm>
              <a:off x="6440216"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4" name="Oval 262"/>
            <p:cNvSpPr>
              <a:spLocks noChangeArrowheads="1"/>
            </p:cNvSpPr>
            <p:nvPr userDrawn="1"/>
          </p:nvSpPr>
          <p:spPr bwMode="auto">
            <a:xfrm>
              <a:off x="663588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5" name="Oval 263"/>
            <p:cNvSpPr>
              <a:spLocks noChangeArrowheads="1"/>
            </p:cNvSpPr>
            <p:nvPr userDrawn="1"/>
          </p:nvSpPr>
          <p:spPr bwMode="auto">
            <a:xfrm>
              <a:off x="6734627"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6" name="Oval 264"/>
            <p:cNvSpPr>
              <a:spLocks noChangeArrowheads="1"/>
            </p:cNvSpPr>
            <p:nvPr userDrawn="1"/>
          </p:nvSpPr>
          <p:spPr bwMode="auto">
            <a:xfrm>
              <a:off x="6829717"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7" name="Oval 265"/>
            <p:cNvSpPr>
              <a:spLocks noChangeArrowheads="1"/>
            </p:cNvSpPr>
            <p:nvPr userDrawn="1"/>
          </p:nvSpPr>
          <p:spPr bwMode="auto">
            <a:xfrm>
              <a:off x="6928464"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8" name="Oval 266"/>
            <p:cNvSpPr>
              <a:spLocks noChangeArrowheads="1"/>
            </p:cNvSpPr>
            <p:nvPr userDrawn="1"/>
          </p:nvSpPr>
          <p:spPr bwMode="auto">
            <a:xfrm>
              <a:off x="7023553"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9" name="Oval 267"/>
            <p:cNvSpPr>
              <a:spLocks noChangeArrowheads="1"/>
            </p:cNvSpPr>
            <p:nvPr userDrawn="1"/>
          </p:nvSpPr>
          <p:spPr bwMode="auto">
            <a:xfrm>
              <a:off x="7118642"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0" name="Oval 268"/>
            <p:cNvSpPr>
              <a:spLocks noChangeArrowheads="1"/>
            </p:cNvSpPr>
            <p:nvPr userDrawn="1"/>
          </p:nvSpPr>
          <p:spPr bwMode="auto">
            <a:xfrm>
              <a:off x="7219218"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1" name="Oval 269"/>
            <p:cNvSpPr>
              <a:spLocks noChangeArrowheads="1"/>
            </p:cNvSpPr>
            <p:nvPr userDrawn="1"/>
          </p:nvSpPr>
          <p:spPr bwMode="auto">
            <a:xfrm>
              <a:off x="7314307"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2" name="Oval 270"/>
            <p:cNvSpPr>
              <a:spLocks noChangeArrowheads="1"/>
            </p:cNvSpPr>
            <p:nvPr userDrawn="1"/>
          </p:nvSpPr>
          <p:spPr bwMode="auto">
            <a:xfrm>
              <a:off x="7413054"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3" name="Oval 271"/>
            <p:cNvSpPr>
              <a:spLocks noChangeArrowheads="1"/>
            </p:cNvSpPr>
            <p:nvPr userDrawn="1"/>
          </p:nvSpPr>
          <p:spPr bwMode="auto">
            <a:xfrm>
              <a:off x="7508143"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4" name="Oval 272"/>
            <p:cNvSpPr>
              <a:spLocks noChangeArrowheads="1"/>
            </p:cNvSpPr>
            <p:nvPr userDrawn="1"/>
          </p:nvSpPr>
          <p:spPr bwMode="auto">
            <a:xfrm>
              <a:off x="7603233"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5" name="Oval 273"/>
            <p:cNvSpPr>
              <a:spLocks noChangeArrowheads="1"/>
            </p:cNvSpPr>
            <p:nvPr userDrawn="1"/>
          </p:nvSpPr>
          <p:spPr bwMode="auto">
            <a:xfrm>
              <a:off x="7701979"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6" name="Oval 274"/>
            <p:cNvSpPr>
              <a:spLocks noChangeArrowheads="1"/>
            </p:cNvSpPr>
            <p:nvPr userDrawn="1"/>
          </p:nvSpPr>
          <p:spPr bwMode="auto">
            <a:xfrm>
              <a:off x="7797069"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7" name="Oval 275"/>
            <p:cNvSpPr>
              <a:spLocks noChangeArrowheads="1"/>
            </p:cNvSpPr>
            <p:nvPr userDrawn="1"/>
          </p:nvSpPr>
          <p:spPr bwMode="auto">
            <a:xfrm>
              <a:off x="7895815"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8" name="Oval 276"/>
            <p:cNvSpPr>
              <a:spLocks noChangeArrowheads="1"/>
            </p:cNvSpPr>
            <p:nvPr userDrawn="1"/>
          </p:nvSpPr>
          <p:spPr bwMode="auto">
            <a:xfrm>
              <a:off x="7990905"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9" name="Oval 277"/>
            <p:cNvSpPr>
              <a:spLocks noChangeArrowheads="1"/>
            </p:cNvSpPr>
            <p:nvPr userDrawn="1"/>
          </p:nvSpPr>
          <p:spPr bwMode="auto">
            <a:xfrm>
              <a:off x="8085994"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0" name="Oval 278"/>
            <p:cNvSpPr>
              <a:spLocks noChangeArrowheads="1"/>
            </p:cNvSpPr>
            <p:nvPr userDrawn="1"/>
          </p:nvSpPr>
          <p:spPr bwMode="auto">
            <a:xfrm>
              <a:off x="8186570"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1" name="Oval 279"/>
            <p:cNvSpPr>
              <a:spLocks noChangeArrowheads="1"/>
            </p:cNvSpPr>
            <p:nvPr userDrawn="1"/>
          </p:nvSpPr>
          <p:spPr bwMode="auto">
            <a:xfrm>
              <a:off x="8281659"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2" name="Oval 280"/>
            <p:cNvSpPr>
              <a:spLocks noChangeArrowheads="1"/>
            </p:cNvSpPr>
            <p:nvPr userDrawn="1"/>
          </p:nvSpPr>
          <p:spPr bwMode="auto">
            <a:xfrm>
              <a:off x="8380406"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3" name="Oval 281"/>
            <p:cNvSpPr>
              <a:spLocks noChangeArrowheads="1"/>
            </p:cNvSpPr>
            <p:nvPr userDrawn="1"/>
          </p:nvSpPr>
          <p:spPr bwMode="auto">
            <a:xfrm>
              <a:off x="8475495"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4" name="Oval 282"/>
            <p:cNvSpPr>
              <a:spLocks noChangeArrowheads="1"/>
            </p:cNvSpPr>
            <p:nvPr userDrawn="1"/>
          </p:nvSpPr>
          <p:spPr bwMode="auto">
            <a:xfrm>
              <a:off x="8570584"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5" name="Oval 283"/>
            <p:cNvSpPr>
              <a:spLocks noChangeArrowheads="1"/>
            </p:cNvSpPr>
            <p:nvPr userDrawn="1"/>
          </p:nvSpPr>
          <p:spPr bwMode="auto">
            <a:xfrm>
              <a:off x="876442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6" name="Oval 284"/>
            <p:cNvSpPr>
              <a:spLocks noChangeArrowheads="1"/>
            </p:cNvSpPr>
            <p:nvPr userDrawn="1"/>
          </p:nvSpPr>
          <p:spPr bwMode="auto">
            <a:xfrm>
              <a:off x="8863167"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 name="Oval 285"/>
            <p:cNvSpPr>
              <a:spLocks noChangeArrowheads="1"/>
            </p:cNvSpPr>
            <p:nvPr userDrawn="1"/>
          </p:nvSpPr>
          <p:spPr bwMode="auto">
            <a:xfrm>
              <a:off x="8958257"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8" name="Oval 286"/>
            <p:cNvSpPr>
              <a:spLocks noChangeArrowheads="1"/>
            </p:cNvSpPr>
            <p:nvPr userDrawn="1"/>
          </p:nvSpPr>
          <p:spPr bwMode="auto">
            <a:xfrm>
              <a:off x="9058832"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9" name="Oval 287"/>
            <p:cNvSpPr>
              <a:spLocks noChangeArrowheads="1"/>
            </p:cNvSpPr>
            <p:nvPr userDrawn="1"/>
          </p:nvSpPr>
          <p:spPr bwMode="auto">
            <a:xfrm>
              <a:off x="915392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0" name="Oval 288"/>
            <p:cNvSpPr>
              <a:spLocks noChangeArrowheads="1"/>
            </p:cNvSpPr>
            <p:nvPr userDrawn="1"/>
          </p:nvSpPr>
          <p:spPr bwMode="auto">
            <a:xfrm>
              <a:off x="654079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1" name="Oval 289"/>
            <p:cNvSpPr>
              <a:spLocks noChangeArrowheads="1"/>
            </p:cNvSpPr>
            <p:nvPr userDrawn="1"/>
          </p:nvSpPr>
          <p:spPr bwMode="auto">
            <a:xfrm>
              <a:off x="663588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2" name="Oval 290"/>
            <p:cNvSpPr>
              <a:spLocks noChangeArrowheads="1"/>
            </p:cNvSpPr>
            <p:nvPr userDrawn="1"/>
          </p:nvSpPr>
          <p:spPr bwMode="auto">
            <a:xfrm>
              <a:off x="6734627"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3" name="Oval 291"/>
            <p:cNvSpPr>
              <a:spLocks noChangeArrowheads="1"/>
            </p:cNvSpPr>
            <p:nvPr userDrawn="1"/>
          </p:nvSpPr>
          <p:spPr bwMode="auto">
            <a:xfrm>
              <a:off x="6829717"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4" name="Oval 292"/>
            <p:cNvSpPr>
              <a:spLocks noChangeArrowheads="1"/>
            </p:cNvSpPr>
            <p:nvPr userDrawn="1"/>
          </p:nvSpPr>
          <p:spPr bwMode="auto">
            <a:xfrm>
              <a:off x="6928464"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5" name="Oval 293"/>
            <p:cNvSpPr>
              <a:spLocks noChangeArrowheads="1"/>
            </p:cNvSpPr>
            <p:nvPr userDrawn="1"/>
          </p:nvSpPr>
          <p:spPr bwMode="auto">
            <a:xfrm>
              <a:off x="7023553"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6" name="Oval 294"/>
            <p:cNvSpPr>
              <a:spLocks noChangeArrowheads="1"/>
            </p:cNvSpPr>
            <p:nvPr userDrawn="1"/>
          </p:nvSpPr>
          <p:spPr bwMode="auto">
            <a:xfrm>
              <a:off x="7118642"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7" name="Oval 295"/>
            <p:cNvSpPr>
              <a:spLocks noChangeArrowheads="1"/>
            </p:cNvSpPr>
            <p:nvPr userDrawn="1"/>
          </p:nvSpPr>
          <p:spPr bwMode="auto">
            <a:xfrm>
              <a:off x="7219218"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8" name="Oval 296"/>
            <p:cNvSpPr>
              <a:spLocks noChangeArrowheads="1"/>
            </p:cNvSpPr>
            <p:nvPr userDrawn="1"/>
          </p:nvSpPr>
          <p:spPr bwMode="auto">
            <a:xfrm>
              <a:off x="7314307"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9" name="Oval 297"/>
            <p:cNvSpPr>
              <a:spLocks noChangeArrowheads="1"/>
            </p:cNvSpPr>
            <p:nvPr userDrawn="1"/>
          </p:nvSpPr>
          <p:spPr bwMode="auto">
            <a:xfrm>
              <a:off x="7413054"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0" name="Oval 298"/>
            <p:cNvSpPr>
              <a:spLocks noChangeArrowheads="1"/>
            </p:cNvSpPr>
            <p:nvPr userDrawn="1"/>
          </p:nvSpPr>
          <p:spPr bwMode="auto">
            <a:xfrm>
              <a:off x="7508143"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1" name="Oval 299"/>
            <p:cNvSpPr>
              <a:spLocks noChangeArrowheads="1"/>
            </p:cNvSpPr>
            <p:nvPr userDrawn="1"/>
          </p:nvSpPr>
          <p:spPr bwMode="auto">
            <a:xfrm>
              <a:off x="7603233"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2" name="Oval 300"/>
            <p:cNvSpPr>
              <a:spLocks noChangeArrowheads="1"/>
            </p:cNvSpPr>
            <p:nvPr userDrawn="1"/>
          </p:nvSpPr>
          <p:spPr bwMode="auto">
            <a:xfrm>
              <a:off x="7701979"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3" name="Oval 301"/>
            <p:cNvSpPr>
              <a:spLocks noChangeArrowheads="1"/>
            </p:cNvSpPr>
            <p:nvPr userDrawn="1"/>
          </p:nvSpPr>
          <p:spPr bwMode="auto">
            <a:xfrm>
              <a:off x="7797069"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4" name="Oval 302"/>
            <p:cNvSpPr>
              <a:spLocks noChangeArrowheads="1"/>
            </p:cNvSpPr>
            <p:nvPr userDrawn="1"/>
          </p:nvSpPr>
          <p:spPr bwMode="auto">
            <a:xfrm>
              <a:off x="7895815"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5" name="Oval 303"/>
            <p:cNvSpPr>
              <a:spLocks noChangeArrowheads="1"/>
            </p:cNvSpPr>
            <p:nvPr userDrawn="1"/>
          </p:nvSpPr>
          <p:spPr bwMode="auto">
            <a:xfrm>
              <a:off x="7990905"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6" name="Oval 304"/>
            <p:cNvSpPr>
              <a:spLocks noChangeArrowheads="1"/>
            </p:cNvSpPr>
            <p:nvPr userDrawn="1"/>
          </p:nvSpPr>
          <p:spPr bwMode="auto">
            <a:xfrm>
              <a:off x="8085994"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7" name="Oval 305"/>
            <p:cNvSpPr>
              <a:spLocks noChangeArrowheads="1"/>
            </p:cNvSpPr>
            <p:nvPr userDrawn="1"/>
          </p:nvSpPr>
          <p:spPr bwMode="auto">
            <a:xfrm>
              <a:off x="8186570"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8" name="Oval 306"/>
            <p:cNvSpPr>
              <a:spLocks noChangeArrowheads="1"/>
            </p:cNvSpPr>
            <p:nvPr userDrawn="1"/>
          </p:nvSpPr>
          <p:spPr bwMode="auto">
            <a:xfrm>
              <a:off x="8281659"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9" name="Oval 307"/>
            <p:cNvSpPr>
              <a:spLocks noChangeArrowheads="1"/>
            </p:cNvSpPr>
            <p:nvPr userDrawn="1"/>
          </p:nvSpPr>
          <p:spPr bwMode="auto">
            <a:xfrm>
              <a:off x="8380406"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0" name="Oval 308"/>
            <p:cNvSpPr>
              <a:spLocks noChangeArrowheads="1"/>
            </p:cNvSpPr>
            <p:nvPr userDrawn="1"/>
          </p:nvSpPr>
          <p:spPr bwMode="auto">
            <a:xfrm>
              <a:off x="8475495"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1" name="Oval 309"/>
            <p:cNvSpPr>
              <a:spLocks noChangeArrowheads="1"/>
            </p:cNvSpPr>
            <p:nvPr userDrawn="1"/>
          </p:nvSpPr>
          <p:spPr bwMode="auto">
            <a:xfrm>
              <a:off x="8570584"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2" name="Oval 310"/>
            <p:cNvSpPr>
              <a:spLocks noChangeArrowheads="1"/>
            </p:cNvSpPr>
            <p:nvPr userDrawn="1"/>
          </p:nvSpPr>
          <p:spPr bwMode="auto">
            <a:xfrm>
              <a:off x="866933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3" name="Oval 311"/>
            <p:cNvSpPr>
              <a:spLocks noChangeArrowheads="1"/>
            </p:cNvSpPr>
            <p:nvPr userDrawn="1"/>
          </p:nvSpPr>
          <p:spPr bwMode="auto">
            <a:xfrm>
              <a:off x="876442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4" name="Oval 312"/>
            <p:cNvSpPr>
              <a:spLocks noChangeArrowheads="1"/>
            </p:cNvSpPr>
            <p:nvPr userDrawn="1"/>
          </p:nvSpPr>
          <p:spPr bwMode="auto">
            <a:xfrm>
              <a:off x="8863167"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5" name="Oval 313"/>
            <p:cNvSpPr>
              <a:spLocks noChangeArrowheads="1"/>
            </p:cNvSpPr>
            <p:nvPr userDrawn="1"/>
          </p:nvSpPr>
          <p:spPr bwMode="auto">
            <a:xfrm>
              <a:off x="8958257"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6" name="Oval 314"/>
            <p:cNvSpPr>
              <a:spLocks noChangeArrowheads="1"/>
            </p:cNvSpPr>
            <p:nvPr userDrawn="1"/>
          </p:nvSpPr>
          <p:spPr bwMode="auto">
            <a:xfrm>
              <a:off x="9058832"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7" name="Oval 315"/>
            <p:cNvSpPr>
              <a:spLocks noChangeArrowheads="1"/>
            </p:cNvSpPr>
            <p:nvPr userDrawn="1"/>
          </p:nvSpPr>
          <p:spPr bwMode="auto">
            <a:xfrm>
              <a:off x="915392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8" name="Oval 316"/>
            <p:cNvSpPr>
              <a:spLocks noChangeArrowheads="1"/>
            </p:cNvSpPr>
            <p:nvPr userDrawn="1"/>
          </p:nvSpPr>
          <p:spPr bwMode="auto">
            <a:xfrm>
              <a:off x="654079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9" name="Oval 317"/>
            <p:cNvSpPr>
              <a:spLocks noChangeArrowheads="1"/>
            </p:cNvSpPr>
            <p:nvPr userDrawn="1"/>
          </p:nvSpPr>
          <p:spPr bwMode="auto">
            <a:xfrm>
              <a:off x="663588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0" name="Oval 318"/>
            <p:cNvSpPr>
              <a:spLocks noChangeArrowheads="1"/>
            </p:cNvSpPr>
            <p:nvPr userDrawn="1"/>
          </p:nvSpPr>
          <p:spPr bwMode="auto">
            <a:xfrm>
              <a:off x="6734627"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1" name="Oval 319"/>
            <p:cNvSpPr>
              <a:spLocks noChangeArrowheads="1"/>
            </p:cNvSpPr>
            <p:nvPr userDrawn="1"/>
          </p:nvSpPr>
          <p:spPr bwMode="auto">
            <a:xfrm>
              <a:off x="6829717"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2" name="Oval 320"/>
            <p:cNvSpPr>
              <a:spLocks noChangeArrowheads="1"/>
            </p:cNvSpPr>
            <p:nvPr userDrawn="1"/>
          </p:nvSpPr>
          <p:spPr bwMode="auto">
            <a:xfrm>
              <a:off x="6928464"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3" name="Oval 321"/>
            <p:cNvSpPr>
              <a:spLocks noChangeArrowheads="1"/>
            </p:cNvSpPr>
            <p:nvPr userDrawn="1"/>
          </p:nvSpPr>
          <p:spPr bwMode="auto">
            <a:xfrm>
              <a:off x="7023553"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4" name="Oval 322"/>
            <p:cNvSpPr>
              <a:spLocks noChangeArrowheads="1"/>
            </p:cNvSpPr>
            <p:nvPr userDrawn="1"/>
          </p:nvSpPr>
          <p:spPr bwMode="auto">
            <a:xfrm>
              <a:off x="7118642"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5" name="Oval 323"/>
            <p:cNvSpPr>
              <a:spLocks noChangeArrowheads="1"/>
            </p:cNvSpPr>
            <p:nvPr userDrawn="1"/>
          </p:nvSpPr>
          <p:spPr bwMode="auto">
            <a:xfrm>
              <a:off x="7219218"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6" name="Oval 324"/>
            <p:cNvSpPr>
              <a:spLocks noChangeArrowheads="1"/>
            </p:cNvSpPr>
            <p:nvPr userDrawn="1"/>
          </p:nvSpPr>
          <p:spPr bwMode="auto">
            <a:xfrm>
              <a:off x="7314307"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7" name="Oval 325"/>
            <p:cNvSpPr>
              <a:spLocks noChangeArrowheads="1"/>
            </p:cNvSpPr>
            <p:nvPr userDrawn="1"/>
          </p:nvSpPr>
          <p:spPr bwMode="auto">
            <a:xfrm>
              <a:off x="7413054"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8" name="Oval 326"/>
            <p:cNvSpPr>
              <a:spLocks noChangeArrowheads="1"/>
            </p:cNvSpPr>
            <p:nvPr userDrawn="1"/>
          </p:nvSpPr>
          <p:spPr bwMode="auto">
            <a:xfrm>
              <a:off x="7508143"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9" name="Oval 327"/>
            <p:cNvSpPr>
              <a:spLocks noChangeArrowheads="1"/>
            </p:cNvSpPr>
            <p:nvPr userDrawn="1"/>
          </p:nvSpPr>
          <p:spPr bwMode="auto">
            <a:xfrm>
              <a:off x="7603233"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0" name="Oval 328"/>
            <p:cNvSpPr>
              <a:spLocks noChangeArrowheads="1"/>
            </p:cNvSpPr>
            <p:nvPr userDrawn="1"/>
          </p:nvSpPr>
          <p:spPr bwMode="auto">
            <a:xfrm>
              <a:off x="7701979"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1" name="Oval 329"/>
            <p:cNvSpPr>
              <a:spLocks noChangeArrowheads="1"/>
            </p:cNvSpPr>
            <p:nvPr userDrawn="1"/>
          </p:nvSpPr>
          <p:spPr bwMode="auto">
            <a:xfrm>
              <a:off x="7797069"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2" name="Oval 330"/>
            <p:cNvSpPr>
              <a:spLocks noChangeArrowheads="1"/>
            </p:cNvSpPr>
            <p:nvPr userDrawn="1"/>
          </p:nvSpPr>
          <p:spPr bwMode="auto">
            <a:xfrm>
              <a:off x="7895815"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3" name="Oval 331"/>
            <p:cNvSpPr>
              <a:spLocks noChangeArrowheads="1"/>
            </p:cNvSpPr>
            <p:nvPr userDrawn="1"/>
          </p:nvSpPr>
          <p:spPr bwMode="auto">
            <a:xfrm>
              <a:off x="7990905"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4" name="Oval 332"/>
            <p:cNvSpPr>
              <a:spLocks noChangeArrowheads="1"/>
            </p:cNvSpPr>
            <p:nvPr userDrawn="1"/>
          </p:nvSpPr>
          <p:spPr bwMode="auto">
            <a:xfrm>
              <a:off x="8085994"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5" name="Oval 333"/>
            <p:cNvSpPr>
              <a:spLocks noChangeArrowheads="1"/>
            </p:cNvSpPr>
            <p:nvPr userDrawn="1"/>
          </p:nvSpPr>
          <p:spPr bwMode="auto">
            <a:xfrm>
              <a:off x="8186570"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6" name="Oval 334"/>
            <p:cNvSpPr>
              <a:spLocks noChangeArrowheads="1"/>
            </p:cNvSpPr>
            <p:nvPr userDrawn="1"/>
          </p:nvSpPr>
          <p:spPr bwMode="auto">
            <a:xfrm>
              <a:off x="8281659"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7" name="Oval 335"/>
            <p:cNvSpPr>
              <a:spLocks noChangeArrowheads="1"/>
            </p:cNvSpPr>
            <p:nvPr userDrawn="1"/>
          </p:nvSpPr>
          <p:spPr bwMode="auto">
            <a:xfrm>
              <a:off x="8380406"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8" name="Oval 336"/>
            <p:cNvSpPr>
              <a:spLocks noChangeArrowheads="1"/>
            </p:cNvSpPr>
            <p:nvPr userDrawn="1"/>
          </p:nvSpPr>
          <p:spPr bwMode="auto">
            <a:xfrm>
              <a:off x="8475495"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9" name="Oval 337"/>
            <p:cNvSpPr>
              <a:spLocks noChangeArrowheads="1"/>
            </p:cNvSpPr>
            <p:nvPr userDrawn="1"/>
          </p:nvSpPr>
          <p:spPr bwMode="auto">
            <a:xfrm>
              <a:off x="8475495"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0" name="Oval 338"/>
            <p:cNvSpPr>
              <a:spLocks noChangeArrowheads="1"/>
            </p:cNvSpPr>
            <p:nvPr userDrawn="1"/>
          </p:nvSpPr>
          <p:spPr bwMode="auto">
            <a:xfrm>
              <a:off x="8570584"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1" name="Oval 339"/>
            <p:cNvSpPr>
              <a:spLocks noChangeArrowheads="1"/>
            </p:cNvSpPr>
            <p:nvPr userDrawn="1"/>
          </p:nvSpPr>
          <p:spPr bwMode="auto">
            <a:xfrm>
              <a:off x="866933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2" name="Oval 340"/>
            <p:cNvSpPr>
              <a:spLocks noChangeArrowheads="1"/>
            </p:cNvSpPr>
            <p:nvPr userDrawn="1"/>
          </p:nvSpPr>
          <p:spPr bwMode="auto">
            <a:xfrm>
              <a:off x="876442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3" name="Oval 341"/>
            <p:cNvSpPr>
              <a:spLocks noChangeArrowheads="1"/>
            </p:cNvSpPr>
            <p:nvPr userDrawn="1"/>
          </p:nvSpPr>
          <p:spPr bwMode="auto">
            <a:xfrm>
              <a:off x="8863167"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4" name="Oval 342"/>
            <p:cNvSpPr>
              <a:spLocks noChangeArrowheads="1"/>
            </p:cNvSpPr>
            <p:nvPr userDrawn="1"/>
          </p:nvSpPr>
          <p:spPr bwMode="auto">
            <a:xfrm>
              <a:off x="8958257"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5" name="Oval 343"/>
            <p:cNvSpPr>
              <a:spLocks noChangeArrowheads="1"/>
            </p:cNvSpPr>
            <p:nvPr userDrawn="1"/>
          </p:nvSpPr>
          <p:spPr bwMode="auto">
            <a:xfrm>
              <a:off x="9058832"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6" name="Oval 344"/>
            <p:cNvSpPr>
              <a:spLocks noChangeArrowheads="1"/>
            </p:cNvSpPr>
            <p:nvPr userDrawn="1"/>
          </p:nvSpPr>
          <p:spPr bwMode="auto">
            <a:xfrm>
              <a:off x="915392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7" name="Oval 345"/>
            <p:cNvSpPr>
              <a:spLocks noChangeArrowheads="1"/>
            </p:cNvSpPr>
            <p:nvPr userDrawn="1"/>
          </p:nvSpPr>
          <p:spPr bwMode="auto">
            <a:xfrm>
              <a:off x="654079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8" name="Oval 346"/>
            <p:cNvSpPr>
              <a:spLocks noChangeArrowheads="1"/>
            </p:cNvSpPr>
            <p:nvPr userDrawn="1"/>
          </p:nvSpPr>
          <p:spPr bwMode="auto">
            <a:xfrm>
              <a:off x="663588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9" name="Oval 347"/>
            <p:cNvSpPr>
              <a:spLocks noChangeArrowheads="1"/>
            </p:cNvSpPr>
            <p:nvPr userDrawn="1"/>
          </p:nvSpPr>
          <p:spPr bwMode="auto">
            <a:xfrm>
              <a:off x="6734627"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0" name="Oval 348"/>
            <p:cNvSpPr>
              <a:spLocks noChangeArrowheads="1"/>
            </p:cNvSpPr>
            <p:nvPr userDrawn="1"/>
          </p:nvSpPr>
          <p:spPr bwMode="auto">
            <a:xfrm>
              <a:off x="6829717"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1" name="Oval 349"/>
            <p:cNvSpPr>
              <a:spLocks noChangeArrowheads="1"/>
            </p:cNvSpPr>
            <p:nvPr userDrawn="1"/>
          </p:nvSpPr>
          <p:spPr bwMode="auto">
            <a:xfrm>
              <a:off x="6928464"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2" name="Oval 350"/>
            <p:cNvSpPr>
              <a:spLocks noChangeArrowheads="1"/>
            </p:cNvSpPr>
            <p:nvPr userDrawn="1"/>
          </p:nvSpPr>
          <p:spPr bwMode="auto">
            <a:xfrm>
              <a:off x="7023553"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3" name="Oval 351"/>
            <p:cNvSpPr>
              <a:spLocks noChangeArrowheads="1"/>
            </p:cNvSpPr>
            <p:nvPr userDrawn="1"/>
          </p:nvSpPr>
          <p:spPr bwMode="auto">
            <a:xfrm>
              <a:off x="7118642"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4" name="Oval 352"/>
            <p:cNvSpPr>
              <a:spLocks noChangeArrowheads="1"/>
            </p:cNvSpPr>
            <p:nvPr userDrawn="1"/>
          </p:nvSpPr>
          <p:spPr bwMode="auto">
            <a:xfrm>
              <a:off x="7219218"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5" name="Oval 353"/>
            <p:cNvSpPr>
              <a:spLocks noChangeArrowheads="1"/>
            </p:cNvSpPr>
            <p:nvPr userDrawn="1"/>
          </p:nvSpPr>
          <p:spPr bwMode="auto">
            <a:xfrm>
              <a:off x="7314307"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6" name="Oval 354"/>
            <p:cNvSpPr>
              <a:spLocks noChangeArrowheads="1"/>
            </p:cNvSpPr>
            <p:nvPr userDrawn="1"/>
          </p:nvSpPr>
          <p:spPr bwMode="auto">
            <a:xfrm>
              <a:off x="7413054"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7" name="Oval 355"/>
            <p:cNvSpPr>
              <a:spLocks noChangeArrowheads="1"/>
            </p:cNvSpPr>
            <p:nvPr userDrawn="1"/>
          </p:nvSpPr>
          <p:spPr bwMode="auto">
            <a:xfrm>
              <a:off x="7508143"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8" name="Oval 356"/>
            <p:cNvSpPr>
              <a:spLocks noChangeArrowheads="1"/>
            </p:cNvSpPr>
            <p:nvPr userDrawn="1"/>
          </p:nvSpPr>
          <p:spPr bwMode="auto">
            <a:xfrm>
              <a:off x="7603233"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9" name="Oval 357"/>
            <p:cNvSpPr>
              <a:spLocks noChangeArrowheads="1"/>
            </p:cNvSpPr>
            <p:nvPr userDrawn="1"/>
          </p:nvSpPr>
          <p:spPr bwMode="auto">
            <a:xfrm>
              <a:off x="7701979"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0" name="Oval 358"/>
            <p:cNvSpPr>
              <a:spLocks noChangeArrowheads="1"/>
            </p:cNvSpPr>
            <p:nvPr userDrawn="1"/>
          </p:nvSpPr>
          <p:spPr bwMode="auto">
            <a:xfrm>
              <a:off x="7797069"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1" name="Oval 359"/>
            <p:cNvSpPr>
              <a:spLocks noChangeArrowheads="1"/>
            </p:cNvSpPr>
            <p:nvPr userDrawn="1"/>
          </p:nvSpPr>
          <p:spPr bwMode="auto">
            <a:xfrm>
              <a:off x="7895815"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2" name="Oval 360"/>
            <p:cNvSpPr>
              <a:spLocks noChangeArrowheads="1"/>
            </p:cNvSpPr>
            <p:nvPr userDrawn="1"/>
          </p:nvSpPr>
          <p:spPr bwMode="auto">
            <a:xfrm>
              <a:off x="7990905"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3" name="Oval 361"/>
            <p:cNvSpPr>
              <a:spLocks noChangeArrowheads="1"/>
            </p:cNvSpPr>
            <p:nvPr userDrawn="1"/>
          </p:nvSpPr>
          <p:spPr bwMode="auto">
            <a:xfrm>
              <a:off x="8085994"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4" name="Oval 362"/>
            <p:cNvSpPr>
              <a:spLocks noChangeArrowheads="1"/>
            </p:cNvSpPr>
            <p:nvPr userDrawn="1"/>
          </p:nvSpPr>
          <p:spPr bwMode="auto">
            <a:xfrm>
              <a:off x="8186570"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5" name="Oval 363"/>
            <p:cNvSpPr>
              <a:spLocks noChangeArrowheads="1"/>
            </p:cNvSpPr>
            <p:nvPr userDrawn="1"/>
          </p:nvSpPr>
          <p:spPr bwMode="auto">
            <a:xfrm>
              <a:off x="8281659"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6" name="Oval 364"/>
            <p:cNvSpPr>
              <a:spLocks noChangeArrowheads="1"/>
            </p:cNvSpPr>
            <p:nvPr userDrawn="1"/>
          </p:nvSpPr>
          <p:spPr bwMode="auto">
            <a:xfrm>
              <a:off x="8380406"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7" name="Oval 365"/>
            <p:cNvSpPr>
              <a:spLocks noChangeArrowheads="1"/>
            </p:cNvSpPr>
            <p:nvPr userDrawn="1"/>
          </p:nvSpPr>
          <p:spPr bwMode="auto">
            <a:xfrm>
              <a:off x="8570584"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8" name="Oval 366"/>
            <p:cNvSpPr>
              <a:spLocks noChangeArrowheads="1"/>
            </p:cNvSpPr>
            <p:nvPr userDrawn="1"/>
          </p:nvSpPr>
          <p:spPr bwMode="auto">
            <a:xfrm>
              <a:off x="866933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9" name="Oval 367"/>
            <p:cNvSpPr>
              <a:spLocks noChangeArrowheads="1"/>
            </p:cNvSpPr>
            <p:nvPr userDrawn="1"/>
          </p:nvSpPr>
          <p:spPr bwMode="auto">
            <a:xfrm>
              <a:off x="876442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0" name="Oval 368"/>
            <p:cNvSpPr>
              <a:spLocks noChangeArrowheads="1"/>
            </p:cNvSpPr>
            <p:nvPr userDrawn="1"/>
          </p:nvSpPr>
          <p:spPr bwMode="auto">
            <a:xfrm>
              <a:off x="8863167"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1" name="Oval 369"/>
            <p:cNvSpPr>
              <a:spLocks noChangeArrowheads="1"/>
            </p:cNvSpPr>
            <p:nvPr userDrawn="1"/>
          </p:nvSpPr>
          <p:spPr bwMode="auto">
            <a:xfrm>
              <a:off x="8958257"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2" name="Oval 370"/>
            <p:cNvSpPr>
              <a:spLocks noChangeArrowheads="1"/>
            </p:cNvSpPr>
            <p:nvPr userDrawn="1"/>
          </p:nvSpPr>
          <p:spPr bwMode="auto">
            <a:xfrm>
              <a:off x="9058832"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3" name="Oval 371"/>
            <p:cNvSpPr>
              <a:spLocks noChangeArrowheads="1"/>
            </p:cNvSpPr>
            <p:nvPr userDrawn="1"/>
          </p:nvSpPr>
          <p:spPr bwMode="auto">
            <a:xfrm>
              <a:off x="915392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4" name="Oval 372"/>
            <p:cNvSpPr>
              <a:spLocks noChangeArrowheads="1"/>
            </p:cNvSpPr>
            <p:nvPr userDrawn="1"/>
          </p:nvSpPr>
          <p:spPr bwMode="auto">
            <a:xfrm>
              <a:off x="924901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5" name="Oval 373"/>
            <p:cNvSpPr>
              <a:spLocks noChangeArrowheads="1"/>
            </p:cNvSpPr>
            <p:nvPr userDrawn="1"/>
          </p:nvSpPr>
          <p:spPr bwMode="auto">
            <a:xfrm>
              <a:off x="654079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6" name="Oval 374"/>
            <p:cNvSpPr>
              <a:spLocks noChangeArrowheads="1"/>
            </p:cNvSpPr>
            <p:nvPr userDrawn="1"/>
          </p:nvSpPr>
          <p:spPr bwMode="auto">
            <a:xfrm>
              <a:off x="663588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7" name="Oval 375"/>
            <p:cNvSpPr>
              <a:spLocks noChangeArrowheads="1"/>
            </p:cNvSpPr>
            <p:nvPr userDrawn="1"/>
          </p:nvSpPr>
          <p:spPr bwMode="auto">
            <a:xfrm>
              <a:off x="6734627"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8" name="Oval 376"/>
            <p:cNvSpPr>
              <a:spLocks noChangeArrowheads="1"/>
            </p:cNvSpPr>
            <p:nvPr userDrawn="1"/>
          </p:nvSpPr>
          <p:spPr bwMode="auto">
            <a:xfrm>
              <a:off x="6829717"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9" name="Oval 377"/>
            <p:cNvSpPr>
              <a:spLocks noChangeArrowheads="1"/>
            </p:cNvSpPr>
            <p:nvPr userDrawn="1"/>
          </p:nvSpPr>
          <p:spPr bwMode="auto">
            <a:xfrm>
              <a:off x="6928464"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0" name="Oval 378"/>
            <p:cNvSpPr>
              <a:spLocks noChangeArrowheads="1"/>
            </p:cNvSpPr>
            <p:nvPr userDrawn="1"/>
          </p:nvSpPr>
          <p:spPr bwMode="auto">
            <a:xfrm>
              <a:off x="7023553"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1" name="Oval 379"/>
            <p:cNvSpPr>
              <a:spLocks noChangeArrowheads="1"/>
            </p:cNvSpPr>
            <p:nvPr userDrawn="1"/>
          </p:nvSpPr>
          <p:spPr bwMode="auto">
            <a:xfrm>
              <a:off x="7118642"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2" name="Oval 380"/>
            <p:cNvSpPr>
              <a:spLocks noChangeArrowheads="1"/>
            </p:cNvSpPr>
            <p:nvPr userDrawn="1"/>
          </p:nvSpPr>
          <p:spPr bwMode="auto">
            <a:xfrm>
              <a:off x="7219218"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3" name="Oval 381"/>
            <p:cNvSpPr>
              <a:spLocks noChangeArrowheads="1"/>
            </p:cNvSpPr>
            <p:nvPr userDrawn="1"/>
          </p:nvSpPr>
          <p:spPr bwMode="auto">
            <a:xfrm>
              <a:off x="7314307"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4" name="Oval 382"/>
            <p:cNvSpPr>
              <a:spLocks noChangeArrowheads="1"/>
            </p:cNvSpPr>
            <p:nvPr userDrawn="1"/>
          </p:nvSpPr>
          <p:spPr bwMode="auto">
            <a:xfrm>
              <a:off x="7413054"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5" name="Oval 383"/>
            <p:cNvSpPr>
              <a:spLocks noChangeArrowheads="1"/>
            </p:cNvSpPr>
            <p:nvPr userDrawn="1"/>
          </p:nvSpPr>
          <p:spPr bwMode="auto">
            <a:xfrm>
              <a:off x="7508143"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6" name="Oval 384"/>
            <p:cNvSpPr>
              <a:spLocks noChangeArrowheads="1"/>
            </p:cNvSpPr>
            <p:nvPr userDrawn="1"/>
          </p:nvSpPr>
          <p:spPr bwMode="auto">
            <a:xfrm>
              <a:off x="7603233"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7" name="Oval 385"/>
            <p:cNvSpPr>
              <a:spLocks noChangeArrowheads="1"/>
            </p:cNvSpPr>
            <p:nvPr userDrawn="1"/>
          </p:nvSpPr>
          <p:spPr bwMode="auto">
            <a:xfrm>
              <a:off x="7701979"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8" name="Oval 386"/>
            <p:cNvSpPr>
              <a:spLocks noChangeArrowheads="1"/>
            </p:cNvSpPr>
            <p:nvPr userDrawn="1"/>
          </p:nvSpPr>
          <p:spPr bwMode="auto">
            <a:xfrm>
              <a:off x="7797069"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 name="Oval 387"/>
            <p:cNvSpPr>
              <a:spLocks noChangeArrowheads="1"/>
            </p:cNvSpPr>
            <p:nvPr userDrawn="1"/>
          </p:nvSpPr>
          <p:spPr bwMode="auto">
            <a:xfrm>
              <a:off x="7895815"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0" name="Oval 388"/>
            <p:cNvSpPr>
              <a:spLocks noChangeArrowheads="1"/>
            </p:cNvSpPr>
            <p:nvPr userDrawn="1"/>
          </p:nvSpPr>
          <p:spPr bwMode="auto">
            <a:xfrm>
              <a:off x="7990905"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1" name="Oval 389"/>
            <p:cNvSpPr>
              <a:spLocks noChangeArrowheads="1"/>
            </p:cNvSpPr>
            <p:nvPr userDrawn="1"/>
          </p:nvSpPr>
          <p:spPr bwMode="auto">
            <a:xfrm>
              <a:off x="8085994"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2" name="Oval 390"/>
            <p:cNvSpPr>
              <a:spLocks noChangeArrowheads="1"/>
            </p:cNvSpPr>
            <p:nvPr userDrawn="1"/>
          </p:nvSpPr>
          <p:spPr bwMode="auto">
            <a:xfrm>
              <a:off x="8186570"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3" name="Oval 391"/>
            <p:cNvSpPr>
              <a:spLocks noChangeArrowheads="1"/>
            </p:cNvSpPr>
            <p:nvPr userDrawn="1"/>
          </p:nvSpPr>
          <p:spPr bwMode="auto">
            <a:xfrm>
              <a:off x="8281659"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4" name="Oval 392"/>
            <p:cNvSpPr>
              <a:spLocks noChangeArrowheads="1"/>
            </p:cNvSpPr>
            <p:nvPr userDrawn="1"/>
          </p:nvSpPr>
          <p:spPr bwMode="auto">
            <a:xfrm>
              <a:off x="8570584"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5" name="Oval 393"/>
            <p:cNvSpPr>
              <a:spLocks noChangeArrowheads="1"/>
            </p:cNvSpPr>
            <p:nvPr userDrawn="1"/>
          </p:nvSpPr>
          <p:spPr bwMode="auto">
            <a:xfrm>
              <a:off x="866933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6" name="Oval 394"/>
            <p:cNvSpPr>
              <a:spLocks noChangeArrowheads="1"/>
            </p:cNvSpPr>
            <p:nvPr userDrawn="1"/>
          </p:nvSpPr>
          <p:spPr bwMode="auto">
            <a:xfrm>
              <a:off x="876442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7" name="Oval 395"/>
            <p:cNvSpPr>
              <a:spLocks noChangeArrowheads="1"/>
            </p:cNvSpPr>
            <p:nvPr userDrawn="1"/>
          </p:nvSpPr>
          <p:spPr bwMode="auto">
            <a:xfrm>
              <a:off x="8863167"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8" name="Oval 396"/>
            <p:cNvSpPr>
              <a:spLocks noChangeArrowheads="1"/>
            </p:cNvSpPr>
            <p:nvPr userDrawn="1"/>
          </p:nvSpPr>
          <p:spPr bwMode="auto">
            <a:xfrm>
              <a:off x="8958257"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9" name="Oval 397"/>
            <p:cNvSpPr>
              <a:spLocks noChangeArrowheads="1"/>
            </p:cNvSpPr>
            <p:nvPr userDrawn="1"/>
          </p:nvSpPr>
          <p:spPr bwMode="auto">
            <a:xfrm>
              <a:off x="9058832"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0" name="Oval 398"/>
            <p:cNvSpPr>
              <a:spLocks noChangeArrowheads="1"/>
            </p:cNvSpPr>
            <p:nvPr userDrawn="1"/>
          </p:nvSpPr>
          <p:spPr bwMode="auto">
            <a:xfrm>
              <a:off x="915392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1" name="Oval 399"/>
            <p:cNvSpPr>
              <a:spLocks noChangeArrowheads="1"/>
            </p:cNvSpPr>
            <p:nvPr userDrawn="1"/>
          </p:nvSpPr>
          <p:spPr bwMode="auto">
            <a:xfrm>
              <a:off x="924901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2" name="Oval 400"/>
            <p:cNvSpPr>
              <a:spLocks noChangeArrowheads="1"/>
            </p:cNvSpPr>
            <p:nvPr userDrawn="1"/>
          </p:nvSpPr>
          <p:spPr bwMode="auto">
            <a:xfrm>
              <a:off x="654079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3" name="Oval 401"/>
            <p:cNvSpPr>
              <a:spLocks noChangeArrowheads="1"/>
            </p:cNvSpPr>
            <p:nvPr userDrawn="1"/>
          </p:nvSpPr>
          <p:spPr bwMode="auto">
            <a:xfrm>
              <a:off x="663588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4" name="Oval 402"/>
            <p:cNvSpPr>
              <a:spLocks noChangeArrowheads="1"/>
            </p:cNvSpPr>
            <p:nvPr userDrawn="1"/>
          </p:nvSpPr>
          <p:spPr bwMode="auto">
            <a:xfrm>
              <a:off x="6734627"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5" name="Oval 403"/>
            <p:cNvSpPr>
              <a:spLocks noChangeArrowheads="1"/>
            </p:cNvSpPr>
            <p:nvPr userDrawn="1"/>
          </p:nvSpPr>
          <p:spPr bwMode="auto">
            <a:xfrm>
              <a:off x="6829717"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6" name="Oval 404"/>
            <p:cNvSpPr>
              <a:spLocks noChangeArrowheads="1"/>
            </p:cNvSpPr>
            <p:nvPr userDrawn="1"/>
          </p:nvSpPr>
          <p:spPr bwMode="auto">
            <a:xfrm>
              <a:off x="6928464"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7" name="Oval 405"/>
            <p:cNvSpPr>
              <a:spLocks noChangeArrowheads="1"/>
            </p:cNvSpPr>
            <p:nvPr userDrawn="1"/>
          </p:nvSpPr>
          <p:spPr bwMode="auto">
            <a:xfrm>
              <a:off x="7023553"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8" name="Oval 406"/>
            <p:cNvSpPr>
              <a:spLocks noChangeArrowheads="1"/>
            </p:cNvSpPr>
            <p:nvPr userDrawn="1"/>
          </p:nvSpPr>
          <p:spPr bwMode="auto">
            <a:xfrm>
              <a:off x="7118642"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9" name="Oval 407"/>
            <p:cNvSpPr>
              <a:spLocks noChangeArrowheads="1"/>
            </p:cNvSpPr>
            <p:nvPr userDrawn="1"/>
          </p:nvSpPr>
          <p:spPr bwMode="auto">
            <a:xfrm>
              <a:off x="7219218"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0" name="Oval 408"/>
            <p:cNvSpPr>
              <a:spLocks noChangeArrowheads="1"/>
            </p:cNvSpPr>
            <p:nvPr userDrawn="1"/>
          </p:nvSpPr>
          <p:spPr bwMode="auto">
            <a:xfrm>
              <a:off x="7314307"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1" name="Oval 410"/>
            <p:cNvSpPr>
              <a:spLocks noChangeArrowheads="1"/>
            </p:cNvSpPr>
            <p:nvPr userDrawn="1"/>
          </p:nvSpPr>
          <p:spPr bwMode="auto">
            <a:xfrm>
              <a:off x="7413054"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2" name="Oval 411"/>
            <p:cNvSpPr>
              <a:spLocks noChangeArrowheads="1"/>
            </p:cNvSpPr>
            <p:nvPr userDrawn="1"/>
          </p:nvSpPr>
          <p:spPr bwMode="auto">
            <a:xfrm>
              <a:off x="7508143"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3" name="Oval 412"/>
            <p:cNvSpPr>
              <a:spLocks noChangeArrowheads="1"/>
            </p:cNvSpPr>
            <p:nvPr userDrawn="1"/>
          </p:nvSpPr>
          <p:spPr bwMode="auto">
            <a:xfrm>
              <a:off x="7603233"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4" name="Oval 413"/>
            <p:cNvSpPr>
              <a:spLocks noChangeArrowheads="1"/>
            </p:cNvSpPr>
            <p:nvPr userDrawn="1"/>
          </p:nvSpPr>
          <p:spPr bwMode="auto">
            <a:xfrm>
              <a:off x="7701979"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5" name="Oval 414"/>
            <p:cNvSpPr>
              <a:spLocks noChangeArrowheads="1"/>
            </p:cNvSpPr>
            <p:nvPr userDrawn="1"/>
          </p:nvSpPr>
          <p:spPr bwMode="auto">
            <a:xfrm>
              <a:off x="7797069"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6" name="Oval 415"/>
            <p:cNvSpPr>
              <a:spLocks noChangeArrowheads="1"/>
            </p:cNvSpPr>
            <p:nvPr userDrawn="1"/>
          </p:nvSpPr>
          <p:spPr bwMode="auto">
            <a:xfrm>
              <a:off x="7895816"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7" name="Oval 416"/>
            <p:cNvSpPr>
              <a:spLocks noChangeArrowheads="1"/>
            </p:cNvSpPr>
            <p:nvPr userDrawn="1"/>
          </p:nvSpPr>
          <p:spPr bwMode="auto">
            <a:xfrm>
              <a:off x="7990905"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8" name="Oval 417"/>
            <p:cNvSpPr>
              <a:spLocks noChangeArrowheads="1"/>
            </p:cNvSpPr>
            <p:nvPr userDrawn="1"/>
          </p:nvSpPr>
          <p:spPr bwMode="auto">
            <a:xfrm>
              <a:off x="8085994"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9" name="Oval 418"/>
            <p:cNvSpPr>
              <a:spLocks noChangeArrowheads="1"/>
            </p:cNvSpPr>
            <p:nvPr userDrawn="1"/>
          </p:nvSpPr>
          <p:spPr bwMode="auto">
            <a:xfrm>
              <a:off x="8186570"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 name="Oval 419"/>
            <p:cNvSpPr>
              <a:spLocks noChangeArrowheads="1"/>
            </p:cNvSpPr>
            <p:nvPr userDrawn="1"/>
          </p:nvSpPr>
          <p:spPr bwMode="auto">
            <a:xfrm>
              <a:off x="8380406"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 name="Oval 420"/>
            <p:cNvSpPr>
              <a:spLocks noChangeArrowheads="1"/>
            </p:cNvSpPr>
            <p:nvPr userDrawn="1"/>
          </p:nvSpPr>
          <p:spPr bwMode="auto">
            <a:xfrm>
              <a:off x="866933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2" name="Oval 421"/>
            <p:cNvSpPr>
              <a:spLocks noChangeArrowheads="1"/>
            </p:cNvSpPr>
            <p:nvPr userDrawn="1"/>
          </p:nvSpPr>
          <p:spPr bwMode="auto">
            <a:xfrm>
              <a:off x="876442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3" name="Oval 422"/>
            <p:cNvSpPr>
              <a:spLocks noChangeArrowheads="1"/>
            </p:cNvSpPr>
            <p:nvPr userDrawn="1"/>
          </p:nvSpPr>
          <p:spPr bwMode="auto">
            <a:xfrm>
              <a:off x="8863167"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4" name="Oval 423"/>
            <p:cNvSpPr>
              <a:spLocks noChangeArrowheads="1"/>
            </p:cNvSpPr>
            <p:nvPr userDrawn="1"/>
          </p:nvSpPr>
          <p:spPr bwMode="auto">
            <a:xfrm>
              <a:off x="8958257"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5" name="Oval 424"/>
            <p:cNvSpPr>
              <a:spLocks noChangeArrowheads="1"/>
            </p:cNvSpPr>
            <p:nvPr userDrawn="1"/>
          </p:nvSpPr>
          <p:spPr bwMode="auto">
            <a:xfrm>
              <a:off x="9058832"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6" name="Oval 425"/>
            <p:cNvSpPr>
              <a:spLocks noChangeArrowheads="1"/>
            </p:cNvSpPr>
            <p:nvPr userDrawn="1"/>
          </p:nvSpPr>
          <p:spPr bwMode="auto">
            <a:xfrm>
              <a:off x="915392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7" name="Oval 426"/>
            <p:cNvSpPr>
              <a:spLocks noChangeArrowheads="1"/>
            </p:cNvSpPr>
            <p:nvPr userDrawn="1"/>
          </p:nvSpPr>
          <p:spPr bwMode="auto">
            <a:xfrm>
              <a:off x="924901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8" name="Oval 427"/>
            <p:cNvSpPr>
              <a:spLocks noChangeArrowheads="1"/>
            </p:cNvSpPr>
            <p:nvPr userDrawn="1"/>
          </p:nvSpPr>
          <p:spPr bwMode="auto">
            <a:xfrm>
              <a:off x="663588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9" name="Oval 428"/>
            <p:cNvSpPr>
              <a:spLocks noChangeArrowheads="1"/>
            </p:cNvSpPr>
            <p:nvPr userDrawn="1"/>
          </p:nvSpPr>
          <p:spPr bwMode="auto">
            <a:xfrm>
              <a:off x="6734628"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0" name="Oval 429"/>
            <p:cNvSpPr>
              <a:spLocks noChangeArrowheads="1"/>
            </p:cNvSpPr>
            <p:nvPr userDrawn="1"/>
          </p:nvSpPr>
          <p:spPr bwMode="auto">
            <a:xfrm>
              <a:off x="6829717"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1" name="Oval 430"/>
            <p:cNvSpPr>
              <a:spLocks noChangeArrowheads="1"/>
            </p:cNvSpPr>
            <p:nvPr userDrawn="1"/>
          </p:nvSpPr>
          <p:spPr bwMode="auto">
            <a:xfrm>
              <a:off x="6928464"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2" name="Oval 431"/>
            <p:cNvSpPr>
              <a:spLocks noChangeArrowheads="1"/>
            </p:cNvSpPr>
            <p:nvPr userDrawn="1"/>
          </p:nvSpPr>
          <p:spPr bwMode="auto">
            <a:xfrm>
              <a:off x="7023553"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3" name="Oval 432"/>
            <p:cNvSpPr>
              <a:spLocks noChangeArrowheads="1"/>
            </p:cNvSpPr>
            <p:nvPr userDrawn="1"/>
          </p:nvSpPr>
          <p:spPr bwMode="auto">
            <a:xfrm>
              <a:off x="7118643"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4" name="Oval 433"/>
            <p:cNvSpPr>
              <a:spLocks noChangeArrowheads="1"/>
            </p:cNvSpPr>
            <p:nvPr userDrawn="1"/>
          </p:nvSpPr>
          <p:spPr bwMode="auto">
            <a:xfrm>
              <a:off x="7219218"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5" name="Oval 434"/>
            <p:cNvSpPr>
              <a:spLocks noChangeArrowheads="1"/>
            </p:cNvSpPr>
            <p:nvPr userDrawn="1"/>
          </p:nvSpPr>
          <p:spPr bwMode="auto">
            <a:xfrm>
              <a:off x="7314307"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6" name="Oval 435"/>
            <p:cNvSpPr>
              <a:spLocks noChangeArrowheads="1"/>
            </p:cNvSpPr>
            <p:nvPr userDrawn="1"/>
          </p:nvSpPr>
          <p:spPr bwMode="auto">
            <a:xfrm>
              <a:off x="7413054"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7" name="Oval 436"/>
            <p:cNvSpPr>
              <a:spLocks noChangeArrowheads="1"/>
            </p:cNvSpPr>
            <p:nvPr userDrawn="1"/>
          </p:nvSpPr>
          <p:spPr bwMode="auto">
            <a:xfrm>
              <a:off x="7508143"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8" name="Oval 437"/>
            <p:cNvSpPr>
              <a:spLocks noChangeArrowheads="1"/>
            </p:cNvSpPr>
            <p:nvPr userDrawn="1"/>
          </p:nvSpPr>
          <p:spPr bwMode="auto">
            <a:xfrm>
              <a:off x="7603233"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9" name="Oval 438"/>
            <p:cNvSpPr>
              <a:spLocks noChangeArrowheads="1"/>
            </p:cNvSpPr>
            <p:nvPr userDrawn="1"/>
          </p:nvSpPr>
          <p:spPr bwMode="auto">
            <a:xfrm>
              <a:off x="7701979"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0" name="Oval 439"/>
            <p:cNvSpPr>
              <a:spLocks noChangeArrowheads="1"/>
            </p:cNvSpPr>
            <p:nvPr userDrawn="1"/>
          </p:nvSpPr>
          <p:spPr bwMode="auto">
            <a:xfrm>
              <a:off x="7797069"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1" name="Oval 440"/>
            <p:cNvSpPr>
              <a:spLocks noChangeArrowheads="1"/>
            </p:cNvSpPr>
            <p:nvPr userDrawn="1"/>
          </p:nvSpPr>
          <p:spPr bwMode="auto">
            <a:xfrm>
              <a:off x="7990905"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2" name="Oval 441"/>
            <p:cNvSpPr>
              <a:spLocks noChangeArrowheads="1"/>
            </p:cNvSpPr>
            <p:nvPr userDrawn="1"/>
          </p:nvSpPr>
          <p:spPr bwMode="auto">
            <a:xfrm>
              <a:off x="8186570"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3" name="Oval 442"/>
            <p:cNvSpPr>
              <a:spLocks noChangeArrowheads="1"/>
            </p:cNvSpPr>
            <p:nvPr userDrawn="1"/>
          </p:nvSpPr>
          <p:spPr bwMode="auto">
            <a:xfrm>
              <a:off x="8380406"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4" name="Oval 443"/>
            <p:cNvSpPr>
              <a:spLocks noChangeArrowheads="1"/>
            </p:cNvSpPr>
            <p:nvPr userDrawn="1"/>
          </p:nvSpPr>
          <p:spPr bwMode="auto">
            <a:xfrm>
              <a:off x="8475495"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5" name="Oval 444"/>
            <p:cNvSpPr>
              <a:spLocks noChangeArrowheads="1"/>
            </p:cNvSpPr>
            <p:nvPr userDrawn="1"/>
          </p:nvSpPr>
          <p:spPr bwMode="auto">
            <a:xfrm>
              <a:off x="866933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6" name="Oval 445"/>
            <p:cNvSpPr>
              <a:spLocks noChangeArrowheads="1"/>
            </p:cNvSpPr>
            <p:nvPr userDrawn="1"/>
          </p:nvSpPr>
          <p:spPr bwMode="auto">
            <a:xfrm>
              <a:off x="866933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7" name="Oval 446"/>
            <p:cNvSpPr>
              <a:spLocks noChangeArrowheads="1"/>
            </p:cNvSpPr>
            <p:nvPr userDrawn="1"/>
          </p:nvSpPr>
          <p:spPr bwMode="auto">
            <a:xfrm>
              <a:off x="876442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8" name="Oval 447"/>
            <p:cNvSpPr>
              <a:spLocks noChangeArrowheads="1"/>
            </p:cNvSpPr>
            <p:nvPr userDrawn="1"/>
          </p:nvSpPr>
          <p:spPr bwMode="auto">
            <a:xfrm>
              <a:off x="8863167"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9" name="Oval 448"/>
            <p:cNvSpPr>
              <a:spLocks noChangeArrowheads="1"/>
            </p:cNvSpPr>
            <p:nvPr userDrawn="1"/>
          </p:nvSpPr>
          <p:spPr bwMode="auto">
            <a:xfrm>
              <a:off x="8958257"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0" name="Oval 449"/>
            <p:cNvSpPr>
              <a:spLocks noChangeArrowheads="1"/>
            </p:cNvSpPr>
            <p:nvPr userDrawn="1"/>
          </p:nvSpPr>
          <p:spPr bwMode="auto">
            <a:xfrm>
              <a:off x="9058832"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2" name="Oval 450"/>
            <p:cNvSpPr>
              <a:spLocks noChangeArrowheads="1"/>
            </p:cNvSpPr>
            <p:nvPr userDrawn="1"/>
          </p:nvSpPr>
          <p:spPr bwMode="auto">
            <a:xfrm>
              <a:off x="915392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3" name="Oval 451"/>
            <p:cNvSpPr>
              <a:spLocks noChangeArrowheads="1"/>
            </p:cNvSpPr>
            <p:nvPr userDrawn="1"/>
          </p:nvSpPr>
          <p:spPr bwMode="auto">
            <a:xfrm>
              <a:off x="924901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4" name="Oval 452"/>
            <p:cNvSpPr>
              <a:spLocks noChangeArrowheads="1"/>
            </p:cNvSpPr>
            <p:nvPr userDrawn="1"/>
          </p:nvSpPr>
          <p:spPr bwMode="auto">
            <a:xfrm>
              <a:off x="663588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5" name="Oval 453"/>
            <p:cNvSpPr>
              <a:spLocks noChangeArrowheads="1"/>
            </p:cNvSpPr>
            <p:nvPr userDrawn="1"/>
          </p:nvSpPr>
          <p:spPr bwMode="auto">
            <a:xfrm>
              <a:off x="6734628"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6" name="Oval 454"/>
            <p:cNvSpPr>
              <a:spLocks noChangeArrowheads="1"/>
            </p:cNvSpPr>
            <p:nvPr userDrawn="1"/>
          </p:nvSpPr>
          <p:spPr bwMode="auto">
            <a:xfrm>
              <a:off x="6829717"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7" name="Oval 455"/>
            <p:cNvSpPr>
              <a:spLocks noChangeArrowheads="1"/>
            </p:cNvSpPr>
            <p:nvPr userDrawn="1"/>
          </p:nvSpPr>
          <p:spPr bwMode="auto">
            <a:xfrm>
              <a:off x="6928464"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8" name="Oval 456"/>
            <p:cNvSpPr>
              <a:spLocks noChangeArrowheads="1"/>
            </p:cNvSpPr>
            <p:nvPr userDrawn="1"/>
          </p:nvSpPr>
          <p:spPr bwMode="auto">
            <a:xfrm>
              <a:off x="7023553"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9" name="Oval 457"/>
            <p:cNvSpPr>
              <a:spLocks noChangeArrowheads="1"/>
            </p:cNvSpPr>
            <p:nvPr userDrawn="1"/>
          </p:nvSpPr>
          <p:spPr bwMode="auto">
            <a:xfrm>
              <a:off x="7118643"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0" name="Oval 458"/>
            <p:cNvSpPr>
              <a:spLocks noChangeArrowheads="1"/>
            </p:cNvSpPr>
            <p:nvPr userDrawn="1"/>
          </p:nvSpPr>
          <p:spPr bwMode="auto">
            <a:xfrm>
              <a:off x="7219218"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1" name="Oval 459"/>
            <p:cNvSpPr>
              <a:spLocks noChangeArrowheads="1"/>
            </p:cNvSpPr>
            <p:nvPr userDrawn="1"/>
          </p:nvSpPr>
          <p:spPr bwMode="auto">
            <a:xfrm>
              <a:off x="7314307"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2" name="Oval 460"/>
            <p:cNvSpPr>
              <a:spLocks noChangeArrowheads="1"/>
            </p:cNvSpPr>
            <p:nvPr userDrawn="1"/>
          </p:nvSpPr>
          <p:spPr bwMode="auto">
            <a:xfrm>
              <a:off x="7413054"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3" name="Oval 461"/>
            <p:cNvSpPr>
              <a:spLocks noChangeArrowheads="1"/>
            </p:cNvSpPr>
            <p:nvPr userDrawn="1"/>
          </p:nvSpPr>
          <p:spPr bwMode="auto">
            <a:xfrm>
              <a:off x="7508143"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4" name="Oval 462"/>
            <p:cNvSpPr>
              <a:spLocks noChangeArrowheads="1"/>
            </p:cNvSpPr>
            <p:nvPr userDrawn="1"/>
          </p:nvSpPr>
          <p:spPr bwMode="auto">
            <a:xfrm>
              <a:off x="7603233"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5" name="Oval 463"/>
            <p:cNvSpPr>
              <a:spLocks noChangeArrowheads="1"/>
            </p:cNvSpPr>
            <p:nvPr userDrawn="1"/>
          </p:nvSpPr>
          <p:spPr bwMode="auto">
            <a:xfrm>
              <a:off x="7701979"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6" name="Oval 464"/>
            <p:cNvSpPr>
              <a:spLocks noChangeArrowheads="1"/>
            </p:cNvSpPr>
            <p:nvPr userDrawn="1"/>
          </p:nvSpPr>
          <p:spPr bwMode="auto">
            <a:xfrm>
              <a:off x="7797069"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7" name="Oval 465"/>
            <p:cNvSpPr>
              <a:spLocks noChangeArrowheads="1"/>
            </p:cNvSpPr>
            <p:nvPr userDrawn="1"/>
          </p:nvSpPr>
          <p:spPr bwMode="auto">
            <a:xfrm>
              <a:off x="7990905"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8" name="Oval 466"/>
            <p:cNvSpPr>
              <a:spLocks noChangeArrowheads="1"/>
            </p:cNvSpPr>
            <p:nvPr userDrawn="1"/>
          </p:nvSpPr>
          <p:spPr bwMode="auto">
            <a:xfrm>
              <a:off x="8475495"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9" name="Oval 467"/>
            <p:cNvSpPr>
              <a:spLocks noChangeArrowheads="1"/>
            </p:cNvSpPr>
            <p:nvPr userDrawn="1"/>
          </p:nvSpPr>
          <p:spPr bwMode="auto">
            <a:xfrm>
              <a:off x="876442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0" name="Oval 468"/>
            <p:cNvSpPr>
              <a:spLocks noChangeArrowheads="1"/>
            </p:cNvSpPr>
            <p:nvPr userDrawn="1"/>
          </p:nvSpPr>
          <p:spPr bwMode="auto">
            <a:xfrm>
              <a:off x="8863167"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1" name="Oval 469"/>
            <p:cNvSpPr>
              <a:spLocks noChangeArrowheads="1"/>
            </p:cNvSpPr>
            <p:nvPr userDrawn="1"/>
          </p:nvSpPr>
          <p:spPr bwMode="auto">
            <a:xfrm>
              <a:off x="8958257"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2" name="Oval 470"/>
            <p:cNvSpPr>
              <a:spLocks noChangeArrowheads="1"/>
            </p:cNvSpPr>
            <p:nvPr userDrawn="1"/>
          </p:nvSpPr>
          <p:spPr bwMode="auto">
            <a:xfrm>
              <a:off x="9058832"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3" name="Oval 471"/>
            <p:cNvSpPr>
              <a:spLocks noChangeArrowheads="1"/>
            </p:cNvSpPr>
            <p:nvPr userDrawn="1"/>
          </p:nvSpPr>
          <p:spPr bwMode="auto">
            <a:xfrm>
              <a:off x="915392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4" name="Oval 472"/>
            <p:cNvSpPr>
              <a:spLocks noChangeArrowheads="1"/>
            </p:cNvSpPr>
            <p:nvPr userDrawn="1"/>
          </p:nvSpPr>
          <p:spPr bwMode="auto">
            <a:xfrm>
              <a:off x="924901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5" name="Oval 473"/>
            <p:cNvSpPr>
              <a:spLocks noChangeArrowheads="1"/>
            </p:cNvSpPr>
            <p:nvPr userDrawn="1"/>
          </p:nvSpPr>
          <p:spPr bwMode="auto">
            <a:xfrm>
              <a:off x="663588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6" name="Oval 474"/>
            <p:cNvSpPr>
              <a:spLocks noChangeArrowheads="1"/>
            </p:cNvSpPr>
            <p:nvPr userDrawn="1"/>
          </p:nvSpPr>
          <p:spPr bwMode="auto">
            <a:xfrm>
              <a:off x="6734628"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7" name="Oval 475"/>
            <p:cNvSpPr>
              <a:spLocks noChangeArrowheads="1"/>
            </p:cNvSpPr>
            <p:nvPr userDrawn="1"/>
          </p:nvSpPr>
          <p:spPr bwMode="auto">
            <a:xfrm>
              <a:off x="6829717"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8" name="Oval 476"/>
            <p:cNvSpPr>
              <a:spLocks noChangeArrowheads="1"/>
            </p:cNvSpPr>
            <p:nvPr userDrawn="1"/>
          </p:nvSpPr>
          <p:spPr bwMode="auto">
            <a:xfrm>
              <a:off x="6928464"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9" name="Oval 477"/>
            <p:cNvSpPr>
              <a:spLocks noChangeArrowheads="1"/>
            </p:cNvSpPr>
            <p:nvPr userDrawn="1"/>
          </p:nvSpPr>
          <p:spPr bwMode="auto">
            <a:xfrm>
              <a:off x="7023553"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0" name="Oval 478"/>
            <p:cNvSpPr>
              <a:spLocks noChangeArrowheads="1"/>
            </p:cNvSpPr>
            <p:nvPr userDrawn="1"/>
          </p:nvSpPr>
          <p:spPr bwMode="auto">
            <a:xfrm>
              <a:off x="7118643"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1" name="Oval 479"/>
            <p:cNvSpPr>
              <a:spLocks noChangeArrowheads="1"/>
            </p:cNvSpPr>
            <p:nvPr userDrawn="1"/>
          </p:nvSpPr>
          <p:spPr bwMode="auto">
            <a:xfrm>
              <a:off x="7219218"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2" name="Oval 480"/>
            <p:cNvSpPr>
              <a:spLocks noChangeArrowheads="1"/>
            </p:cNvSpPr>
            <p:nvPr userDrawn="1"/>
          </p:nvSpPr>
          <p:spPr bwMode="auto">
            <a:xfrm>
              <a:off x="7314307"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3" name="Oval 481"/>
            <p:cNvSpPr>
              <a:spLocks noChangeArrowheads="1"/>
            </p:cNvSpPr>
            <p:nvPr userDrawn="1"/>
          </p:nvSpPr>
          <p:spPr bwMode="auto">
            <a:xfrm>
              <a:off x="7413054"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4" name="Oval 482"/>
            <p:cNvSpPr>
              <a:spLocks noChangeArrowheads="1"/>
            </p:cNvSpPr>
            <p:nvPr userDrawn="1"/>
          </p:nvSpPr>
          <p:spPr bwMode="auto">
            <a:xfrm>
              <a:off x="7508143"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5" name="Oval 483"/>
            <p:cNvSpPr>
              <a:spLocks noChangeArrowheads="1"/>
            </p:cNvSpPr>
            <p:nvPr userDrawn="1"/>
          </p:nvSpPr>
          <p:spPr bwMode="auto">
            <a:xfrm>
              <a:off x="7603233"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6" name="Oval 484"/>
            <p:cNvSpPr>
              <a:spLocks noChangeArrowheads="1"/>
            </p:cNvSpPr>
            <p:nvPr userDrawn="1"/>
          </p:nvSpPr>
          <p:spPr bwMode="auto">
            <a:xfrm>
              <a:off x="7701979"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7" name="Oval 485"/>
            <p:cNvSpPr>
              <a:spLocks noChangeArrowheads="1"/>
            </p:cNvSpPr>
            <p:nvPr userDrawn="1"/>
          </p:nvSpPr>
          <p:spPr bwMode="auto">
            <a:xfrm>
              <a:off x="7990905"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8" name="Oval 486"/>
            <p:cNvSpPr>
              <a:spLocks noChangeArrowheads="1"/>
            </p:cNvSpPr>
            <p:nvPr userDrawn="1"/>
          </p:nvSpPr>
          <p:spPr bwMode="auto">
            <a:xfrm>
              <a:off x="7895816"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9" name="Oval 487"/>
            <p:cNvSpPr>
              <a:spLocks noChangeArrowheads="1"/>
            </p:cNvSpPr>
            <p:nvPr userDrawn="1"/>
          </p:nvSpPr>
          <p:spPr bwMode="auto">
            <a:xfrm>
              <a:off x="7895816"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0" name="Oval 488"/>
            <p:cNvSpPr>
              <a:spLocks noChangeArrowheads="1"/>
            </p:cNvSpPr>
            <p:nvPr userDrawn="1"/>
          </p:nvSpPr>
          <p:spPr bwMode="auto">
            <a:xfrm>
              <a:off x="8186570"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1" name="Oval 489"/>
            <p:cNvSpPr>
              <a:spLocks noChangeArrowheads="1"/>
            </p:cNvSpPr>
            <p:nvPr userDrawn="1"/>
          </p:nvSpPr>
          <p:spPr bwMode="auto">
            <a:xfrm>
              <a:off x="8186570"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2" name="Oval 490"/>
            <p:cNvSpPr>
              <a:spLocks noChangeArrowheads="1"/>
            </p:cNvSpPr>
            <p:nvPr userDrawn="1"/>
          </p:nvSpPr>
          <p:spPr bwMode="auto">
            <a:xfrm>
              <a:off x="8281659"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3" name="Oval 491"/>
            <p:cNvSpPr>
              <a:spLocks noChangeArrowheads="1"/>
            </p:cNvSpPr>
            <p:nvPr userDrawn="1"/>
          </p:nvSpPr>
          <p:spPr bwMode="auto">
            <a:xfrm>
              <a:off x="876442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4" name="Oval 492"/>
            <p:cNvSpPr>
              <a:spLocks noChangeArrowheads="1"/>
            </p:cNvSpPr>
            <p:nvPr userDrawn="1"/>
          </p:nvSpPr>
          <p:spPr bwMode="auto">
            <a:xfrm>
              <a:off x="8863167"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5" name="Oval 493"/>
            <p:cNvSpPr>
              <a:spLocks noChangeArrowheads="1"/>
            </p:cNvSpPr>
            <p:nvPr userDrawn="1"/>
          </p:nvSpPr>
          <p:spPr bwMode="auto">
            <a:xfrm>
              <a:off x="8958257"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6" name="Oval 494"/>
            <p:cNvSpPr>
              <a:spLocks noChangeArrowheads="1"/>
            </p:cNvSpPr>
            <p:nvPr userDrawn="1"/>
          </p:nvSpPr>
          <p:spPr bwMode="auto">
            <a:xfrm>
              <a:off x="9058832"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7" name="Oval 495"/>
            <p:cNvSpPr>
              <a:spLocks noChangeArrowheads="1"/>
            </p:cNvSpPr>
            <p:nvPr userDrawn="1"/>
          </p:nvSpPr>
          <p:spPr bwMode="auto">
            <a:xfrm>
              <a:off x="915392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8" name="Oval 496"/>
            <p:cNvSpPr>
              <a:spLocks noChangeArrowheads="1"/>
            </p:cNvSpPr>
            <p:nvPr userDrawn="1"/>
          </p:nvSpPr>
          <p:spPr bwMode="auto">
            <a:xfrm>
              <a:off x="924901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9" name="Oval 497"/>
            <p:cNvSpPr>
              <a:spLocks noChangeArrowheads="1"/>
            </p:cNvSpPr>
            <p:nvPr userDrawn="1"/>
          </p:nvSpPr>
          <p:spPr bwMode="auto">
            <a:xfrm>
              <a:off x="663588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0" name="Oval 498"/>
            <p:cNvSpPr>
              <a:spLocks noChangeArrowheads="1"/>
            </p:cNvSpPr>
            <p:nvPr userDrawn="1"/>
          </p:nvSpPr>
          <p:spPr bwMode="auto">
            <a:xfrm>
              <a:off x="6734628"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1" name="Oval 499"/>
            <p:cNvSpPr>
              <a:spLocks noChangeArrowheads="1"/>
            </p:cNvSpPr>
            <p:nvPr userDrawn="1"/>
          </p:nvSpPr>
          <p:spPr bwMode="auto">
            <a:xfrm>
              <a:off x="6829717"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2" name="Oval 500"/>
            <p:cNvSpPr>
              <a:spLocks noChangeArrowheads="1"/>
            </p:cNvSpPr>
            <p:nvPr userDrawn="1"/>
          </p:nvSpPr>
          <p:spPr bwMode="auto">
            <a:xfrm>
              <a:off x="6928464"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3" name="Oval 501"/>
            <p:cNvSpPr>
              <a:spLocks noChangeArrowheads="1"/>
            </p:cNvSpPr>
            <p:nvPr userDrawn="1"/>
          </p:nvSpPr>
          <p:spPr bwMode="auto">
            <a:xfrm>
              <a:off x="7023553"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4" name="Oval 502"/>
            <p:cNvSpPr>
              <a:spLocks noChangeArrowheads="1"/>
            </p:cNvSpPr>
            <p:nvPr userDrawn="1"/>
          </p:nvSpPr>
          <p:spPr bwMode="auto">
            <a:xfrm>
              <a:off x="7118643"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5" name="Oval 503"/>
            <p:cNvSpPr>
              <a:spLocks noChangeArrowheads="1"/>
            </p:cNvSpPr>
            <p:nvPr userDrawn="1"/>
          </p:nvSpPr>
          <p:spPr bwMode="auto">
            <a:xfrm>
              <a:off x="7219218"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6" name="Oval 504"/>
            <p:cNvSpPr>
              <a:spLocks noChangeArrowheads="1"/>
            </p:cNvSpPr>
            <p:nvPr userDrawn="1"/>
          </p:nvSpPr>
          <p:spPr bwMode="auto">
            <a:xfrm>
              <a:off x="7314307"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7" name="Oval 505"/>
            <p:cNvSpPr>
              <a:spLocks noChangeArrowheads="1"/>
            </p:cNvSpPr>
            <p:nvPr userDrawn="1"/>
          </p:nvSpPr>
          <p:spPr bwMode="auto">
            <a:xfrm>
              <a:off x="7413054"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8" name="Oval 506"/>
            <p:cNvSpPr>
              <a:spLocks noChangeArrowheads="1"/>
            </p:cNvSpPr>
            <p:nvPr userDrawn="1"/>
          </p:nvSpPr>
          <p:spPr bwMode="auto">
            <a:xfrm>
              <a:off x="7508143"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9" name="Oval 507"/>
            <p:cNvSpPr>
              <a:spLocks noChangeArrowheads="1"/>
            </p:cNvSpPr>
            <p:nvPr userDrawn="1"/>
          </p:nvSpPr>
          <p:spPr bwMode="auto">
            <a:xfrm>
              <a:off x="7603233"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0" name="Oval 508"/>
            <p:cNvSpPr>
              <a:spLocks noChangeArrowheads="1"/>
            </p:cNvSpPr>
            <p:nvPr userDrawn="1"/>
          </p:nvSpPr>
          <p:spPr bwMode="auto">
            <a:xfrm>
              <a:off x="7701979"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1" name="Oval 509"/>
            <p:cNvSpPr>
              <a:spLocks noChangeArrowheads="1"/>
            </p:cNvSpPr>
            <p:nvPr userDrawn="1"/>
          </p:nvSpPr>
          <p:spPr bwMode="auto">
            <a:xfrm>
              <a:off x="7895816"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2" name="Oval 510"/>
            <p:cNvSpPr>
              <a:spLocks noChangeArrowheads="1"/>
            </p:cNvSpPr>
            <p:nvPr userDrawn="1"/>
          </p:nvSpPr>
          <p:spPr bwMode="auto">
            <a:xfrm>
              <a:off x="7895816"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3" name="Oval 511"/>
            <p:cNvSpPr>
              <a:spLocks noChangeArrowheads="1"/>
            </p:cNvSpPr>
            <p:nvPr userDrawn="1"/>
          </p:nvSpPr>
          <p:spPr bwMode="auto">
            <a:xfrm>
              <a:off x="876442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4" name="Oval 512"/>
            <p:cNvSpPr>
              <a:spLocks noChangeArrowheads="1"/>
            </p:cNvSpPr>
            <p:nvPr userDrawn="1"/>
          </p:nvSpPr>
          <p:spPr bwMode="auto">
            <a:xfrm>
              <a:off x="8863167"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5" name="Oval 513"/>
            <p:cNvSpPr>
              <a:spLocks noChangeArrowheads="1"/>
            </p:cNvSpPr>
            <p:nvPr userDrawn="1"/>
          </p:nvSpPr>
          <p:spPr bwMode="auto">
            <a:xfrm>
              <a:off x="8958257"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6" name="Oval 514"/>
            <p:cNvSpPr>
              <a:spLocks noChangeArrowheads="1"/>
            </p:cNvSpPr>
            <p:nvPr userDrawn="1"/>
          </p:nvSpPr>
          <p:spPr bwMode="auto">
            <a:xfrm>
              <a:off x="9058832"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7" name="Oval 515"/>
            <p:cNvSpPr>
              <a:spLocks noChangeArrowheads="1"/>
            </p:cNvSpPr>
            <p:nvPr userDrawn="1"/>
          </p:nvSpPr>
          <p:spPr bwMode="auto">
            <a:xfrm>
              <a:off x="915392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8" name="Oval 516"/>
            <p:cNvSpPr>
              <a:spLocks noChangeArrowheads="1"/>
            </p:cNvSpPr>
            <p:nvPr userDrawn="1"/>
          </p:nvSpPr>
          <p:spPr bwMode="auto">
            <a:xfrm>
              <a:off x="924901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9" name="Oval 517"/>
            <p:cNvSpPr>
              <a:spLocks noChangeArrowheads="1"/>
            </p:cNvSpPr>
            <p:nvPr userDrawn="1"/>
          </p:nvSpPr>
          <p:spPr bwMode="auto">
            <a:xfrm>
              <a:off x="663588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0" name="Oval 518"/>
            <p:cNvSpPr>
              <a:spLocks noChangeArrowheads="1"/>
            </p:cNvSpPr>
            <p:nvPr userDrawn="1"/>
          </p:nvSpPr>
          <p:spPr bwMode="auto">
            <a:xfrm>
              <a:off x="6734628"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1" name="Oval 519"/>
            <p:cNvSpPr>
              <a:spLocks noChangeArrowheads="1"/>
            </p:cNvSpPr>
            <p:nvPr userDrawn="1"/>
          </p:nvSpPr>
          <p:spPr bwMode="auto">
            <a:xfrm>
              <a:off x="6829717"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2" name="Oval 520"/>
            <p:cNvSpPr>
              <a:spLocks noChangeArrowheads="1"/>
            </p:cNvSpPr>
            <p:nvPr userDrawn="1"/>
          </p:nvSpPr>
          <p:spPr bwMode="auto">
            <a:xfrm>
              <a:off x="6928464"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3" name="Oval 521"/>
            <p:cNvSpPr>
              <a:spLocks noChangeArrowheads="1"/>
            </p:cNvSpPr>
            <p:nvPr userDrawn="1"/>
          </p:nvSpPr>
          <p:spPr bwMode="auto">
            <a:xfrm>
              <a:off x="7023553"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4" name="Oval 522"/>
            <p:cNvSpPr>
              <a:spLocks noChangeArrowheads="1"/>
            </p:cNvSpPr>
            <p:nvPr userDrawn="1"/>
          </p:nvSpPr>
          <p:spPr bwMode="auto">
            <a:xfrm>
              <a:off x="7118643"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5" name="Oval 523"/>
            <p:cNvSpPr>
              <a:spLocks noChangeArrowheads="1"/>
            </p:cNvSpPr>
            <p:nvPr userDrawn="1"/>
          </p:nvSpPr>
          <p:spPr bwMode="auto">
            <a:xfrm>
              <a:off x="7219218"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6" name="Oval 524"/>
            <p:cNvSpPr>
              <a:spLocks noChangeArrowheads="1"/>
            </p:cNvSpPr>
            <p:nvPr userDrawn="1"/>
          </p:nvSpPr>
          <p:spPr bwMode="auto">
            <a:xfrm>
              <a:off x="7413054"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7" name="Oval 525"/>
            <p:cNvSpPr>
              <a:spLocks noChangeArrowheads="1"/>
            </p:cNvSpPr>
            <p:nvPr userDrawn="1"/>
          </p:nvSpPr>
          <p:spPr bwMode="auto">
            <a:xfrm>
              <a:off x="7508143"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8" name="Oval 526"/>
            <p:cNvSpPr>
              <a:spLocks noChangeArrowheads="1"/>
            </p:cNvSpPr>
            <p:nvPr userDrawn="1"/>
          </p:nvSpPr>
          <p:spPr bwMode="auto">
            <a:xfrm>
              <a:off x="7603233"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9" name="Oval 527"/>
            <p:cNvSpPr>
              <a:spLocks noChangeArrowheads="1"/>
            </p:cNvSpPr>
            <p:nvPr userDrawn="1"/>
          </p:nvSpPr>
          <p:spPr bwMode="auto">
            <a:xfrm>
              <a:off x="7701979"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0" name="Oval 528"/>
            <p:cNvSpPr>
              <a:spLocks noChangeArrowheads="1"/>
            </p:cNvSpPr>
            <p:nvPr userDrawn="1"/>
          </p:nvSpPr>
          <p:spPr bwMode="auto">
            <a:xfrm>
              <a:off x="8863167"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1" name="Oval 529"/>
            <p:cNvSpPr>
              <a:spLocks noChangeArrowheads="1"/>
            </p:cNvSpPr>
            <p:nvPr userDrawn="1"/>
          </p:nvSpPr>
          <p:spPr bwMode="auto">
            <a:xfrm>
              <a:off x="8958257"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2" name="Oval 530"/>
            <p:cNvSpPr>
              <a:spLocks noChangeArrowheads="1"/>
            </p:cNvSpPr>
            <p:nvPr userDrawn="1"/>
          </p:nvSpPr>
          <p:spPr bwMode="auto">
            <a:xfrm>
              <a:off x="9058832"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3" name="Oval 531"/>
            <p:cNvSpPr>
              <a:spLocks noChangeArrowheads="1"/>
            </p:cNvSpPr>
            <p:nvPr userDrawn="1"/>
          </p:nvSpPr>
          <p:spPr bwMode="auto">
            <a:xfrm>
              <a:off x="915392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4" name="Oval 532"/>
            <p:cNvSpPr>
              <a:spLocks noChangeArrowheads="1"/>
            </p:cNvSpPr>
            <p:nvPr userDrawn="1"/>
          </p:nvSpPr>
          <p:spPr bwMode="auto">
            <a:xfrm>
              <a:off x="924901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5" name="Oval 533"/>
            <p:cNvSpPr>
              <a:spLocks noChangeArrowheads="1"/>
            </p:cNvSpPr>
            <p:nvPr userDrawn="1"/>
          </p:nvSpPr>
          <p:spPr bwMode="auto">
            <a:xfrm>
              <a:off x="663588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6" name="Oval 534"/>
            <p:cNvSpPr>
              <a:spLocks noChangeArrowheads="1"/>
            </p:cNvSpPr>
            <p:nvPr userDrawn="1"/>
          </p:nvSpPr>
          <p:spPr bwMode="auto">
            <a:xfrm>
              <a:off x="6734628"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7" name="Oval 535"/>
            <p:cNvSpPr>
              <a:spLocks noChangeArrowheads="1"/>
            </p:cNvSpPr>
            <p:nvPr userDrawn="1"/>
          </p:nvSpPr>
          <p:spPr bwMode="auto">
            <a:xfrm>
              <a:off x="6928464" y="592158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8" name="Oval 536"/>
            <p:cNvSpPr>
              <a:spLocks noChangeArrowheads="1"/>
            </p:cNvSpPr>
            <p:nvPr userDrawn="1"/>
          </p:nvSpPr>
          <p:spPr bwMode="auto">
            <a:xfrm>
              <a:off x="7118643"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9" name="Oval 537"/>
            <p:cNvSpPr>
              <a:spLocks noChangeArrowheads="1"/>
            </p:cNvSpPr>
            <p:nvPr userDrawn="1"/>
          </p:nvSpPr>
          <p:spPr bwMode="auto">
            <a:xfrm>
              <a:off x="7219218"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0" name="Oval 538"/>
            <p:cNvSpPr>
              <a:spLocks noChangeArrowheads="1"/>
            </p:cNvSpPr>
            <p:nvPr userDrawn="1"/>
          </p:nvSpPr>
          <p:spPr bwMode="auto">
            <a:xfrm>
              <a:off x="7413054"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1" name="Oval 539"/>
            <p:cNvSpPr>
              <a:spLocks noChangeArrowheads="1"/>
            </p:cNvSpPr>
            <p:nvPr userDrawn="1"/>
          </p:nvSpPr>
          <p:spPr bwMode="auto">
            <a:xfrm>
              <a:off x="7508143"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2" name="Oval 540"/>
            <p:cNvSpPr>
              <a:spLocks noChangeArrowheads="1"/>
            </p:cNvSpPr>
            <p:nvPr userDrawn="1"/>
          </p:nvSpPr>
          <p:spPr bwMode="auto">
            <a:xfrm>
              <a:off x="8863167" y="592158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3" name="Oval 541"/>
            <p:cNvSpPr>
              <a:spLocks noChangeArrowheads="1"/>
            </p:cNvSpPr>
            <p:nvPr userDrawn="1"/>
          </p:nvSpPr>
          <p:spPr bwMode="auto">
            <a:xfrm>
              <a:off x="8958257" y="592158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4" name="Oval 542"/>
            <p:cNvSpPr>
              <a:spLocks noChangeArrowheads="1"/>
            </p:cNvSpPr>
            <p:nvPr userDrawn="1"/>
          </p:nvSpPr>
          <p:spPr bwMode="auto">
            <a:xfrm>
              <a:off x="9058832"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5" name="Oval 543"/>
            <p:cNvSpPr>
              <a:spLocks noChangeArrowheads="1"/>
            </p:cNvSpPr>
            <p:nvPr userDrawn="1"/>
          </p:nvSpPr>
          <p:spPr bwMode="auto">
            <a:xfrm>
              <a:off x="915392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6" name="Oval 544"/>
            <p:cNvSpPr>
              <a:spLocks noChangeArrowheads="1"/>
            </p:cNvSpPr>
            <p:nvPr userDrawn="1"/>
          </p:nvSpPr>
          <p:spPr bwMode="auto">
            <a:xfrm>
              <a:off x="924901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7" name="Oval 545"/>
            <p:cNvSpPr>
              <a:spLocks noChangeArrowheads="1"/>
            </p:cNvSpPr>
            <p:nvPr userDrawn="1"/>
          </p:nvSpPr>
          <p:spPr bwMode="auto">
            <a:xfrm>
              <a:off x="6734628"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8" name="Oval 546"/>
            <p:cNvSpPr>
              <a:spLocks noChangeArrowheads="1"/>
            </p:cNvSpPr>
            <p:nvPr userDrawn="1"/>
          </p:nvSpPr>
          <p:spPr bwMode="auto">
            <a:xfrm>
              <a:off x="7118643"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9" name="Oval 547"/>
            <p:cNvSpPr>
              <a:spLocks noChangeArrowheads="1"/>
            </p:cNvSpPr>
            <p:nvPr userDrawn="1"/>
          </p:nvSpPr>
          <p:spPr bwMode="auto">
            <a:xfrm>
              <a:off x="7508143"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0" name="Oval 548"/>
            <p:cNvSpPr>
              <a:spLocks noChangeArrowheads="1"/>
            </p:cNvSpPr>
            <p:nvPr userDrawn="1"/>
          </p:nvSpPr>
          <p:spPr bwMode="auto">
            <a:xfrm>
              <a:off x="8863167" y="601667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1" name="Oval 549"/>
            <p:cNvSpPr>
              <a:spLocks noChangeArrowheads="1"/>
            </p:cNvSpPr>
            <p:nvPr userDrawn="1"/>
          </p:nvSpPr>
          <p:spPr bwMode="auto">
            <a:xfrm>
              <a:off x="876442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2" name="Oval 550"/>
            <p:cNvSpPr>
              <a:spLocks noChangeArrowheads="1"/>
            </p:cNvSpPr>
            <p:nvPr userDrawn="1"/>
          </p:nvSpPr>
          <p:spPr bwMode="auto">
            <a:xfrm>
              <a:off x="876442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3" name="Oval 551"/>
            <p:cNvSpPr>
              <a:spLocks noChangeArrowheads="1"/>
            </p:cNvSpPr>
            <p:nvPr userDrawn="1"/>
          </p:nvSpPr>
          <p:spPr bwMode="auto">
            <a:xfrm>
              <a:off x="8764421"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4" name="Oval 552"/>
            <p:cNvSpPr>
              <a:spLocks noChangeArrowheads="1"/>
            </p:cNvSpPr>
            <p:nvPr userDrawn="1"/>
          </p:nvSpPr>
          <p:spPr bwMode="auto">
            <a:xfrm>
              <a:off x="8958257" y="601667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5" name="Oval 553"/>
            <p:cNvSpPr>
              <a:spLocks noChangeArrowheads="1"/>
            </p:cNvSpPr>
            <p:nvPr userDrawn="1"/>
          </p:nvSpPr>
          <p:spPr bwMode="auto">
            <a:xfrm>
              <a:off x="9058832"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6" name="Oval 554"/>
            <p:cNvSpPr>
              <a:spLocks noChangeArrowheads="1"/>
            </p:cNvSpPr>
            <p:nvPr userDrawn="1"/>
          </p:nvSpPr>
          <p:spPr bwMode="auto">
            <a:xfrm>
              <a:off x="9153921"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7" name="Oval 555"/>
            <p:cNvSpPr>
              <a:spLocks noChangeArrowheads="1"/>
            </p:cNvSpPr>
            <p:nvPr userDrawn="1"/>
          </p:nvSpPr>
          <p:spPr bwMode="auto">
            <a:xfrm>
              <a:off x="9249011"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8" name="Oval 556"/>
            <p:cNvSpPr>
              <a:spLocks noChangeArrowheads="1"/>
            </p:cNvSpPr>
            <p:nvPr userDrawn="1"/>
          </p:nvSpPr>
          <p:spPr bwMode="auto">
            <a:xfrm>
              <a:off x="8863167" y="611725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9" name="Oval 557"/>
            <p:cNvSpPr>
              <a:spLocks noChangeArrowheads="1"/>
            </p:cNvSpPr>
            <p:nvPr userDrawn="1"/>
          </p:nvSpPr>
          <p:spPr bwMode="auto">
            <a:xfrm>
              <a:off x="8958257" y="611725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0" name="Oval 558"/>
            <p:cNvSpPr>
              <a:spLocks noChangeArrowheads="1"/>
            </p:cNvSpPr>
            <p:nvPr userDrawn="1"/>
          </p:nvSpPr>
          <p:spPr bwMode="auto">
            <a:xfrm>
              <a:off x="9058832" y="611725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1" name="Oval 559"/>
            <p:cNvSpPr>
              <a:spLocks noChangeArrowheads="1"/>
            </p:cNvSpPr>
            <p:nvPr userDrawn="1"/>
          </p:nvSpPr>
          <p:spPr bwMode="auto">
            <a:xfrm>
              <a:off x="9153921" y="611725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2" name="Oval 560"/>
            <p:cNvSpPr>
              <a:spLocks noChangeArrowheads="1"/>
            </p:cNvSpPr>
            <p:nvPr userDrawn="1"/>
          </p:nvSpPr>
          <p:spPr bwMode="auto">
            <a:xfrm>
              <a:off x="9249011" y="611725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3" name="Oval 561"/>
            <p:cNvSpPr>
              <a:spLocks noChangeArrowheads="1"/>
            </p:cNvSpPr>
            <p:nvPr userDrawn="1"/>
          </p:nvSpPr>
          <p:spPr bwMode="auto">
            <a:xfrm>
              <a:off x="8863167" y="621234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4" name="Oval 562"/>
            <p:cNvSpPr>
              <a:spLocks noChangeArrowheads="1"/>
            </p:cNvSpPr>
            <p:nvPr userDrawn="1"/>
          </p:nvSpPr>
          <p:spPr bwMode="auto">
            <a:xfrm>
              <a:off x="8958257" y="621234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5" name="Oval 563"/>
            <p:cNvSpPr>
              <a:spLocks noChangeArrowheads="1"/>
            </p:cNvSpPr>
            <p:nvPr userDrawn="1"/>
          </p:nvSpPr>
          <p:spPr bwMode="auto">
            <a:xfrm>
              <a:off x="9058832" y="621234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6" name="Oval 564"/>
            <p:cNvSpPr>
              <a:spLocks noChangeArrowheads="1"/>
            </p:cNvSpPr>
            <p:nvPr userDrawn="1"/>
          </p:nvSpPr>
          <p:spPr bwMode="auto">
            <a:xfrm>
              <a:off x="9153921" y="621234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7" name="Oval 565"/>
            <p:cNvSpPr>
              <a:spLocks noChangeArrowheads="1"/>
            </p:cNvSpPr>
            <p:nvPr userDrawn="1"/>
          </p:nvSpPr>
          <p:spPr bwMode="auto">
            <a:xfrm>
              <a:off x="9249011" y="621234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8" name="Oval 566"/>
            <p:cNvSpPr>
              <a:spLocks noChangeArrowheads="1"/>
            </p:cNvSpPr>
            <p:nvPr userDrawn="1"/>
          </p:nvSpPr>
          <p:spPr bwMode="auto">
            <a:xfrm>
              <a:off x="6250037" y="205217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9" name="Oval 567"/>
            <p:cNvSpPr>
              <a:spLocks noChangeArrowheads="1"/>
            </p:cNvSpPr>
            <p:nvPr userDrawn="1"/>
          </p:nvSpPr>
          <p:spPr bwMode="auto">
            <a:xfrm>
              <a:off x="6151291"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0" name="Oval 568"/>
            <p:cNvSpPr>
              <a:spLocks noChangeArrowheads="1"/>
            </p:cNvSpPr>
            <p:nvPr userDrawn="1"/>
          </p:nvSpPr>
          <p:spPr bwMode="auto">
            <a:xfrm>
              <a:off x="6250037" y="214726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1" name="Oval 569"/>
            <p:cNvSpPr>
              <a:spLocks noChangeArrowheads="1"/>
            </p:cNvSpPr>
            <p:nvPr userDrawn="1"/>
          </p:nvSpPr>
          <p:spPr bwMode="auto">
            <a:xfrm>
              <a:off x="6345127" y="214726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2" name="Oval 570"/>
            <p:cNvSpPr>
              <a:spLocks noChangeArrowheads="1"/>
            </p:cNvSpPr>
            <p:nvPr userDrawn="1"/>
          </p:nvSpPr>
          <p:spPr bwMode="auto">
            <a:xfrm>
              <a:off x="6445702"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3" name="Oval 571"/>
            <p:cNvSpPr>
              <a:spLocks noChangeArrowheads="1"/>
            </p:cNvSpPr>
            <p:nvPr userDrawn="1"/>
          </p:nvSpPr>
          <p:spPr bwMode="auto">
            <a:xfrm>
              <a:off x="6635881"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4" name="Oval 572"/>
            <p:cNvSpPr>
              <a:spLocks noChangeArrowheads="1"/>
            </p:cNvSpPr>
            <p:nvPr userDrawn="1"/>
          </p:nvSpPr>
          <p:spPr bwMode="auto">
            <a:xfrm>
              <a:off x="6056201"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5" name="Oval 573"/>
            <p:cNvSpPr>
              <a:spLocks noChangeArrowheads="1"/>
            </p:cNvSpPr>
            <p:nvPr userDrawn="1"/>
          </p:nvSpPr>
          <p:spPr bwMode="auto">
            <a:xfrm>
              <a:off x="6151291"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6" name="Oval 574"/>
            <p:cNvSpPr>
              <a:spLocks noChangeArrowheads="1"/>
            </p:cNvSpPr>
            <p:nvPr userDrawn="1"/>
          </p:nvSpPr>
          <p:spPr bwMode="auto">
            <a:xfrm>
              <a:off x="6250037" y="224601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7" name="Oval 575"/>
            <p:cNvSpPr>
              <a:spLocks noChangeArrowheads="1"/>
            </p:cNvSpPr>
            <p:nvPr userDrawn="1"/>
          </p:nvSpPr>
          <p:spPr bwMode="auto">
            <a:xfrm>
              <a:off x="6345127" y="224601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8" name="Oval 576"/>
            <p:cNvSpPr>
              <a:spLocks noChangeArrowheads="1"/>
            </p:cNvSpPr>
            <p:nvPr userDrawn="1"/>
          </p:nvSpPr>
          <p:spPr bwMode="auto">
            <a:xfrm>
              <a:off x="6445702"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9" name="Oval 577"/>
            <p:cNvSpPr>
              <a:spLocks noChangeArrowheads="1"/>
            </p:cNvSpPr>
            <p:nvPr userDrawn="1"/>
          </p:nvSpPr>
          <p:spPr bwMode="auto">
            <a:xfrm>
              <a:off x="6540792"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0" name="Oval 578"/>
            <p:cNvSpPr>
              <a:spLocks noChangeArrowheads="1"/>
            </p:cNvSpPr>
            <p:nvPr userDrawn="1"/>
          </p:nvSpPr>
          <p:spPr bwMode="auto">
            <a:xfrm>
              <a:off x="6635881"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1" name="Oval 579"/>
            <p:cNvSpPr>
              <a:spLocks noChangeArrowheads="1"/>
            </p:cNvSpPr>
            <p:nvPr userDrawn="1"/>
          </p:nvSpPr>
          <p:spPr bwMode="auto">
            <a:xfrm>
              <a:off x="6734628"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2" name="Oval 580"/>
            <p:cNvSpPr>
              <a:spLocks noChangeArrowheads="1"/>
            </p:cNvSpPr>
            <p:nvPr userDrawn="1"/>
          </p:nvSpPr>
          <p:spPr bwMode="auto">
            <a:xfrm>
              <a:off x="6250037" y="1957090"/>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3" name="Oval 581"/>
            <p:cNvSpPr>
              <a:spLocks noChangeArrowheads="1"/>
            </p:cNvSpPr>
            <p:nvPr userDrawn="1"/>
          </p:nvSpPr>
          <p:spPr bwMode="auto">
            <a:xfrm>
              <a:off x="6151291" y="205217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4" name="Oval 582"/>
            <p:cNvSpPr>
              <a:spLocks noChangeArrowheads="1"/>
            </p:cNvSpPr>
            <p:nvPr userDrawn="1"/>
          </p:nvSpPr>
          <p:spPr bwMode="auto">
            <a:xfrm>
              <a:off x="6345127" y="205217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5" name="Oval 583"/>
            <p:cNvSpPr>
              <a:spLocks noChangeArrowheads="1"/>
            </p:cNvSpPr>
            <p:nvPr userDrawn="1"/>
          </p:nvSpPr>
          <p:spPr bwMode="auto">
            <a:xfrm>
              <a:off x="6345127" y="1957090"/>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6" name="Oval 584"/>
            <p:cNvSpPr>
              <a:spLocks noChangeArrowheads="1"/>
            </p:cNvSpPr>
            <p:nvPr userDrawn="1"/>
          </p:nvSpPr>
          <p:spPr bwMode="auto">
            <a:xfrm>
              <a:off x="6635881" y="205217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7" name="Oval 585"/>
            <p:cNvSpPr>
              <a:spLocks noChangeArrowheads="1"/>
            </p:cNvSpPr>
            <p:nvPr userDrawn="1"/>
          </p:nvSpPr>
          <p:spPr bwMode="auto">
            <a:xfrm>
              <a:off x="6056201"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8" name="Oval 586"/>
            <p:cNvSpPr>
              <a:spLocks noChangeArrowheads="1"/>
            </p:cNvSpPr>
            <p:nvPr userDrawn="1"/>
          </p:nvSpPr>
          <p:spPr bwMode="auto">
            <a:xfrm>
              <a:off x="6056201"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9" name="Oval 587"/>
            <p:cNvSpPr>
              <a:spLocks noChangeArrowheads="1"/>
            </p:cNvSpPr>
            <p:nvPr userDrawn="1"/>
          </p:nvSpPr>
          <p:spPr bwMode="auto">
            <a:xfrm>
              <a:off x="6151291"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0" name="Oval 588"/>
            <p:cNvSpPr>
              <a:spLocks noChangeArrowheads="1"/>
            </p:cNvSpPr>
            <p:nvPr userDrawn="1"/>
          </p:nvSpPr>
          <p:spPr bwMode="auto">
            <a:xfrm>
              <a:off x="6250037" y="234110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1" name="Oval 589"/>
            <p:cNvSpPr>
              <a:spLocks noChangeArrowheads="1"/>
            </p:cNvSpPr>
            <p:nvPr userDrawn="1"/>
          </p:nvSpPr>
          <p:spPr bwMode="auto">
            <a:xfrm>
              <a:off x="6345127" y="234110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2" name="Oval 590"/>
            <p:cNvSpPr>
              <a:spLocks noChangeArrowheads="1"/>
            </p:cNvSpPr>
            <p:nvPr userDrawn="1"/>
          </p:nvSpPr>
          <p:spPr bwMode="auto">
            <a:xfrm>
              <a:off x="6445702"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3" name="Oval 591"/>
            <p:cNvSpPr>
              <a:spLocks noChangeArrowheads="1"/>
            </p:cNvSpPr>
            <p:nvPr userDrawn="1"/>
          </p:nvSpPr>
          <p:spPr bwMode="auto">
            <a:xfrm>
              <a:off x="6540792"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4" name="Oval 592"/>
            <p:cNvSpPr>
              <a:spLocks noChangeArrowheads="1"/>
            </p:cNvSpPr>
            <p:nvPr userDrawn="1"/>
          </p:nvSpPr>
          <p:spPr bwMode="auto">
            <a:xfrm>
              <a:off x="6635881"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5" name="Oval 593"/>
            <p:cNvSpPr>
              <a:spLocks noChangeArrowheads="1"/>
            </p:cNvSpPr>
            <p:nvPr userDrawn="1"/>
          </p:nvSpPr>
          <p:spPr bwMode="auto">
            <a:xfrm>
              <a:off x="6734628"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6" name="Oval 594"/>
            <p:cNvSpPr>
              <a:spLocks noChangeArrowheads="1"/>
            </p:cNvSpPr>
            <p:nvPr userDrawn="1"/>
          </p:nvSpPr>
          <p:spPr bwMode="auto">
            <a:xfrm>
              <a:off x="7118643"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7" name="Oval 595"/>
            <p:cNvSpPr>
              <a:spLocks noChangeArrowheads="1"/>
            </p:cNvSpPr>
            <p:nvPr userDrawn="1"/>
          </p:nvSpPr>
          <p:spPr bwMode="auto">
            <a:xfrm>
              <a:off x="7118643"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8" name="Oval 596"/>
            <p:cNvSpPr>
              <a:spLocks noChangeArrowheads="1"/>
            </p:cNvSpPr>
            <p:nvPr userDrawn="1"/>
          </p:nvSpPr>
          <p:spPr bwMode="auto">
            <a:xfrm>
              <a:off x="5961112"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9" name="Oval 597"/>
            <p:cNvSpPr>
              <a:spLocks noChangeArrowheads="1"/>
            </p:cNvSpPr>
            <p:nvPr userDrawn="1"/>
          </p:nvSpPr>
          <p:spPr bwMode="auto">
            <a:xfrm>
              <a:off x="6056201"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0" name="Oval 598"/>
            <p:cNvSpPr>
              <a:spLocks noChangeArrowheads="1"/>
            </p:cNvSpPr>
            <p:nvPr userDrawn="1"/>
          </p:nvSpPr>
          <p:spPr bwMode="auto">
            <a:xfrm>
              <a:off x="6151291"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1" name="Oval 599"/>
            <p:cNvSpPr>
              <a:spLocks noChangeArrowheads="1"/>
            </p:cNvSpPr>
            <p:nvPr userDrawn="1"/>
          </p:nvSpPr>
          <p:spPr bwMode="auto">
            <a:xfrm>
              <a:off x="6250037"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2" name="Oval 600"/>
            <p:cNvSpPr>
              <a:spLocks noChangeArrowheads="1"/>
            </p:cNvSpPr>
            <p:nvPr userDrawn="1"/>
          </p:nvSpPr>
          <p:spPr bwMode="auto">
            <a:xfrm>
              <a:off x="6345127"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3" name="Oval 601"/>
            <p:cNvSpPr>
              <a:spLocks noChangeArrowheads="1"/>
            </p:cNvSpPr>
            <p:nvPr userDrawn="1"/>
          </p:nvSpPr>
          <p:spPr bwMode="auto">
            <a:xfrm>
              <a:off x="6445702"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4" name="Oval 602"/>
            <p:cNvSpPr>
              <a:spLocks noChangeArrowheads="1"/>
            </p:cNvSpPr>
            <p:nvPr userDrawn="1"/>
          </p:nvSpPr>
          <p:spPr bwMode="auto">
            <a:xfrm>
              <a:off x="6540792"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5" name="Oval 603"/>
            <p:cNvSpPr>
              <a:spLocks noChangeArrowheads="1"/>
            </p:cNvSpPr>
            <p:nvPr userDrawn="1"/>
          </p:nvSpPr>
          <p:spPr bwMode="auto">
            <a:xfrm>
              <a:off x="6635881"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6" name="Oval 604"/>
            <p:cNvSpPr>
              <a:spLocks noChangeArrowheads="1"/>
            </p:cNvSpPr>
            <p:nvPr userDrawn="1"/>
          </p:nvSpPr>
          <p:spPr bwMode="auto">
            <a:xfrm>
              <a:off x="6734628"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7" name="Oval 605"/>
            <p:cNvSpPr>
              <a:spLocks noChangeArrowheads="1"/>
            </p:cNvSpPr>
            <p:nvPr userDrawn="1"/>
          </p:nvSpPr>
          <p:spPr bwMode="auto">
            <a:xfrm>
              <a:off x="6829717"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8" name="Oval 606"/>
            <p:cNvSpPr>
              <a:spLocks noChangeArrowheads="1"/>
            </p:cNvSpPr>
            <p:nvPr userDrawn="1"/>
          </p:nvSpPr>
          <p:spPr bwMode="auto">
            <a:xfrm>
              <a:off x="6928464"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9" name="Oval 607"/>
            <p:cNvSpPr>
              <a:spLocks noChangeArrowheads="1"/>
            </p:cNvSpPr>
            <p:nvPr userDrawn="1"/>
          </p:nvSpPr>
          <p:spPr bwMode="auto">
            <a:xfrm>
              <a:off x="6829717"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0" name="Oval 608"/>
            <p:cNvSpPr>
              <a:spLocks noChangeArrowheads="1"/>
            </p:cNvSpPr>
            <p:nvPr userDrawn="1"/>
          </p:nvSpPr>
          <p:spPr bwMode="auto">
            <a:xfrm>
              <a:off x="6928464" y="234110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1" name="Oval 609"/>
            <p:cNvSpPr>
              <a:spLocks noChangeArrowheads="1"/>
            </p:cNvSpPr>
            <p:nvPr userDrawn="1"/>
          </p:nvSpPr>
          <p:spPr bwMode="auto">
            <a:xfrm>
              <a:off x="7118643"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2" name="Oval 611"/>
            <p:cNvSpPr>
              <a:spLocks noChangeArrowheads="1"/>
            </p:cNvSpPr>
            <p:nvPr userDrawn="1"/>
          </p:nvSpPr>
          <p:spPr bwMode="auto">
            <a:xfrm>
              <a:off x="7219218"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3" name="Oval 612"/>
            <p:cNvSpPr>
              <a:spLocks noChangeArrowheads="1"/>
            </p:cNvSpPr>
            <p:nvPr userDrawn="1"/>
          </p:nvSpPr>
          <p:spPr bwMode="auto">
            <a:xfrm>
              <a:off x="7219218"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4" name="Oval 613"/>
            <p:cNvSpPr>
              <a:spLocks noChangeArrowheads="1"/>
            </p:cNvSpPr>
            <p:nvPr userDrawn="1"/>
          </p:nvSpPr>
          <p:spPr bwMode="auto">
            <a:xfrm>
              <a:off x="5961112"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5" name="Oval 614"/>
            <p:cNvSpPr>
              <a:spLocks noChangeArrowheads="1"/>
            </p:cNvSpPr>
            <p:nvPr userDrawn="1"/>
          </p:nvSpPr>
          <p:spPr bwMode="auto">
            <a:xfrm>
              <a:off x="6056201"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6" name="Oval 615"/>
            <p:cNvSpPr>
              <a:spLocks noChangeArrowheads="1"/>
            </p:cNvSpPr>
            <p:nvPr userDrawn="1"/>
          </p:nvSpPr>
          <p:spPr bwMode="auto">
            <a:xfrm>
              <a:off x="6151291"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7" name="Oval 616"/>
            <p:cNvSpPr>
              <a:spLocks noChangeArrowheads="1"/>
            </p:cNvSpPr>
            <p:nvPr userDrawn="1"/>
          </p:nvSpPr>
          <p:spPr bwMode="auto">
            <a:xfrm>
              <a:off x="6250038"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8" name="Oval 617"/>
            <p:cNvSpPr>
              <a:spLocks noChangeArrowheads="1"/>
            </p:cNvSpPr>
            <p:nvPr userDrawn="1"/>
          </p:nvSpPr>
          <p:spPr bwMode="auto">
            <a:xfrm>
              <a:off x="6345127"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9" name="Oval 618"/>
            <p:cNvSpPr>
              <a:spLocks noChangeArrowheads="1"/>
            </p:cNvSpPr>
            <p:nvPr userDrawn="1"/>
          </p:nvSpPr>
          <p:spPr bwMode="auto">
            <a:xfrm>
              <a:off x="6445702"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0" name="Oval 619"/>
            <p:cNvSpPr>
              <a:spLocks noChangeArrowheads="1"/>
            </p:cNvSpPr>
            <p:nvPr userDrawn="1"/>
          </p:nvSpPr>
          <p:spPr bwMode="auto">
            <a:xfrm>
              <a:off x="6540792"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1" name="Oval 620"/>
            <p:cNvSpPr>
              <a:spLocks noChangeArrowheads="1"/>
            </p:cNvSpPr>
            <p:nvPr userDrawn="1"/>
          </p:nvSpPr>
          <p:spPr bwMode="auto">
            <a:xfrm>
              <a:off x="6635881"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2" name="Oval 621"/>
            <p:cNvSpPr>
              <a:spLocks noChangeArrowheads="1"/>
            </p:cNvSpPr>
            <p:nvPr userDrawn="1"/>
          </p:nvSpPr>
          <p:spPr bwMode="auto">
            <a:xfrm>
              <a:off x="6734628"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3" name="Oval 622"/>
            <p:cNvSpPr>
              <a:spLocks noChangeArrowheads="1"/>
            </p:cNvSpPr>
            <p:nvPr userDrawn="1"/>
          </p:nvSpPr>
          <p:spPr bwMode="auto">
            <a:xfrm>
              <a:off x="6829717"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4" name="Oval 623"/>
            <p:cNvSpPr>
              <a:spLocks noChangeArrowheads="1"/>
            </p:cNvSpPr>
            <p:nvPr userDrawn="1"/>
          </p:nvSpPr>
          <p:spPr bwMode="auto">
            <a:xfrm>
              <a:off x="6928464"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5" name="Oval 624"/>
            <p:cNvSpPr>
              <a:spLocks noChangeArrowheads="1"/>
            </p:cNvSpPr>
            <p:nvPr userDrawn="1"/>
          </p:nvSpPr>
          <p:spPr bwMode="auto">
            <a:xfrm>
              <a:off x="7023553"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6" name="Oval 625"/>
            <p:cNvSpPr>
              <a:spLocks noChangeArrowheads="1"/>
            </p:cNvSpPr>
            <p:nvPr userDrawn="1"/>
          </p:nvSpPr>
          <p:spPr bwMode="auto">
            <a:xfrm>
              <a:off x="7023553"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7" name="Oval 626"/>
            <p:cNvSpPr>
              <a:spLocks noChangeArrowheads="1"/>
            </p:cNvSpPr>
            <p:nvPr userDrawn="1"/>
          </p:nvSpPr>
          <p:spPr bwMode="auto">
            <a:xfrm>
              <a:off x="7118643"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8" name="Oval 627"/>
            <p:cNvSpPr>
              <a:spLocks noChangeArrowheads="1"/>
            </p:cNvSpPr>
            <p:nvPr userDrawn="1"/>
          </p:nvSpPr>
          <p:spPr bwMode="auto">
            <a:xfrm>
              <a:off x="7219218"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9" name="Oval 628"/>
            <p:cNvSpPr>
              <a:spLocks noChangeArrowheads="1"/>
            </p:cNvSpPr>
            <p:nvPr userDrawn="1"/>
          </p:nvSpPr>
          <p:spPr bwMode="auto">
            <a:xfrm>
              <a:off x="6056201"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0" name="Oval 629"/>
            <p:cNvSpPr>
              <a:spLocks noChangeArrowheads="1"/>
            </p:cNvSpPr>
            <p:nvPr userDrawn="1"/>
          </p:nvSpPr>
          <p:spPr bwMode="auto">
            <a:xfrm>
              <a:off x="6151291"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1" name="Oval 630"/>
            <p:cNvSpPr>
              <a:spLocks noChangeArrowheads="1"/>
            </p:cNvSpPr>
            <p:nvPr userDrawn="1"/>
          </p:nvSpPr>
          <p:spPr bwMode="auto">
            <a:xfrm>
              <a:off x="6151291"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2" name="Oval 631"/>
            <p:cNvSpPr>
              <a:spLocks noChangeArrowheads="1"/>
            </p:cNvSpPr>
            <p:nvPr userDrawn="1"/>
          </p:nvSpPr>
          <p:spPr bwMode="auto">
            <a:xfrm>
              <a:off x="6151291"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3" name="Oval 632"/>
            <p:cNvSpPr>
              <a:spLocks noChangeArrowheads="1"/>
            </p:cNvSpPr>
            <p:nvPr userDrawn="1"/>
          </p:nvSpPr>
          <p:spPr bwMode="auto">
            <a:xfrm>
              <a:off x="6250038"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4" name="Oval 633"/>
            <p:cNvSpPr>
              <a:spLocks noChangeArrowheads="1"/>
            </p:cNvSpPr>
            <p:nvPr userDrawn="1"/>
          </p:nvSpPr>
          <p:spPr bwMode="auto">
            <a:xfrm>
              <a:off x="6345127"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5" name="Oval 634"/>
            <p:cNvSpPr>
              <a:spLocks noChangeArrowheads="1"/>
            </p:cNvSpPr>
            <p:nvPr userDrawn="1"/>
          </p:nvSpPr>
          <p:spPr bwMode="auto">
            <a:xfrm>
              <a:off x="6445702"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6" name="Oval 635"/>
            <p:cNvSpPr>
              <a:spLocks noChangeArrowheads="1"/>
            </p:cNvSpPr>
            <p:nvPr userDrawn="1"/>
          </p:nvSpPr>
          <p:spPr bwMode="auto">
            <a:xfrm>
              <a:off x="6540792"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7" name="Oval 636"/>
            <p:cNvSpPr>
              <a:spLocks noChangeArrowheads="1"/>
            </p:cNvSpPr>
            <p:nvPr userDrawn="1"/>
          </p:nvSpPr>
          <p:spPr bwMode="auto">
            <a:xfrm>
              <a:off x="6635881"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8" name="Oval 637"/>
            <p:cNvSpPr>
              <a:spLocks noChangeArrowheads="1"/>
            </p:cNvSpPr>
            <p:nvPr userDrawn="1"/>
          </p:nvSpPr>
          <p:spPr bwMode="auto">
            <a:xfrm>
              <a:off x="6734628"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9" name="Oval 638"/>
            <p:cNvSpPr>
              <a:spLocks noChangeArrowheads="1"/>
            </p:cNvSpPr>
            <p:nvPr userDrawn="1"/>
          </p:nvSpPr>
          <p:spPr bwMode="auto">
            <a:xfrm>
              <a:off x="6829717"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0" name="Oval 639"/>
            <p:cNvSpPr>
              <a:spLocks noChangeArrowheads="1"/>
            </p:cNvSpPr>
            <p:nvPr userDrawn="1"/>
          </p:nvSpPr>
          <p:spPr bwMode="auto">
            <a:xfrm>
              <a:off x="6928464"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1" name="Oval 640"/>
            <p:cNvSpPr>
              <a:spLocks noChangeArrowheads="1"/>
            </p:cNvSpPr>
            <p:nvPr userDrawn="1"/>
          </p:nvSpPr>
          <p:spPr bwMode="auto">
            <a:xfrm>
              <a:off x="7023553"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2" name="Oval 641"/>
            <p:cNvSpPr>
              <a:spLocks noChangeArrowheads="1"/>
            </p:cNvSpPr>
            <p:nvPr userDrawn="1"/>
          </p:nvSpPr>
          <p:spPr bwMode="auto">
            <a:xfrm>
              <a:off x="7118643"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3" name="Oval 642"/>
            <p:cNvSpPr>
              <a:spLocks noChangeArrowheads="1"/>
            </p:cNvSpPr>
            <p:nvPr userDrawn="1"/>
          </p:nvSpPr>
          <p:spPr bwMode="auto">
            <a:xfrm>
              <a:off x="7219218"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4" name="Oval 643"/>
            <p:cNvSpPr>
              <a:spLocks noChangeArrowheads="1"/>
            </p:cNvSpPr>
            <p:nvPr userDrawn="1"/>
          </p:nvSpPr>
          <p:spPr bwMode="auto">
            <a:xfrm>
              <a:off x="6250038"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5" name="Oval 644"/>
            <p:cNvSpPr>
              <a:spLocks noChangeArrowheads="1"/>
            </p:cNvSpPr>
            <p:nvPr userDrawn="1"/>
          </p:nvSpPr>
          <p:spPr bwMode="auto">
            <a:xfrm>
              <a:off x="6345127"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6" name="Oval 645"/>
            <p:cNvSpPr>
              <a:spLocks noChangeArrowheads="1"/>
            </p:cNvSpPr>
            <p:nvPr userDrawn="1"/>
          </p:nvSpPr>
          <p:spPr bwMode="auto">
            <a:xfrm>
              <a:off x="6445702"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7" name="Oval 646"/>
            <p:cNvSpPr>
              <a:spLocks noChangeArrowheads="1"/>
            </p:cNvSpPr>
            <p:nvPr userDrawn="1"/>
          </p:nvSpPr>
          <p:spPr bwMode="auto">
            <a:xfrm>
              <a:off x="6540792"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8" name="Oval 647"/>
            <p:cNvSpPr>
              <a:spLocks noChangeArrowheads="1"/>
            </p:cNvSpPr>
            <p:nvPr userDrawn="1"/>
          </p:nvSpPr>
          <p:spPr bwMode="auto">
            <a:xfrm>
              <a:off x="6635881"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9" name="Oval 648"/>
            <p:cNvSpPr>
              <a:spLocks noChangeArrowheads="1"/>
            </p:cNvSpPr>
            <p:nvPr userDrawn="1"/>
          </p:nvSpPr>
          <p:spPr bwMode="auto">
            <a:xfrm>
              <a:off x="6734628"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0" name="Oval 649"/>
            <p:cNvSpPr>
              <a:spLocks noChangeArrowheads="1"/>
            </p:cNvSpPr>
            <p:nvPr userDrawn="1"/>
          </p:nvSpPr>
          <p:spPr bwMode="auto">
            <a:xfrm>
              <a:off x="6829717"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1" name="Oval 650"/>
            <p:cNvSpPr>
              <a:spLocks noChangeArrowheads="1"/>
            </p:cNvSpPr>
            <p:nvPr userDrawn="1"/>
          </p:nvSpPr>
          <p:spPr bwMode="auto">
            <a:xfrm>
              <a:off x="6928464"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2" name="Oval 651"/>
            <p:cNvSpPr>
              <a:spLocks noChangeArrowheads="1"/>
            </p:cNvSpPr>
            <p:nvPr userDrawn="1"/>
          </p:nvSpPr>
          <p:spPr bwMode="auto">
            <a:xfrm>
              <a:off x="7023553"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3" name="Oval 652"/>
            <p:cNvSpPr>
              <a:spLocks noChangeArrowheads="1"/>
            </p:cNvSpPr>
            <p:nvPr userDrawn="1"/>
          </p:nvSpPr>
          <p:spPr bwMode="auto">
            <a:xfrm>
              <a:off x="7118643"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4" name="Oval 653"/>
            <p:cNvSpPr>
              <a:spLocks noChangeArrowheads="1"/>
            </p:cNvSpPr>
            <p:nvPr userDrawn="1"/>
          </p:nvSpPr>
          <p:spPr bwMode="auto">
            <a:xfrm>
              <a:off x="6445702"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5" name="Oval 654"/>
            <p:cNvSpPr>
              <a:spLocks noChangeArrowheads="1"/>
            </p:cNvSpPr>
            <p:nvPr userDrawn="1"/>
          </p:nvSpPr>
          <p:spPr bwMode="auto">
            <a:xfrm>
              <a:off x="6250038" y="282569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6" name="Oval 655"/>
            <p:cNvSpPr>
              <a:spLocks noChangeArrowheads="1"/>
            </p:cNvSpPr>
            <p:nvPr userDrawn="1"/>
          </p:nvSpPr>
          <p:spPr bwMode="auto">
            <a:xfrm>
              <a:off x="6540792"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7" name="Oval 656"/>
            <p:cNvSpPr>
              <a:spLocks noChangeArrowheads="1"/>
            </p:cNvSpPr>
            <p:nvPr userDrawn="1"/>
          </p:nvSpPr>
          <p:spPr bwMode="auto">
            <a:xfrm>
              <a:off x="6635881"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8" name="Oval 657"/>
            <p:cNvSpPr>
              <a:spLocks noChangeArrowheads="1"/>
            </p:cNvSpPr>
            <p:nvPr userDrawn="1"/>
          </p:nvSpPr>
          <p:spPr bwMode="auto">
            <a:xfrm>
              <a:off x="6734628"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9" name="Oval 658"/>
            <p:cNvSpPr>
              <a:spLocks noChangeArrowheads="1"/>
            </p:cNvSpPr>
            <p:nvPr userDrawn="1"/>
          </p:nvSpPr>
          <p:spPr bwMode="auto">
            <a:xfrm>
              <a:off x="6829717"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0" name="Oval 659"/>
            <p:cNvSpPr>
              <a:spLocks noChangeArrowheads="1"/>
            </p:cNvSpPr>
            <p:nvPr userDrawn="1"/>
          </p:nvSpPr>
          <p:spPr bwMode="auto">
            <a:xfrm>
              <a:off x="6928464" y="282569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1" name="Oval 660"/>
            <p:cNvSpPr>
              <a:spLocks noChangeArrowheads="1"/>
            </p:cNvSpPr>
            <p:nvPr userDrawn="1"/>
          </p:nvSpPr>
          <p:spPr bwMode="auto">
            <a:xfrm>
              <a:off x="7023553" y="282569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2" name="Oval 661"/>
            <p:cNvSpPr>
              <a:spLocks noChangeArrowheads="1"/>
            </p:cNvSpPr>
            <p:nvPr userDrawn="1"/>
          </p:nvSpPr>
          <p:spPr bwMode="auto">
            <a:xfrm>
              <a:off x="7118643"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3" name="Oval 662"/>
            <p:cNvSpPr>
              <a:spLocks noChangeArrowheads="1"/>
            </p:cNvSpPr>
            <p:nvPr userDrawn="1"/>
          </p:nvSpPr>
          <p:spPr bwMode="auto">
            <a:xfrm>
              <a:off x="6445702"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4" name="Oval 663"/>
            <p:cNvSpPr>
              <a:spLocks noChangeArrowheads="1"/>
            </p:cNvSpPr>
            <p:nvPr userDrawn="1"/>
          </p:nvSpPr>
          <p:spPr bwMode="auto">
            <a:xfrm>
              <a:off x="6540792"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5" name="Oval 664"/>
            <p:cNvSpPr>
              <a:spLocks noChangeArrowheads="1"/>
            </p:cNvSpPr>
            <p:nvPr userDrawn="1"/>
          </p:nvSpPr>
          <p:spPr bwMode="auto">
            <a:xfrm>
              <a:off x="6635881"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6" name="Oval 665"/>
            <p:cNvSpPr>
              <a:spLocks noChangeArrowheads="1"/>
            </p:cNvSpPr>
            <p:nvPr userDrawn="1"/>
          </p:nvSpPr>
          <p:spPr bwMode="auto">
            <a:xfrm>
              <a:off x="6734628"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7" name="Oval 666"/>
            <p:cNvSpPr>
              <a:spLocks noChangeArrowheads="1"/>
            </p:cNvSpPr>
            <p:nvPr userDrawn="1"/>
          </p:nvSpPr>
          <p:spPr bwMode="auto">
            <a:xfrm>
              <a:off x="6829717"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8" name="Oval 667"/>
            <p:cNvSpPr>
              <a:spLocks noChangeArrowheads="1"/>
            </p:cNvSpPr>
            <p:nvPr userDrawn="1"/>
          </p:nvSpPr>
          <p:spPr bwMode="auto">
            <a:xfrm>
              <a:off x="6928464" y="2924442"/>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9" name="Oval 668"/>
            <p:cNvSpPr>
              <a:spLocks noChangeArrowheads="1"/>
            </p:cNvSpPr>
            <p:nvPr userDrawn="1"/>
          </p:nvSpPr>
          <p:spPr bwMode="auto">
            <a:xfrm>
              <a:off x="7023553" y="2924442"/>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0" name="Oval 669"/>
            <p:cNvSpPr>
              <a:spLocks noChangeArrowheads="1"/>
            </p:cNvSpPr>
            <p:nvPr userDrawn="1"/>
          </p:nvSpPr>
          <p:spPr bwMode="auto">
            <a:xfrm>
              <a:off x="7118643"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1" name="Oval 670"/>
            <p:cNvSpPr>
              <a:spLocks noChangeArrowheads="1"/>
            </p:cNvSpPr>
            <p:nvPr userDrawn="1"/>
          </p:nvSpPr>
          <p:spPr bwMode="auto">
            <a:xfrm>
              <a:off x="6540792"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2" name="Oval 671"/>
            <p:cNvSpPr>
              <a:spLocks noChangeArrowheads="1"/>
            </p:cNvSpPr>
            <p:nvPr userDrawn="1"/>
          </p:nvSpPr>
          <p:spPr bwMode="auto">
            <a:xfrm>
              <a:off x="6635881"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3" name="Oval 672"/>
            <p:cNvSpPr>
              <a:spLocks noChangeArrowheads="1"/>
            </p:cNvSpPr>
            <p:nvPr userDrawn="1"/>
          </p:nvSpPr>
          <p:spPr bwMode="auto">
            <a:xfrm>
              <a:off x="6734628"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4" name="Oval 673"/>
            <p:cNvSpPr>
              <a:spLocks noChangeArrowheads="1"/>
            </p:cNvSpPr>
            <p:nvPr userDrawn="1"/>
          </p:nvSpPr>
          <p:spPr bwMode="auto">
            <a:xfrm>
              <a:off x="6829717"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5" name="Oval 674"/>
            <p:cNvSpPr>
              <a:spLocks noChangeArrowheads="1"/>
            </p:cNvSpPr>
            <p:nvPr userDrawn="1"/>
          </p:nvSpPr>
          <p:spPr bwMode="auto">
            <a:xfrm>
              <a:off x="6928464" y="30195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6" name="Oval 675"/>
            <p:cNvSpPr>
              <a:spLocks noChangeArrowheads="1"/>
            </p:cNvSpPr>
            <p:nvPr userDrawn="1"/>
          </p:nvSpPr>
          <p:spPr bwMode="auto">
            <a:xfrm>
              <a:off x="7023553" y="30195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7" name="Oval 676"/>
            <p:cNvSpPr>
              <a:spLocks noChangeArrowheads="1"/>
            </p:cNvSpPr>
            <p:nvPr userDrawn="1"/>
          </p:nvSpPr>
          <p:spPr bwMode="auto">
            <a:xfrm>
              <a:off x="7118643"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8" name="Oval 677"/>
            <p:cNvSpPr>
              <a:spLocks noChangeArrowheads="1"/>
            </p:cNvSpPr>
            <p:nvPr userDrawn="1"/>
          </p:nvSpPr>
          <p:spPr bwMode="auto">
            <a:xfrm>
              <a:off x="7219218"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9" name="Oval 678"/>
            <p:cNvSpPr>
              <a:spLocks noChangeArrowheads="1"/>
            </p:cNvSpPr>
            <p:nvPr userDrawn="1"/>
          </p:nvSpPr>
          <p:spPr bwMode="auto">
            <a:xfrm>
              <a:off x="7314307"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0" name="Oval 679"/>
            <p:cNvSpPr>
              <a:spLocks noChangeArrowheads="1"/>
            </p:cNvSpPr>
            <p:nvPr userDrawn="1"/>
          </p:nvSpPr>
          <p:spPr bwMode="auto">
            <a:xfrm>
              <a:off x="6151291"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1" name="Oval 680"/>
            <p:cNvSpPr>
              <a:spLocks noChangeArrowheads="1"/>
            </p:cNvSpPr>
            <p:nvPr userDrawn="1"/>
          </p:nvSpPr>
          <p:spPr bwMode="auto">
            <a:xfrm>
              <a:off x="6250038"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2" name="Oval 681"/>
            <p:cNvSpPr>
              <a:spLocks noChangeArrowheads="1"/>
            </p:cNvSpPr>
            <p:nvPr userDrawn="1"/>
          </p:nvSpPr>
          <p:spPr bwMode="auto">
            <a:xfrm>
              <a:off x="6345127"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3" name="Oval 682"/>
            <p:cNvSpPr>
              <a:spLocks noChangeArrowheads="1"/>
            </p:cNvSpPr>
            <p:nvPr userDrawn="1"/>
          </p:nvSpPr>
          <p:spPr bwMode="auto">
            <a:xfrm>
              <a:off x="6445702"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4" name="Oval 683"/>
            <p:cNvSpPr>
              <a:spLocks noChangeArrowheads="1"/>
            </p:cNvSpPr>
            <p:nvPr userDrawn="1"/>
          </p:nvSpPr>
          <p:spPr bwMode="auto">
            <a:xfrm>
              <a:off x="6540792"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5" name="Oval 684"/>
            <p:cNvSpPr>
              <a:spLocks noChangeArrowheads="1"/>
            </p:cNvSpPr>
            <p:nvPr userDrawn="1"/>
          </p:nvSpPr>
          <p:spPr bwMode="auto">
            <a:xfrm>
              <a:off x="6635881"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6" name="Oval 685"/>
            <p:cNvSpPr>
              <a:spLocks noChangeArrowheads="1"/>
            </p:cNvSpPr>
            <p:nvPr userDrawn="1"/>
          </p:nvSpPr>
          <p:spPr bwMode="auto">
            <a:xfrm>
              <a:off x="6734628"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7" name="Oval 686"/>
            <p:cNvSpPr>
              <a:spLocks noChangeArrowheads="1"/>
            </p:cNvSpPr>
            <p:nvPr userDrawn="1"/>
          </p:nvSpPr>
          <p:spPr bwMode="auto">
            <a:xfrm>
              <a:off x="6829717"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8" name="Oval 687"/>
            <p:cNvSpPr>
              <a:spLocks noChangeArrowheads="1"/>
            </p:cNvSpPr>
            <p:nvPr userDrawn="1"/>
          </p:nvSpPr>
          <p:spPr bwMode="auto">
            <a:xfrm>
              <a:off x="6928464"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9" name="Oval 688"/>
            <p:cNvSpPr>
              <a:spLocks noChangeArrowheads="1"/>
            </p:cNvSpPr>
            <p:nvPr userDrawn="1"/>
          </p:nvSpPr>
          <p:spPr bwMode="auto">
            <a:xfrm>
              <a:off x="7023553"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0" name="Oval 689"/>
            <p:cNvSpPr>
              <a:spLocks noChangeArrowheads="1"/>
            </p:cNvSpPr>
            <p:nvPr userDrawn="1"/>
          </p:nvSpPr>
          <p:spPr bwMode="auto">
            <a:xfrm>
              <a:off x="7118643"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1" name="Oval 690"/>
            <p:cNvSpPr>
              <a:spLocks noChangeArrowheads="1"/>
            </p:cNvSpPr>
            <p:nvPr userDrawn="1"/>
          </p:nvSpPr>
          <p:spPr bwMode="auto">
            <a:xfrm>
              <a:off x="7219218"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2" name="Oval 691"/>
            <p:cNvSpPr>
              <a:spLocks noChangeArrowheads="1"/>
            </p:cNvSpPr>
            <p:nvPr userDrawn="1"/>
          </p:nvSpPr>
          <p:spPr bwMode="auto">
            <a:xfrm>
              <a:off x="7314307"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3" name="Oval 692"/>
            <p:cNvSpPr>
              <a:spLocks noChangeArrowheads="1"/>
            </p:cNvSpPr>
            <p:nvPr userDrawn="1"/>
          </p:nvSpPr>
          <p:spPr bwMode="auto">
            <a:xfrm>
              <a:off x="7413054"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4" name="Oval 693"/>
            <p:cNvSpPr>
              <a:spLocks noChangeArrowheads="1"/>
            </p:cNvSpPr>
            <p:nvPr userDrawn="1"/>
          </p:nvSpPr>
          <p:spPr bwMode="auto">
            <a:xfrm>
              <a:off x="7508144"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5" name="Oval 694"/>
            <p:cNvSpPr>
              <a:spLocks noChangeArrowheads="1"/>
            </p:cNvSpPr>
            <p:nvPr userDrawn="1"/>
          </p:nvSpPr>
          <p:spPr bwMode="auto">
            <a:xfrm>
              <a:off x="7895816"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6" name="Oval 695"/>
            <p:cNvSpPr>
              <a:spLocks noChangeArrowheads="1"/>
            </p:cNvSpPr>
            <p:nvPr userDrawn="1"/>
          </p:nvSpPr>
          <p:spPr bwMode="auto">
            <a:xfrm>
              <a:off x="7990905"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7" name="Oval 696"/>
            <p:cNvSpPr>
              <a:spLocks noChangeArrowheads="1"/>
            </p:cNvSpPr>
            <p:nvPr userDrawn="1"/>
          </p:nvSpPr>
          <p:spPr bwMode="auto">
            <a:xfrm>
              <a:off x="8085995"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8" name="Oval 697"/>
            <p:cNvSpPr>
              <a:spLocks noChangeArrowheads="1"/>
            </p:cNvSpPr>
            <p:nvPr userDrawn="1"/>
          </p:nvSpPr>
          <p:spPr bwMode="auto">
            <a:xfrm>
              <a:off x="8186570"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9" name="Oval 698"/>
            <p:cNvSpPr>
              <a:spLocks noChangeArrowheads="1"/>
            </p:cNvSpPr>
            <p:nvPr userDrawn="1"/>
          </p:nvSpPr>
          <p:spPr bwMode="auto">
            <a:xfrm>
              <a:off x="8281659"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0" name="Oval 699"/>
            <p:cNvSpPr>
              <a:spLocks noChangeArrowheads="1"/>
            </p:cNvSpPr>
            <p:nvPr userDrawn="1"/>
          </p:nvSpPr>
          <p:spPr bwMode="auto">
            <a:xfrm>
              <a:off x="8669332"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1" name="Oval 700"/>
            <p:cNvSpPr>
              <a:spLocks noChangeArrowheads="1"/>
            </p:cNvSpPr>
            <p:nvPr userDrawn="1"/>
          </p:nvSpPr>
          <p:spPr bwMode="auto">
            <a:xfrm>
              <a:off x="8764421"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2" name="Oval 701"/>
            <p:cNvSpPr>
              <a:spLocks noChangeArrowheads="1"/>
            </p:cNvSpPr>
            <p:nvPr userDrawn="1"/>
          </p:nvSpPr>
          <p:spPr bwMode="auto">
            <a:xfrm>
              <a:off x="8863168"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3" name="Oval 702"/>
            <p:cNvSpPr>
              <a:spLocks noChangeArrowheads="1"/>
            </p:cNvSpPr>
            <p:nvPr userDrawn="1"/>
          </p:nvSpPr>
          <p:spPr bwMode="auto">
            <a:xfrm>
              <a:off x="8958257"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4" name="Oval 703"/>
            <p:cNvSpPr>
              <a:spLocks noChangeArrowheads="1"/>
            </p:cNvSpPr>
            <p:nvPr userDrawn="1"/>
          </p:nvSpPr>
          <p:spPr bwMode="auto">
            <a:xfrm>
              <a:off x="6151291"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5" name="Oval 704"/>
            <p:cNvSpPr>
              <a:spLocks noChangeArrowheads="1"/>
            </p:cNvSpPr>
            <p:nvPr userDrawn="1"/>
          </p:nvSpPr>
          <p:spPr bwMode="auto">
            <a:xfrm>
              <a:off x="6250038"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6" name="Oval 705"/>
            <p:cNvSpPr>
              <a:spLocks noChangeArrowheads="1"/>
            </p:cNvSpPr>
            <p:nvPr userDrawn="1"/>
          </p:nvSpPr>
          <p:spPr bwMode="auto">
            <a:xfrm>
              <a:off x="6345127"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7" name="Oval 706"/>
            <p:cNvSpPr>
              <a:spLocks noChangeArrowheads="1"/>
            </p:cNvSpPr>
            <p:nvPr userDrawn="1"/>
          </p:nvSpPr>
          <p:spPr bwMode="auto">
            <a:xfrm>
              <a:off x="644570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8" name="Oval 707"/>
            <p:cNvSpPr>
              <a:spLocks noChangeArrowheads="1"/>
            </p:cNvSpPr>
            <p:nvPr userDrawn="1"/>
          </p:nvSpPr>
          <p:spPr bwMode="auto">
            <a:xfrm>
              <a:off x="654079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9" name="Oval 708"/>
            <p:cNvSpPr>
              <a:spLocks noChangeArrowheads="1"/>
            </p:cNvSpPr>
            <p:nvPr userDrawn="1"/>
          </p:nvSpPr>
          <p:spPr bwMode="auto">
            <a:xfrm>
              <a:off x="6635881"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0" name="Oval 709"/>
            <p:cNvSpPr>
              <a:spLocks noChangeArrowheads="1"/>
            </p:cNvSpPr>
            <p:nvPr userDrawn="1"/>
          </p:nvSpPr>
          <p:spPr bwMode="auto">
            <a:xfrm>
              <a:off x="6734628"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1" name="Oval 710"/>
            <p:cNvSpPr>
              <a:spLocks noChangeArrowheads="1"/>
            </p:cNvSpPr>
            <p:nvPr userDrawn="1"/>
          </p:nvSpPr>
          <p:spPr bwMode="auto">
            <a:xfrm>
              <a:off x="6829717"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2" name="Oval 711"/>
            <p:cNvSpPr>
              <a:spLocks noChangeArrowheads="1"/>
            </p:cNvSpPr>
            <p:nvPr userDrawn="1"/>
          </p:nvSpPr>
          <p:spPr bwMode="auto">
            <a:xfrm>
              <a:off x="6928464"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3" name="Oval 712"/>
            <p:cNvSpPr>
              <a:spLocks noChangeArrowheads="1"/>
            </p:cNvSpPr>
            <p:nvPr userDrawn="1"/>
          </p:nvSpPr>
          <p:spPr bwMode="auto">
            <a:xfrm>
              <a:off x="7023553"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4" name="Oval 713"/>
            <p:cNvSpPr>
              <a:spLocks noChangeArrowheads="1"/>
            </p:cNvSpPr>
            <p:nvPr userDrawn="1"/>
          </p:nvSpPr>
          <p:spPr bwMode="auto">
            <a:xfrm>
              <a:off x="7118643"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5" name="Oval 714"/>
            <p:cNvSpPr>
              <a:spLocks noChangeArrowheads="1"/>
            </p:cNvSpPr>
            <p:nvPr userDrawn="1"/>
          </p:nvSpPr>
          <p:spPr bwMode="auto">
            <a:xfrm>
              <a:off x="7219218"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6" name="Oval 715"/>
            <p:cNvSpPr>
              <a:spLocks noChangeArrowheads="1"/>
            </p:cNvSpPr>
            <p:nvPr userDrawn="1"/>
          </p:nvSpPr>
          <p:spPr bwMode="auto">
            <a:xfrm>
              <a:off x="7314307"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7" name="Oval 716"/>
            <p:cNvSpPr>
              <a:spLocks noChangeArrowheads="1"/>
            </p:cNvSpPr>
            <p:nvPr userDrawn="1"/>
          </p:nvSpPr>
          <p:spPr bwMode="auto">
            <a:xfrm>
              <a:off x="7413054"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8" name="Oval 717"/>
            <p:cNvSpPr>
              <a:spLocks noChangeArrowheads="1"/>
            </p:cNvSpPr>
            <p:nvPr userDrawn="1"/>
          </p:nvSpPr>
          <p:spPr bwMode="auto">
            <a:xfrm>
              <a:off x="7508144"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9" name="Oval 718"/>
            <p:cNvSpPr>
              <a:spLocks noChangeArrowheads="1"/>
            </p:cNvSpPr>
            <p:nvPr userDrawn="1"/>
          </p:nvSpPr>
          <p:spPr bwMode="auto">
            <a:xfrm>
              <a:off x="7603233"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0" name="Oval 719"/>
            <p:cNvSpPr>
              <a:spLocks noChangeArrowheads="1"/>
            </p:cNvSpPr>
            <p:nvPr userDrawn="1"/>
          </p:nvSpPr>
          <p:spPr bwMode="auto">
            <a:xfrm>
              <a:off x="7701980"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1" name="Oval 720"/>
            <p:cNvSpPr>
              <a:spLocks noChangeArrowheads="1"/>
            </p:cNvSpPr>
            <p:nvPr userDrawn="1"/>
          </p:nvSpPr>
          <p:spPr bwMode="auto">
            <a:xfrm>
              <a:off x="7797069"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2" name="Oval 721"/>
            <p:cNvSpPr>
              <a:spLocks noChangeArrowheads="1"/>
            </p:cNvSpPr>
            <p:nvPr userDrawn="1"/>
          </p:nvSpPr>
          <p:spPr bwMode="auto">
            <a:xfrm>
              <a:off x="7895816"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3" name="Oval 722"/>
            <p:cNvSpPr>
              <a:spLocks noChangeArrowheads="1"/>
            </p:cNvSpPr>
            <p:nvPr userDrawn="1"/>
          </p:nvSpPr>
          <p:spPr bwMode="auto">
            <a:xfrm>
              <a:off x="7990905"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4" name="Oval 723"/>
            <p:cNvSpPr>
              <a:spLocks noChangeArrowheads="1"/>
            </p:cNvSpPr>
            <p:nvPr userDrawn="1"/>
          </p:nvSpPr>
          <p:spPr bwMode="auto">
            <a:xfrm>
              <a:off x="8085995"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5" name="Oval 724"/>
            <p:cNvSpPr>
              <a:spLocks noChangeArrowheads="1"/>
            </p:cNvSpPr>
            <p:nvPr userDrawn="1"/>
          </p:nvSpPr>
          <p:spPr bwMode="auto">
            <a:xfrm>
              <a:off x="8186570"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6" name="Oval 725"/>
            <p:cNvSpPr>
              <a:spLocks noChangeArrowheads="1"/>
            </p:cNvSpPr>
            <p:nvPr userDrawn="1"/>
          </p:nvSpPr>
          <p:spPr bwMode="auto">
            <a:xfrm>
              <a:off x="8281659"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7" name="Oval 726"/>
            <p:cNvSpPr>
              <a:spLocks noChangeArrowheads="1"/>
            </p:cNvSpPr>
            <p:nvPr userDrawn="1"/>
          </p:nvSpPr>
          <p:spPr bwMode="auto">
            <a:xfrm>
              <a:off x="8380406"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8" name="Oval 727"/>
            <p:cNvSpPr>
              <a:spLocks noChangeArrowheads="1"/>
            </p:cNvSpPr>
            <p:nvPr userDrawn="1"/>
          </p:nvSpPr>
          <p:spPr bwMode="auto">
            <a:xfrm>
              <a:off x="8475495"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9" name="Oval 728"/>
            <p:cNvSpPr>
              <a:spLocks noChangeArrowheads="1"/>
            </p:cNvSpPr>
            <p:nvPr userDrawn="1"/>
          </p:nvSpPr>
          <p:spPr bwMode="auto">
            <a:xfrm>
              <a:off x="8570585"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0" name="Oval 729"/>
            <p:cNvSpPr>
              <a:spLocks noChangeArrowheads="1"/>
            </p:cNvSpPr>
            <p:nvPr userDrawn="1"/>
          </p:nvSpPr>
          <p:spPr bwMode="auto">
            <a:xfrm>
              <a:off x="866933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1" name="Oval 730"/>
            <p:cNvSpPr>
              <a:spLocks noChangeArrowheads="1"/>
            </p:cNvSpPr>
            <p:nvPr userDrawn="1"/>
          </p:nvSpPr>
          <p:spPr bwMode="auto">
            <a:xfrm>
              <a:off x="8764421"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2" name="Oval 731"/>
            <p:cNvSpPr>
              <a:spLocks noChangeArrowheads="1"/>
            </p:cNvSpPr>
            <p:nvPr userDrawn="1"/>
          </p:nvSpPr>
          <p:spPr bwMode="auto">
            <a:xfrm>
              <a:off x="8863168"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3" name="Oval 732"/>
            <p:cNvSpPr>
              <a:spLocks noChangeArrowheads="1"/>
            </p:cNvSpPr>
            <p:nvPr userDrawn="1"/>
          </p:nvSpPr>
          <p:spPr bwMode="auto">
            <a:xfrm>
              <a:off x="8958257"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4" name="Oval 733"/>
            <p:cNvSpPr>
              <a:spLocks noChangeArrowheads="1"/>
            </p:cNvSpPr>
            <p:nvPr userDrawn="1"/>
          </p:nvSpPr>
          <p:spPr bwMode="auto">
            <a:xfrm>
              <a:off x="905883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5" name="Oval 734"/>
            <p:cNvSpPr>
              <a:spLocks noChangeArrowheads="1"/>
            </p:cNvSpPr>
            <p:nvPr userDrawn="1"/>
          </p:nvSpPr>
          <p:spPr bwMode="auto">
            <a:xfrm>
              <a:off x="915392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6" name="Oval 735"/>
            <p:cNvSpPr>
              <a:spLocks noChangeArrowheads="1"/>
            </p:cNvSpPr>
            <p:nvPr userDrawn="1"/>
          </p:nvSpPr>
          <p:spPr bwMode="auto">
            <a:xfrm>
              <a:off x="605620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7" name="Oval 736"/>
            <p:cNvSpPr>
              <a:spLocks noChangeArrowheads="1"/>
            </p:cNvSpPr>
            <p:nvPr userDrawn="1"/>
          </p:nvSpPr>
          <p:spPr bwMode="auto">
            <a:xfrm>
              <a:off x="615129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8" name="Oval 737"/>
            <p:cNvSpPr>
              <a:spLocks noChangeArrowheads="1"/>
            </p:cNvSpPr>
            <p:nvPr userDrawn="1"/>
          </p:nvSpPr>
          <p:spPr bwMode="auto">
            <a:xfrm>
              <a:off x="6250038"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9" name="Oval 738"/>
            <p:cNvSpPr>
              <a:spLocks noChangeArrowheads="1"/>
            </p:cNvSpPr>
            <p:nvPr userDrawn="1"/>
          </p:nvSpPr>
          <p:spPr bwMode="auto">
            <a:xfrm>
              <a:off x="6345127"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0" name="Oval 739"/>
            <p:cNvSpPr>
              <a:spLocks noChangeArrowheads="1"/>
            </p:cNvSpPr>
            <p:nvPr userDrawn="1"/>
          </p:nvSpPr>
          <p:spPr bwMode="auto">
            <a:xfrm>
              <a:off x="644570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1" name="Oval 740"/>
            <p:cNvSpPr>
              <a:spLocks noChangeArrowheads="1"/>
            </p:cNvSpPr>
            <p:nvPr userDrawn="1"/>
          </p:nvSpPr>
          <p:spPr bwMode="auto">
            <a:xfrm>
              <a:off x="654079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2" name="Oval 741"/>
            <p:cNvSpPr>
              <a:spLocks noChangeArrowheads="1"/>
            </p:cNvSpPr>
            <p:nvPr userDrawn="1"/>
          </p:nvSpPr>
          <p:spPr bwMode="auto">
            <a:xfrm>
              <a:off x="663588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3" name="Oval 742"/>
            <p:cNvSpPr>
              <a:spLocks noChangeArrowheads="1"/>
            </p:cNvSpPr>
            <p:nvPr userDrawn="1"/>
          </p:nvSpPr>
          <p:spPr bwMode="auto">
            <a:xfrm>
              <a:off x="6734628"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4" name="Oval 743"/>
            <p:cNvSpPr>
              <a:spLocks noChangeArrowheads="1"/>
            </p:cNvSpPr>
            <p:nvPr userDrawn="1"/>
          </p:nvSpPr>
          <p:spPr bwMode="auto">
            <a:xfrm>
              <a:off x="6829717"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5" name="Oval 744"/>
            <p:cNvSpPr>
              <a:spLocks noChangeArrowheads="1"/>
            </p:cNvSpPr>
            <p:nvPr userDrawn="1"/>
          </p:nvSpPr>
          <p:spPr bwMode="auto">
            <a:xfrm>
              <a:off x="6928464"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6" name="Oval 745"/>
            <p:cNvSpPr>
              <a:spLocks noChangeArrowheads="1"/>
            </p:cNvSpPr>
            <p:nvPr userDrawn="1"/>
          </p:nvSpPr>
          <p:spPr bwMode="auto">
            <a:xfrm>
              <a:off x="7023553"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7" name="Oval 746"/>
            <p:cNvSpPr>
              <a:spLocks noChangeArrowheads="1"/>
            </p:cNvSpPr>
            <p:nvPr userDrawn="1"/>
          </p:nvSpPr>
          <p:spPr bwMode="auto">
            <a:xfrm>
              <a:off x="7118643"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8" name="Oval 747"/>
            <p:cNvSpPr>
              <a:spLocks noChangeArrowheads="1"/>
            </p:cNvSpPr>
            <p:nvPr userDrawn="1"/>
          </p:nvSpPr>
          <p:spPr bwMode="auto">
            <a:xfrm>
              <a:off x="7219218"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9" name="Oval 748"/>
            <p:cNvSpPr>
              <a:spLocks noChangeArrowheads="1"/>
            </p:cNvSpPr>
            <p:nvPr userDrawn="1"/>
          </p:nvSpPr>
          <p:spPr bwMode="auto">
            <a:xfrm>
              <a:off x="7314307"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0" name="Oval 749"/>
            <p:cNvSpPr>
              <a:spLocks noChangeArrowheads="1"/>
            </p:cNvSpPr>
            <p:nvPr userDrawn="1"/>
          </p:nvSpPr>
          <p:spPr bwMode="auto">
            <a:xfrm>
              <a:off x="7413054"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1" name="Oval 750"/>
            <p:cNvSpPr>
              <a:spLocks noChangeArrowheads="1"/>
            </p:cNvSpPr>
            <p:nvPr userDrawn="1"/>
          </p:nvSpPr>
          <p:spPr bwMode="auto">
            <a:xfrm>
              <a:off x="7508144"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2" name="Oval 751"/>
            <p:cNvSpPr>
              <a:spLocks noChangeArrowheads="1"/>
            </p:cNvSpPr>
            <p:nvPr userDrawn="1"/>
          </p:nvSpPr>
          <p:spPr bwMode="auto">
            <a:xfrm>
              <a:off x="7603233"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3" name="Oval 752"/>
            <p:cNvSpPr>
              <a:spLocks noChangeArrowheads="1"/>
            </p:cNvSpPr>
            <p:nvPr userDrawn="1"/>
          </p:nvSpPr>
          <p:spPr bwMode="auto">
            <a:xfrm>
              <a:off x="7701980"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4" name="Oval 753"/>
            <p:cNvSpPr>
              <a:spLocks noChangeArrowheads="1"/>
            </p:cNvSpPr>
            <p:nvPr userDrawn="1"/>
          </p:nvSpPr>
          <p:spPr bwMode="auto">
            <a:xfrm>
              <a:off x="7797069"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5" name="Oval 754"/>
            <p:cNvSpPr>
              <a:spLocks noChangeArrowheads="1"/>
            </p:cNvSpPr>
            <p:nvPr userDrawn="1"/>
          </p:nvSpPr>
          <p:spPr bwMode="auto">
            <a:xfrm>
              <a:off x="7895816"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6" name="Oval 755"/>
            <p:cNvSpPr>
              <a:spLocks noChangeArrowheads="1"/>
            </p:cNvSpPr>
            <p:nvPr userDrawn="1"/>
          </p:nvSpPr>
          <p:spPr bwMode="auto">
            <a:xfrm>
              <a:off x="7990905"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7" name="Oval 756"/>
            <p:cNvSpPr>
              <a:spLocks noChangeArrowheads="1"/>
            </p:cNvSpPr>
            <p:nvPr userDrawn="1"/>
          </p:nvSpPr>
          <p:spPr bwMode="auto">
            <a:xfrm>
              <a:off x="8085995"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8" name="Oval 757"/>
            <p:cNvSpPr>
              <a:spLocks noChangeArrowheads="1"/>
            </p:cNvSpPr>
            <p:nvPr userDrawn="1"/>
          </p:nvSpPr>
          <p:spPr bwMode="auto">
            <a:xfrm>
              <a:off x="8186570"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9" name="Oval 758"/>
            <p:cNvSpPr>
              <a:spLocks noChangeArrowheads="1"/>
            </p:cNvSpPr>
            <p:nvPr userDrawn="1"/>
          </p:nvSpPr>
          <p:spPr bwMode="auto">
            <a:xfrm>
              <a:off x="8281659"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0" name="Oval 759"/>
            <p:cNvSpPr>
              <a:spLocks noChangeArrowheads="1"/>
            </p:cNvSpPr>
            <p:nvPr userDrawn="1"/>
          </p:nvSpPr>
          <p:spPr bwMode="auto">
            <a:xfrm>
              <a:off x="8380406"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1" name="Oval 760"/>
            <p:cNvSpPr>
              <a:spLocks noChangeArrowheads="1"/>
            </p:cNvSpPr>
            <p:nvPr userDrawn="1"/>
          </p:nvSpPr>
          <p:spPr bwMode="auto">
            <a:xfrm>
              <a:off x="8475495"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2" name="Oval 761"/>
            <p:cNvSpPr>
              <a:spLocks noChangeArrowheads="1"/>
            </p:cNvSpPr>
            <p:nvPr userDrawn="1"/>
          </p:nvSpPr>
          <p:spPr bwMode="auto">
            <a:xfrm>
              <a:off x="8570585"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3" name="Oval 762"/>
            <p:cNvSpPr>
              <a:spLocks noChangeArrowheads="1"/>
            </p:cNvSpPr>
            <p:nvPr userDrawn="1"/>
          </p:nvSpPr>
          <p:spPr bwMode="auto">
            <a:xfrm>
              <a:off x="866933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4" name="Oval 763"/>
            <p:cNvSpPr>
              <a:spLocks noChangeArrowheads="1"/>
            </p:cNvSpPr>
            <p:nvPr userDrawn="1"/>
          </p:nvSpPr>
          <p:spPr bwMode="auto">
            <a:xfrm>
              <a:off x="876442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5" name="Oval 764"/>
            <p:cNvSpPr>
              <a:spLocks noChangeArrowheads="1"/>
            </p:cNvSpPr>
            <p:nvPr userDrawn="1"/>
          </p:nvSpPr>
          <p:spPr bwMode="auto">
            <a:xfrm>
              <a:off x="8863168"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6" name="Oval 765"/>
            <p:cNvSpPr>
              <a:spLocks noChangeArrowheads="1"/>
            </p:cNvSpPr>
            <p:nvPr userDrawn="1"/>
          </p:nvSpPr>
          <p:spPr bwMode="auto">
            <a:xfrm>
              <a:off x="8958257"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7" name="Oval 766"/>
            <p:cNvSpPr>
              <a:spLocks noChangeArrowheads="1"/>
            </p:cNvSpPr>
            <p:nvPr userDrawn="1"/>
          </p:nvSpPr>
          <p:spPr bwMode="auto">
            <a:xfrm>
              <a:off x="905883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8" name="Oval 767"/>
            <p:cNvSpPr>
              <a:spLocks noChangeArrowheads="1"/>
            </p:cNvSpPr>
            <p:nvPr userDrawn="1"/>
          </p:nvSpPr>
          <p:spPr bwMode="auto">
            <a:xfrm>
              <a:off x="915392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9" name="Oval 768"/>
            <p:cNvSpPr>
              <a:spLocks noChangeArrowheads="1"/>
            </p:cNvSpPr>
            <p:nvPr userDrawn="1"/>
          </p:nvSpPr>
          <p:spPr bwMode="auto">
            <a:xfrm>
              <a:off x="596111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0" name="Oval 769"/>
            <p:cNvSpPr>
              <a:spLocks noChangeArrowheads="1"/>
            </p:cNvSpPr>
            <p:nvPr userDrawn="1"/>
          </p:nvSpPr>
          <p:spPr bwMode="auto">
            <a:xfrm>
              <a:off x="605620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1" name="Oval 770"/>
            <p:cNvSpPr>
              <a:spLocks noChangeArrowheads="1"/>
            </p:cNvSpPr>
            <p:nvPr userDrawn="1"/>
          </p:nvSpPr>
          <p:spPr bwMode="auto">
            <a:xfrm>
              <a:off x="615129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2" name="Oval 771"/>
            <p:cNvSpPr>
              <a:spLocks noChangeArrowheads="1"/>
            </p:cNvSpPr>
            <p:nvPr userDrawn="1"/>
          </p:nvSpPr>
          <p:spPr bwMode="auto">
            <a:xfrm>
              <a:off x="6250038"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3" name="Oval 772"/>
            <p:cNvSpPr>
              <a:spLocks noChangeArrowheads="1"/>
            </p:cNvSpPr>
            <p:nvPr userDrawn="1"/>
          </p:nvSpPr>
          <p:spPr bwMode="auto">
            <a:xfrm>
              <a:off x="6345127"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4" name="Oval 773"/>
            <p:cNvSpPr>
              <a:spLocks noChangeArrowheads="1"/>
            </p:cNvSpPr>
            <p:nvPr userDrawn="1"/>
          </p:nvSpPr>
          <p:spPr bwMode="auto">
            <a:xfrm>
              <a:off x="644570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5" name="Oval 774"/>
            <p:cNvSpPr>
              <a:spLocks noChangeArrowheads="1"/>
            </p:cNvSpPr>
            <p:nvPr userDrawn="1"/>
          </p:nvSpPr>
          <p:spPr bwMode="auto">
            <a:xfrm>
              <a:off x="654079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6" name="Oval 775"/>
            <p:cNvSpPr>
              <a:spLocks noChangeArrowheads="1"/>
            </p:cNvSpPr>
            <p:nvPr userDrawn="1"/>
          </p:nvSpPr>
          <p:spPr bwMode="auto">
            <a:xfrm>
              <a:off x="663588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7" name="Oval 776"/>
            <p:cNvSpPr>
              <a:spLocks noChangeArrowheads="1"/>
            </p:cNvSpPr>
            <p:nvPr userDrawn="1"/>
          </p:nvSpPr>
          <p:spPr bwMode="auto">
            <a:xfrm>
              <a:off x="6734628"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8" name="Oval 777"/>
            <p:cNvSpPr>
              <a:spLocks noChangeArrowheads="1"/>
            </p:cNvSpPr>
            <p:nvPr userDrawn="1"/>
          </p:nvSpPr>
          <p:spPr bwMode="auto">
            <a:xfrm>
              <a:off x="6829717"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9" name="Oval 778"/>
            <p:cNvSpPr>
              <a:spLocks noChangeArrowheads="1"/>
            </p:cNvSpPr>
            <p:nvPr userDrawn="1"/>
          </p:nvSpPr>
          <p:spPr bwMode="auto">
            <a:xfrm>
              <a:off x="6928464"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0" name="Oval 779"/>
            <p:cNvSpPr>
              <a:spLocks noChangeArrowheads="1"/>
            </p:cNvSpPr>
            <p:nvPr userDrawn="1"/>
          </p:nvSpPr>
          <p:spPr bwMode="auto">
            <a:xfrm>
              <a:off x="7023553"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1" name="Oval 780"/>
            <p:cNvSpPr>
              <a:spLocks noChangeArrowheads="1"/>
            </p:cNvSpPr>
            <p:nvPr userDrawn="1"/>
          </p:nvSpPr>
          <p:spPr bwMode="auto">
            <a:xfrm>
              <a:off x="7118643"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2" name="Oval 781"/>
            <p:cNvSpPr>
              <a:spLocks noChangeArrowheads="1"/>
            </p:cNvSpPr>
            <p:nvPr userDrawn="1"/>
          </p:nvSpPr>
          <p:spPr bwMode="auto">
            <a:xfrm>
              <a:off x="7219218"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3" name="Oval 782"/>
            <p:cNvSpPr>
              <a:spLocks noChangeArrowheads="1"/>
            </p:cNvSpPr>
            <p:nvPr userDrawn="1"/>
          </p:nvSpPr>
          <p:spPr bwMode="auto">
            <a:xfrm>
              <a:off x="7314307"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4" name="Oval 783"/>
            <p:cNvSpPr>
              <a:spLocks noChangeArrowheads="1"/>
            </p:cNvSpPr>
            <p:nvPr userDrawn="1"/>
          </p:nvSpPr>
          <p:spPr bwMode="auto">
            <a:xfrm>
              <a:off x="7413054"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5" name="Oval 784"/>
            <p:cNvSpPr>
              <a:spLocks noChangeArrowheads="1"/>
            </p:cNvSpPr>
            <p:nvPr userDrawn="1"/>
          </p:nvSpPr>
          <p:spPr bwMode="auto">
            <a:xfrm>
              <a:off x="7508144"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6" name="Oval 785"/>
            <p:cNvSpPr>
              <a:spLocks noChangeArrowheads="1"/>
            </p:cNvSpPr>
            <p:nvPr userDrawn="1"/>
          </p:nvSpPr>
          <p:spPr bwMode="auto">
            <a:xfrm>
              <a:off x="7603233"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7" name="Oval 786"/>
            <p:cNvSpPr>
              <a:spLocks noChangeArrowheads="1"/>
            </p:cNvSpPr>
            <p:nvPr userDrawn="1"/>
          </p:nvSpPr>
          <p:spPr bwMode="auto">
            <a:xfrm>
              <a:off x="7701980"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8" name="Oval 787"/>
            <p:cNvSpPr>
              <a:spLocks noChangeArrowheads="1"/>
            </p:cNvSpPr>
            <p:nvPr userDrawn="1"/>
          </p:nvSpPr>
          <p:spPr bwMode="auto">
            <a:xfrm>
              <a:off x="7797069"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9" name="Oval 788"/>
            <p:cNvSpPr>
              <a:spLocks noChangeArrowheads="1"/>
            </p:cNvSpPr>
            <p:nvPr userDrawn="1"/>
          </p:nvSpPr>
          <p:spPr bwMode="auto">
            <a:xfrm>
              <a:off x="7895816"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0" name="Oval 789"/>
            <p:cNvSpPr>
              <a:spLocks noChangeArrowheads="1"/>
            </p:cNvSpPr>
            <p:nvPr userDrawn="1"/>
          </p:nvSpPr>
          <p:spPr bwMode="auto">
            <a:xfrm>
              <a:off x="7990905"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1" name="Oval 790"/>
            <p:cNvSpPr>
              <a:spLocks noChangeArrowheads="1"/>
            </p:cNvSpPr>
            <p:nvPr userDrawn="1"/>
          </p:nvSpPr>
          <p:spPr bwMode="auto">
            <a:xfrm>
              <a:off x="8085995"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2" name="Oval 791"/>
            <p:cNvSpPr>
              <a:spLocks noChangeArrowheads="1"/>
            </p:cNvSpPr>
            <p:nvPr userDrawn="1"/>
          </p:nvSpPr>
          <p:spPr bwMode="auto">
            <a:xfrm>
              <a:off x="8186570"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3" name="Oval 792"/>
            <p:cNvSpPr>
              <a:spLocks noChangeArrowheads="1"/>
            </p:cNvSpPr>
            <p:nvPr userDrawn="1"/>
          </p:nvSpPr>
          <p:spPr bwMode="auto">
            <a:xfrm>
              <a:off x="8281659"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4" name="Oval 793"/>
            <p:cNvSpPr>
              <a:spLocks noChangeArrowheads="1"/>
            </p:cNvSpPr>
            <p:nvPr userDrawn="1"/>
          </p:nvSpPr>
          <p:spPr bwMode="auto">
            <a:xfrm>
              <a:off x="8380406"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5" name="Oval 794"/>
            <p:cNvSpPr>
              <a:spLocks noChangeArrowheads="1"/>
            </p:cNvSpPr>
            <p:nvPr userDrawn="1"/>
          </p:nvSpPr>
          <p:spPr bwMode="auto">
            <a:xfrm>
              <a:off x="8475495"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6" name="Oval 795"/>
            <p:cNvSpPr>
              <a:spLocks noChangeArrowheads="1"/>
            </p:cNvSpPr>
            <p:nvPr userDrawn="1"/>
          </p:nvSpPr>
          <p:spPr bwMode="auto">
            <a:xfrm>
              <a:off x="8570585"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7" name="Oval 796"/>
            <p:cNvSpPr>
              <a:spLocks noChangeArrowheads="1"/>
            </p:cNvSpPr>
            <p:nvPr userDrawn="1"/>
          </p:nvSpPr>
          <p:spPr bwMode="auto">
            <a:xfrm>
              <a:off x="866933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8" name="Oval 797"/>
            <p:cNvSpPr>
              <a:spLocks noChangeArrowheads="1"/>
            </p:cNvSpPr>
            <p:nvPr userDrawn="1"/>
          </p:nvSpPr>
          <p:spPr bwMode="auto">
            <a:xfrm>
              <a:off x="876442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9" name="Oval 798"/>
            <p:cNvSpPr>
              <a:spLocks noChangeArrowheads="1"/>
            </p:cNvSpPr>
            <p:nvPr userDrawn="1"/>
          </p:nvSpPr>
          <p:spPr bwMode="auto">
            <a:xfrm>
              <a:off x="8863168"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0" name="Oval 799"/>
            <p:cNvSpPr>
              <a:spLocks noChangeArrowheads="1"/>
            </p:cNvSpPr>
            <p:nvPr userDrawn="1"/>
          </p:nvSpPr>
          <p:spPr bwMode="auto">
            <a:xfrm>
              <a:off x="8958257"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1" name="Oval 800"/>
            <p:cNvSpPr>
              <a:spLocks noChangeArrowheads="1"/>
            </p:cNvSpPr>
            <p:nvPr userDrawn="1"/>
          </p:nvSpPr>
          <p:spPr bwMode="auto">
            <a:xfrm>
              <a:off x="915392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2" name="Oval 801"/>
            <p:cNvSpPr>
              <a:spLocks noChangeArrowheads="1"/>
            </p:cNvSpPr>
            <p:nvPr userDrawn="1"/>
          </p:nvSpPr>
          <p:spPr bwMode="auto">
            <a:xfrm>
              <a:off x="596111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3" name="Oval 802"/>
            <p:cNvSpPr>
              <a:spLocks noChangeArrowheads="1"/>
            </p:cNvSpPr>
            <p:nvPr userDrawn="1"/>
          </p:nvSpPr>
          <p:spPr bwMode="auto">
            <a:xfrm>
              <a:off x="605620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4" name="Oval 803"/>
            <p:cNvSpPr>
              <a:spLocks noChangeArrowheads="1"/>
            </p:cNvSpPr>
            <p:nvPr userDrawn="1"/>
          </p:nvSpPr>
          <p:spPr bwMode="auto">
            <a:xfrm>
              <a:off x="615129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5" name="Oval 804"/>
            <p:cNvSpPr>
              <a:spLocks noChangeArrowheads="1"/>
            </p:cNvSpPr>
            <p:nvPr userDrawn="1"/>
          </p:nvSpPr>
          <p:spPr bwMode="auto">
            <a:xfrm>
              <a:off x="6250038"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6" name="Oval 805"/>
            <p:cNvSpPr>
              <a:spLocks noChangeArrowheads="1"/>
            </p:cNvSpPr>
            <p:nvPr userDrawn="1"/>
          </p:nvSpPr>
          <p:spPr bwMode="auto">
            <a:xfrm>
              <a:off x="6345127"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7" name="Oval 806"/>
            <p:cNvSpPr>
              <a:spLocks noChangeArrowheads="1"/>
            </p:cNvSpPr>
            <p:nvPr userDrawn="1"/>
          </p:nvSpPr>
          <p:spPr bwMode="auto">
            <a:xfrm>
              <a:off x="644570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8" name="Oval 807"/>
            <p:cNvSpPr>
              <a:spLocks noChangeArrowheads="1"/>
            </p:cNvSpPr>
            <p:nvPr userDrawn="1"/>
          </p:nvSpPr>
          <p:spPr bwMode="auto">
            <a:xfrm>
              <a:off x="654079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9" name="Oval 808"/>
            <p:cNvSpPr>
              <a:spLocks noChangeArrowheads="1"/>
            </p:cNvSpPr>
            <p:nvPr userDrawn="1"/>
          </p:nvSpPr>
          <p:spPr bwMode="auto">
            <a:xfrm>
              <a:off x="663588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0" name="Oval 809"/>
            <p:cNvSpPr>
              <a:spLocks noChangeArrowheads="1"/>
            </p:cNvSpPr>
            <p:nvPr userDrawn="1"/>
          </p:nvSpPr>
          <p:spPr bwMode="auto">
            <a:xfrm>
              <a:off x="6734628"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1" name="Oval 810"/>
            <p:cNvSpPr>
              <a:spLocks noChangeArrowheads="1"/>
            </p:cNvSpPr>
            <p:nvPr userDrawn="1"/>
          </p:nvSpPr>
          <p:spPr bwMode="auto">
            <a:xfrm>
              <a:off x="6829717"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2" name="Oval 812"/>
            <p:cNvSpPr>
              <a:spLocks noChangeArrowheads="1"/>
            </p:cNvSpPr>
            <p:nvPr userDrawn="1"/>
          </p:nvSpPr>
          <p:spPr bwMode="auto">
            <a:xfrm>
              <a:off x="6928463"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3" name="Oval 813"/>
            <p:cNvSpPr>
              <a:spLocks noChangeArrowheads="1"/>
            </p:cNvSpPr>
            <p:nvPr userDrawn="1"/>
          </p:nvSpPr>
          <p:spPr bwMode="auto">
            <a:xfrm>
              <a:off x="7023553"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4" name="Oval 814"/>
            <p:cNvSpPr>
              <a:spLocks noChangeArrowheads="1"/>
            </p:cNvSpPr>
            <p:nvPr userDrawn="1"/>
          </p:nvSpPr>
          <p:spPr bwMode="auto">
            <a:xfrm>
              <a:off x="711864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5" name="Oval 815"/>
            <p:cNvSpPr>
              <a:spLocks noChangeArrowheads="1"/>
            </p:cNvSpPr>
            <p:nvPr userDrawn="1"/>
          </p:nvSpPr>
          <p:spPr bwMode="auto">
            <a:xfrm>
              <a:off x="7219218"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6" name="Oval 816"/>
            <p:cNvSpPr>
              <a:spLocks noChangeArrowheads="1"/>
            </p:cNvSpPr>
            <p:nvPr userDrawn="1"/>
          </p:nvSpPr>
          <p:spPr bwMode="auto">
            <a:xfrm>
              <a:off x="7314308"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7" name="Oval 817"/>
            <p:cNvSpPr>
              <a:spLocks noChangeArrowheads="1"/>
            </p:cNvSpPr>
            <p:nvPr userDrawn="1"/>
          </p:nvSpPr>
          <p:spPr bwMode="auto">
            <a:xfrm>
              <a:off x="7413054"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8" name="Oval 818"/>
            <p:cNvSpPr>
              <a:spLocks noChangeArrowheads="1"/>
            </p:cNvSpPr>
            <p:nvPr userDrawn="1"/>
          </p:nvSpPr>
          <p:spPr bwMode="auto">
            <a:xfrm>
              <a:off x="7508144"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9" name="Oval 819"/>
            <p:cNvSpPr>
              <a:spLocks noChangeArrowheads="1"/>
            </p:cNvSpPr>
            <p:nvPr userDrawn="1"/>
          </p:nvSpPr>
          <p:spPr bwMode="auto">
            <a:xfrm>
              <a:off x="7603233"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0" name="Oval 820"/>
            <p:cNvSpPr>
              <a:spLocks noChangeArrowheads="1"/>
            </p:cNvSpPr>
            <p:nvPr userDrawn="1"/>
          </p:nvSpPr>
          <p:spPr bwMode="auto">
            <a:xfrm>
              <a:off x="7701980"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1" name="Oval 821"/>
            <p:cNvSpPr>
              <a:spLocks noChangeArrowheads="1"/>
            </p:cNvSpPr>
            <p:nvPr userDrawn="1"/>
          </p:nvSpPr>
          <p:spPr bwMode="auto">
            <a:xfrm>
              <a:off x="7797069"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2" name="Oval 822"/>
            <p:cNvSpPr>
              <a:spLocks noChangeArrowheads="1"/>
            </p:cNvSpPr>
            <p:nvPr userDrawn="1"/>
          </p:nvSpPr>
          <p:spPr bwMode="auto">
            <a:xfrm>
              <a:off x="7895816"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3" name="Oval 823"/>
            <p:cNvSpPr>
              <a:spLocks noChangeArrowheads="1"/>
            </p:cNvSpPr>
            <p:nvPr userDrawn="1"/>
          </p:nvSpPr>
          <p:spPr bwMode="auto">
            <a:xfrm>
              <a:off x="7990905"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4" name="Oval 824"/>
            <p:cNvSpPr>
              <a:spLocks noChangeArrowheads="1"/>
            </p:cNvSpPr>
            <p:nvPr userDrawn="1"/>
          </p:nvSpPr>
          <p:spPr bwMode="auto">
            <a:xfrm>
              <a:off x="8085995"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5" name="Oval 825"/>
            <p:cNvSpPr>
              <a:spLocks noChangeArrowheads="1"/>
            </p:cNvSpPr>
            <p:nvPr userDrawn="1"/>
          </p:nvSpPr>
          <p:spPr bwMode="auto">
            <a:xfrm>
              <a:off x="8186570"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6" name="Oval 826"/>
            <p:cNvSpPr>
              <a:spLocks noChangeArrowheads="1"/>
            </p:cNvSpPr>
            <p:nvPr userDrawn="1"/>
          </p:nvSpPr>
          <p:spPr bwMode="auto">
            <a:xfrm>
              <a:off x="8281659"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7" name="Oval 827"/>
            <p:cNvSpPr>
              <a:spLocks noChangeArrowheads="1"/>
            </p:cNvSpPr>
            <p:nvPr userDrawn="1"/>
          </p:nvSpPr>
          <p:spPr bwMode="auto">
            <a:xfrm>
              <a:off x="8380406"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8" name="Oval 828"/>
            <p:cNvSpPr>
              <a:spLocks noChangeArrowheads="1"/>
            </p:cNvSpPr>
            <p:nvPr userDrawn="1"/>
          </p:nvSpPr>
          <p:spPr bwMode="auto">
            <a:xfrm>
              <a:off x="8475495"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9" name="Oval 829"/>
            <p:cNvSpPr>
              <a:spLocks noChangeArrowheads="1"/>
            </p:cNvSpPr>
            <p:nvPr userDrawn="1"/>
          </p:nvSpPr>
          <p:spPr bwMode="auto">
            <a:xfrm>
              <a:off x="8570585"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0" name="Oval 830"/>
            <p:cNvSpPr>
              <a:spLocks noChangeArrowheads="1"/>
            </p:cNvSpPr>
            <p:nvPr userDrawn="1"/>
          </p:nvSpPr>
          <p:spPr bwMode="auto">
            <a:xfrm>
              <a:off x="866933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1" name="Oval 831"/>
            <p:cNvSpPr>
              <a:spLocks noChangeArrowheads="1"/>
            </p:cNvSpPr>
            <p:nvPr userDrawn="1"/>
          </p:nvSpPr>
          <p:spPr bwMode="auto">
            <a:xfrm>
              <a:off x="876442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2" name="Oval 832"/>
            <p:cNvSpPr>
              <a:spLocks noChangeArrowheads="1"/>
            </p:cNvSpPr>
            <p:nvPr userDrawn="1"/>
          </p:nvSpPr>
          <p:spPr bwMode="auto">
            <a:xfrm>
              <a:off x="8863167"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3" name="Oval 833"/>
            <p:cNvSpPr>
              <a:spLocks noChangeArrowheads="1"/>
            </p:cNvSpPr>
            <p:nvPr userDrawn="1"/>
          </p:nvSpPr>
          <p:spPr bwMode="auto">
            <a:xfrm>
              <a:off x="8958257"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4" name="Oval 834"/>
            <p:cNvSpPr>
              <a:spLocks noChangeArrowheads="1"/>
            </p:cNvSpPr>
            <p:nvPr userDrawn="1"/>
          </p:nvSpPr>
          <p:spPr bwMode="auto">
            <a:xfrm>
              <a:off x="5961112"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5" name="Oval 835"/>
            <p:cNvSpPr>
              <a:spLocks noChangeArrowheads="1"/>
            </p:cNvSpPr>
            <p:nvPr userDrawn="1"/>
          </p:nvSpPr>
          <p:spPr bwMode="auto">
            <a:xfrm>
              <a:off x="605620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6" name="Oval 836"/>
            <p:cNvSpPr>
              <a:spLocks noChangeArrowheads="1"/>
            </p:cNvSpPr>
            <p:nvPr userDrawn="1"/>
          </p:nvSpPr>
          <p:spPr bwMode="auto">
            <a:xfrm>
              <a:off x="615129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7" name="Oval 837"/>
            <p:cNvSpPr>
              <a:spLocks noChangeArrowheads="1"/>
            </p:cNvSpPr>
            <p:nvPr userDrawn="1"/>
          </p:nvSpPr>
          <p:spPr bwMode="auto">
            <a:xfrm>
              <a:off x="6250038"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8" name="Oval 838"/>
            <p:cNvSpPr>
              <a:spLocks noChangeArrowheads="1"/>
            </p:cNvSpPr>
            <p:nvPr userDrawn="1"/>
          </p:nvSpPr>
          <p:spPr bwMode="auto">
            <a:xfrm>
              <a:off x="6345127"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9" name="Oval 839"/>
            <p:cNvSpPr>
              <a:spLocks noChangeArrowheads="1"/>
            </p:cNvSpPr>
            <p:nvPr userDrawn="1"/>
          </p:nvSpPr>
          <p:spPr bwMode="auto">
            <a:xfrm>
              <a:off x="6445702"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0" name="Oval 840"/>
            <p:cNvSpPr>
              <a:spLocks noChangeArrowheads="1"/>
            </p:cNvSpPr>
            <p:nvPr userDrawn="1"/>
          </p:nvSpPr>
          <p:spPr bwMode="auto">
            <a:xfrm>
              <a:off x="654079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1" name="Oval 841"/>
            <p:cNvSpPr>
              <a:spLocks noChangeArrowheads="1"/>
            </p:cNvSpPr>
            <p:nvPr userDrawn="1"/>
          </p:nvSpPr>
          <p:spPr bwMode="auto">
            <a:xfrm>
              <a:off x="663588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2" name="Oval 842"/>
            <p:cNvSpPr>
              <a:spLocks noChangeArrowheads="1"/>
            </p:cNvSpPr>
            <p:nvPr userDrawn="1"/>
          </p:nvSpPr>
          <p:spPr bwMode="auto">
            <a:xfrm>
              <a:off x="6734627"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3" name="Oval 843"/>
            <p:cNvSpPr>
              <a:spLocks noChangeArrowheads="1"/>
            </p:cNvSpPr>
            <p:nvPr userDrawn="1"/>
          </p:nvSpPr>
          <p:spPr bwMode="auto">
            <a:xfrm>
              <a:off x="6829717"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4" name="Oval 844"/>
            <p:cNvSpPr>
              <a:spLocks noChangeArrowheads="1"/>
            </p:cNvSpPr>
            <p:nvPr userDrawn="1"/>
          </p:nvSpPr>
          <p:spPr bwMode="auto">
            <a:xfrm>
              <a:off x="6928463"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5" name="Oval 845"/>
            <p:cNvSpPr>
              <a:spLocks noChangeArrowheads="1"/>
            </p:cNvSpPr>
            <p:nvPr userDrawn="1"/>
          </p:nvSpPr>
          <p:spPr bwMode="auto">
            <a:xfrm>
              <a:off x="7023553"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6" name="Oval 846"/>
            <p:cNvSpPr>
              <a:spLocks noChangeArrowheads="1"/>
            </p:cNvSpPr>
            <p:nvPr userDrawn="1"/>
          </p:nvSpPr>
          <p:spPr bwMode="auto">
            <a:xfrm>
              <a:off x="7118642"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7" name="Oval 847"/>
            <p:cNvSpPr>
              <a:spLocks noChangeArrowheads="1"/>
            </p:cNvSpPr>
            <p:nvPr userDrawn="1"/>
          </p:nvSpPr>
          <p:spPr bwMode="auto">
            <a:xfrm>
              <a:off x="7219218"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8" name="Oval 848"/>
            <p:cNvSpPr>
              <a:spLocks noChangeArrowheads="1"/>
            </p:cNvSpPr>
            <p:nvPr userDrawn="1"/>
          </p:nvSpPr>
          <p:spPr bwMode="auto">
            <a:xfrm>
              <a:off x="7314308"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9" name="Oval 849"/>
            <p:cNvSpPr>
              <a:spLocks noChangeArrowheads="1"/>
            </p:cNvSpPr>
            <p:nvPr userDrawn="1"/>
          </p:nvSpPr>
          <p:spPr bwMode="auto">
            <a:xfrm>
              <a:off x="7413054"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0" name="Oval 850"/>
            <p:cNvSpPr>
              <a:spLocks noChangeArrowheads="1"/>
            </p:cNvSpPr>
            <p:nvPr userDrawn="1"/>
          </p:nvSpPr>
          <p:spPr bwMode="auto">
            <a:xfrm>
              <a:off x="7508144"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1" name="Oval 851"/>
            <p:cNvSpPr>
              <a:spLocks noChangeArrowheads="1"/>
            </p:cNvSpPr>
            <p:nvPr userDrawn="1"/>
          </p:nvSpPr>
          <p:spPr bwMode="auto">
            <a:xfrm>
              <a:off x="7603233"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2" name="Oval 852"/>
            <p:cNvSpPr>
              <a:spLocks noChangeArrowheads="1"/>
            </p:cNvSpPr>
            <p:nvPr userDrawn="1"/>
          </p:nvSpPr>
          <p:spPr bwMode="auto">
            <a:xfrm>
              <a:off x="7701980"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3" name="Oval 853"/>
            <p:cNvSpPr>
              <a:spLocks noChangeArrowheads="1"/>
            </p:cNvSpPr>
            <p:nvPr userDrawn="1"/>
          </p:nvSpPr>
          <p:spPr bwMode="auto">
            <a:xfrm>
              <a:off x="7797069"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4" name="Oval 854"/>
            <p:cNvSpPr>
              <a:spLocks noChangeArrowheads="1"/>
            </p:cNvSpPr>
            <p:nvPr userDrawn="1"/>
          </p:nvSpPr>
          <p:spPr bwMode="auto">
            <a:xfrm>
              <a:off x="7895816"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5" name="Oval 855"/>
            <p:cNvSpPr>
              <a:spLocks noChangeArrowheads="1"/>
            </p:cNvSpPr>
            <p:nvPr userDrawn="1"/>
          </p:nvSpPr>
          <p:spPr bwMode="auto">
            <a:xfrm>
              <a:off x="7990905"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6" name="Oval 856"/>
            <p:cNvSpPr>
              <a:spLocks noChangeArrowheads="1"/>
            </p:cNvSpPr>
            <p:nvPr userDrawn="1"/>
          </p:nvSpPr>
          <p:spPr bwMode="auto">
            <a:xfrm>
              <a:off x="8085995"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7" name="Oval 857"/>
            <p:cNvSpPr>
              <a:spLocks noChangeArrowheads="1"/>
            </p:cNvSpPr>
            <p:nvPr userDrawn="1"/>
          </p:nvSpPr>
          <p:spPr bwMode="auto">
            <a:xfrm>
              <a:off x="8186570"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8" name="Oval 858"/>
            <p:cNvSpPr>
              <a:spLocks noChangeArrowheads="1"/>
            </p:cNvSpPr>
            <p:nvPr userDrawn="1"/>
          </p:nvSpPr>
          <p:spPr bwMode="auto">
            <a:xfrm>
              <a:off x="8281659"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9" name="Oval 859"/>
            <p:cNvSpPr>
              <a:spLocks noChangeArrowheads="1"/>
            </p:cNvSpPr>
            <p:nvPr userDrawn="1"/>
          </p:nvSpPr>
          <p:spPr bwMode="auto">
            <a:xfrm>
              <a:off x="8380406"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0" name="Oval 860"/>
            <p:cNvSpPr>
              <a:spLocks noChangeArrowheads="1"/>
            </p:cNvSpPr>
            <p:nvPr userDrawn="1"/>
          </p:nvSpPr>
          <p:spPr bwMode="auto">
            <a:xfrm>
              <a:off x="8475495"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1" name="Oval 861"/>
            <p:cNvSpPr>
              <a:spLocks noChangeArrowheads="1"/>
            </p:cNvSpPr>
            <p:nvPr userDrawn="1"/>
          </p:nvSpPr>
          <p:spPr bwMode="auto">
            <a:xfrm>
              <a:off x="8570585"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2" name="Oval 862"/>
            <p:cNvSpPr>
              <a:spLocks noChangeArrowheads="1"/>
            </p:cNvSpPr>
            <p:nvPr userDrawn="1"/>
          </p:nvSpPr>
          <p:spPr bwMode="auto">
            <a:xfrm>
              <a:off x="866933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3" name="Oval 863"/>
            <p:cNvSpPr>
              <a:spLocks noChangeArrowheads="1"/>
            </p:cNvSpPr>
            <p:nvPr userDrawn="1"/>
          </p:nvSpPr>
          <p:spPr bwMode="auto">
            <a:xfrm>
              <a:off x="876442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4" name="Oval 864"/>
            <p:cNvSpPr>
              <a:spLocks noChangeArrowheads="1"/>
            </p:cNvSpPr>
            <p:nvPr userDrawn="1"/>
          </p:nvSpPr>
          <p:spPr bwMode="auto">
            <a:xfrm>
              <a:off x="8863167"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5" name="Oval 865"/>
            <p:cNvSpPr>
              <a:spLocks noChangeArrowheads="1"/>
            </p:cNvSpPr>
            <p:nvPr userDrawn="1"/>
          </p:nvSpPr>
          <p:spPr bwMode="auto">
            <a:xfrm>
              <a:off x="8958257"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6" name="Oval 866"/>
            <p:cNvSpPr>
              <a:spLocks noChangeArrowheads="1"/>
            </p:cNvSpPr>
            <p:nvPr userDrawn="1"/>
          </p:nvSpPr>
          <p:spPr bwMode="auto">
            <a:xfrm>
              <a:off x="615129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7" name="Oval 867"/>
            <p:cNvSpPr>
              <a:spLocks noChangeArrowheads="1"/>
            </p:cNvSpPr>
            <p:nvPr userDrawn="1"/>
          </p:nvSpPr>
          <p:spPr bwMode="auto">
            <a:xfrm>
              <a:off x="6250038"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8" name="Oval 868"/>
            <p:cNvSpPr>
              <a:spLocks noChangeArrowheads="1"/>
            </p:cNvSpPr>
            <p:nvPr userDrawn="1"/>
          </p:nvSpPr>
          <p:spPr bwMode="auto">
            <a:xfrm>
              <a:off x="6345127"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9" name="Oval 869"/>
            <p:cNvSpPr>
              <a:spLocks noChangeArrowheads="1"/>
            </p:cNvSpPr>
            <p:nvPr userDrawn="1"/>
          </p:nvSpPr>
          <p:spPr bwMode="auto">
            <a:xfrm>
              <a:off x="6445702"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0" name="Oval 870"/>
            <p:cNvSpPr>
              <a:spLocks noChangeArrowheads="1"/>
            </p:cNvSpPr>
            <p:nvPr userDrawn="1"/>
          </p:nvSpPr>
          <p:spPr bwMode="auto">
            <a:xfrm>
              <a:off x="654079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1" name="Oval 871"/>
            <p:cNvSpPr>
              <a:spLocks noChangeArrowheads="1"/>
            </p:cNvSpPr>
            <p:nvPr userDrawn="1"/>
          </p:nvSpPr>
          <p:spPr bwMode="auto">
            <a:xfrm>
              <a:off x="663588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2" name="Oval 872"/>
            <p:cNvSpPr>
              <a:spLocks noChangeArrowheads="1"/>
            </p:cNvSpPr>
            <p:nvPr userDrawn="1"/>
          </p:nvSpPr>
          <p:spPr bwMode="auto">
            <a:xfrm>
              <a:off x="6734627"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3" name="Oval 873"/>
            <p:cNvSpPr>
              <a:spLocks noChangeArrowheads="1"/>
            </p:cNvSpPr>
            <p:nvPr userDrawn="1"/>
          </p:nvSpPr>
          <p:spPr bwMode="auto">
            <a:xfrm>
              <a:off x="6829717"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4" name="Oval 874"/>
            <p:cNvSpPr>
              <a:spLocks noChangeArrowheads="1"/>
            </p:cNvSpPr>
            <p:nvPr userDrawn="1"/>
          </p:nvSpPr>
          <p:spPr bwMode="auto">
            <a:xfrm>
              <a:off x="6928463"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5" name="Oval 875"/>
            <p:cNvSpPr>
              <a:spLocks noChangeArrowheads="1"/>
            </p:cNvSpPr>
            <p:nvPr userDrawn="1"/>
          </p:nvSpPr>
          <p:spPr bwMode="auto">
            <a:xfrm>
              <a:off x="7023553"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6" name="Oval 876"/>
            <p:cNvSpPr>
              <a:spLocks noChangeArrowheads="1"/>
            </p:cNvSpPr>
            <p:nvPr userDrawn="1"/>
          </p:nvSpPr>
          <p:spPr bwMode="auto">
            <a:xfrm>
              <a:off x="7118642"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7" name="Oval 877"/>
            <p:cNvSpPr>
              <a:spLocks noChangeArrowheads="1"/>
            </p:cNvSpPr>
            <p:nvPr userDrawn="1"/>
          </p:nvSpPr>
          <p:spPr bwMode="auto">
            <a:xfrm>
              <a:off x="7219218"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8" name="Oval 878"/>
            <p:cNvSpPr>
              <a:spLocks noChangeArrowheads="1"/>
            </p:cNvSpPr>
            <p:nvPr userDrawn="1"/>
          </p:nvSpPr>
          <p:spPr bwMode="auto">
            <a:xfrm>
              <a:off x="7314308"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9" name="Oval 879"/>
            <p:cNvSpPr>
              <a:spLocks noChangeArrowheads="1"/>
            </p:cNvSpPr>
            <p:nvPr userDrawn="1"/>
          </p:nvSpPr>
          <p:spPr bwMode="auto">
            <a:xfrm>
              <a:off x="7413054"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0" name="Oval 880"/>
            <p:cNvSpPr>
              <a:spLocks noChangeArrowheads="1"/>
            </p:cNvSpPr>
            <p:nvPr userDrawn="1"/>
          </p:nvSpPr>
          <p:spPr bwMode="auto">
            <a:xfrm>
              <a:off x="7508144"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1" name="Oval 881"/>
            <p:cNvSpPr>
              <a:spLocks noChangeArrowheads="1"/>
            </p:cNvSpPr>
            <p:nvPr userDrawn="1"/>
          </p:nvSpPr>
          <p:spPr bwMode="auto">
            <a:xfrm>
              <a:off x="7603233"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2" name="Oval 882"/>
            <p:cNvSpPr>
              <a:spLocks noChangeArrowheads="1"/>
            </p:cNvSpPr>
            <p:nvPr userDrawn="1"/>
          </p:nvSpPr>
          <p:spPr bwMode="auto">
            <a:xfrm>
              <a:off x="7701980"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3" name="Oval 883"/>
            <p:cNvSpPr>
              <a:spLocks noChangeArrowheads="1"/>
            </p:cNvSpPr>
            <p:nvPr userDrawn="1"/>
          </p:nvSpPr>
          <p:spPr bwMode="auto">
            <a:xfrm>
              <a:off x="7797069"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4" name="Oval 884"/>
            <p:cNvSpPr>
              <a:spLocks noChangeArrowheads="1"/>
            </p:cNvSpPr>
            <p:nvPr userDrawn="1"/>
          </p:nvSpPr>
          <p:spPr bwMode="auto">
            <a:xfrm>
              <a:off x="7895816"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5" name="Oval 885"/>
            <p:cNvSpPr>
              <a:spLocks noChangeArrowheads="1"/>
            </p:cNvSpPr>
            <p:nvPr userDrawn="1"/>
          </p:nvSpPr>
          <p:spPr bwMode="auto">
            <a:xfrm>
              <a:off x="7990905"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1" name="Oval 886"/>
            <p:cNvSpPr>
              <a:spLocks noChangeArrowheads="1"/>
            </p:cNvSpPr>
            <p:nvPr userDrawn="1"/>
          </p:nvSpPr>
          <p:spPr bwMode="auto">
            <a:xfrm>
              <a:off x="8085995"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2" name="Oval 887"/>
            <p:cNvSpPr>
              <a:spLocks noChangeArrowheads="1"/>
            </p:cNvSpPr>
            <p:nvPr userDrawn="1"/>
          </p:nvSpPr>
          <p:spPr bwMode="auto">
            <a:xfrm>
              <a:off x="8186570"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3" name="Oval 888"/>
            <p:cNvSpPr>
              <a:spLocks noChangeArrowheads="1"/>
            </p:cNvSpPr>
            <p:nvPr userDrawn="1"/>
          </p:nvSpPr>
          <p:spPr bwMode="auto">
            <a:xfrm>
              <a:off x="8281659"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4" name="Oval 889"/>
            <p:cNvSpPr>
              <a:spLocks noChangeArrowheads="1"/>
            </p:cNvSpPr>
            <p:nvPr userDrawn="1"/>
          </p:nvSpPr>
          <p:spPr bwMode="auto">
            <a:xfrm>
              <a:off x="8380406"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5" name="Oval 890"/>
            <p:cNvSpPr>
              <a:spLocks noChangeArrowheads="1"/>
            </p:cNvSpPr>
            <p:nvPr userDrawn="1"/>
          </p:nvSpPr>
          <p:spPr bwMode="auto">
            <a:xfrm>
              <a:off x="8475495"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6" name="Oval 891"/>
            <p:cNvSpPr>
              <a:spLocks noChangeArrowheads="1"/>
            </p:cNvSpPr>
            <p:nvPr userDrawn="1"/>
          </p:nvSpPr>
          <p:spPr bwMode="auto">
            <a:xfrm>
              <a:off x="8570585"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7" name="Oval 892"/>
            <p:cNvSpPr>
              <a:spLocks noChangeArrowheads="1"/>
            </p:cNvSpPr>
            <p:nvPr userDrawn="1"/>
          </p:nvSpPr>
          <p:spPr bwMode="auto">
            <a:xfrm>
              <a:off x="866933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8" name="Oval 893"/>
            <p:cNvSpPr>
              <a:spLocks noChangeArrowheads="1"/>
            </p:cNvSpPr>
            <p:nvPr userDrawn="1"/>
          </p:nvSpPr>
          <p:spPr bwMode="auto">
            <a:xfrm>
              <a:off x="876442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9" name="Oval 894"/>
            <p:cNvSpPr>
              <a:spLocks noChangeArrowheads="1"/>
            </p:cNvSpPr>
            <p:nvPr userDrawn="1"/>
          </p:nvSpPr>
          <p:spPr bwMode="auto">
            <a:xfrm>
              <a:off x="8863167"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0" name="Oval 895"/>
            <p:cNvSpPr>
              <a:spLocks noChangeArrowheads="1"/>
            </p:cNvSpPr>
            <p:nvPr userDrawn="1"/>
          </p:nvSpPr>
          <p:spPr bwMode="auto">
            <a:xfrm>
              <a:off x="8958257"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1" name="Oval 896"/>
            <p:cNvSpPr>
              <a:spLocks noChangeArrowheads="1"/>
            </p:cNvSpPr>
            <p:nvPr userDrawn="1"/>
          </p:nvSpPr>
          <p:spPr bwMode="auto">
            <a:xfrm>
              <a:off x="6250038"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2" name="Oval 897"/>
            <p:cNvSpPr>
              <a:spLocks noChangeArrowheads="1"/>
            </p:cNvSpPr>
            <p:nvPr userDrawn="1"/>
          </p:nvSpPr>
          <p:spPr bwMode="auto">
            <a:xfrm>
              <a:off x="6345127"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3" name="Oval 898"/>
            <p:cNvSpPr>
              <a:spLocks noChangeArrowheads="1"/>
            </p:cNvSpPr>
            <p:nvPr userDrawn="1"/>
          </p:nvSpPr>
          <p:spPr bwMode="auto">
            <a:xfrm>
              <a:off x="6445702"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4" name="Oval 899"/>
            <p:cNvSpPr>
              <a:spLocks noChangeArrowheads="1"/>
            </p:cNvSpPr>
            <p:nvPr userDrawn="1"/>
          </p:nvSpPr>
          <p:spPr bwMode="auto">
            <a:xfrm>
              <a:off x="654079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5" name="Oval 900"/>
            <p:cNvSpPr>
              <a:spLocks noChangeArrowheads="1"/>
            </p:cNvSpPr>
            <p:nvPr userDrawn="1"/>
          </p:nvSpPr>
          <p:spPr bwMode="auto">
            <a:xfrm>
              <a:off x="663588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6" name="Oval 901"/>
            <p:cNvSpPr>
              <a:spLocks noChangeArrowheads="1"/>
            </p:cNvSpPr>
            <p:nvPr userDrawn="1"/>
          </p:nvSpPr>
          <p:spPr bwMode="auto">
            <a:xfrm>
              <a:off x="6734627"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7" name="Oval 902"/>
            <p:cNvSpPr>
              <a:spLocks noChangeArrowheads="1"/>
            </p:cNvSpPr>
            <p:nvPr userDrawn="1"/>
          </p:nvSpPr>
          <p:spPr bwMode="auto">
            <a:xfrm>
              <a:off x="6829717"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8" name="Oval 903"/>
            <p:cNvSpPr>
              <a:spLocks noChangeArrowheads="1"/>
            </p:cNvSpPr>
            <p:nvPr userDrawn="1"/>
          </p:nvSpPr>
          <p:spPr bwMode="auto">
            <a:xfrm>
              <a:off x="6928463"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9" name="Oval 904"/>
            <p:cNvSpPr>
              <a:spLocks noChangeArrowheads="1"/>
            </p:cNvSpPr>
            <p:nvPr userDrawn="1"/>
          </p:nvSpPr>
          <p:spPr bwMode="auto">
            <a:xfrm>
              <a:off x="7023553"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0" name="Oval 905"/>
            <p:cNvSpPr>
              <a:spLocks noChangeArrowheads="1"/>
            </p:cNvSpPr>
            <p:nvPr userDrawn="1"/>
          </p:nvSpPr>
          <p:spPr bwMode="auto">
            <a:xfrm>
              <a:off x="7118642"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1" name="Oval 906"/>
            <p:cNvSpPr>
              <a:spLocks noChangeArrowheads="1"/>
            </p:cNvSpPr>
            <p:nvPr userDrawn="1"/>
          </p:nvSpPr>
          <p:spPr bwMode="auto">
            <a:xfrm>
              <a:off x="7219218"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2" name="Oval 907"/>
            <p:cNvSpPr>
              <a:spLocks noChangeArrowheads="1"/>
            </p:cNvSpPr>
            <p:nvPr userDrawn="1"/>
          </p:nvSpPr>
          <p:spPr bwMode="auto">
            <a:xfrm>
              <a:off x="7314308"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3" name="Oval 908"/>
            <p:cNvSpPr>
              <a:spLocks noChangeArrowheads="1"/>
            </p:cNvSpPr>
            <p:nvPr userDrawn="1"/>
          </p:nvSpPr>
          <p:spPr bwMode="auto">
            <a:xfrm>
              <a:off x="7413054"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4" name="Oval 909"/>
            <p:cNvSpPr>
              <a:spLocks noChangeArrowheads="1"/>
            </p:cNvSpPr>
            <p:nvPr userDrawn="1"/>
          </p:nvSpPr>
          <p:spPr bwMode="auto">
            <a:xfrm>
              <a:off x="7508144"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5" name="Oval 910"/>
            <p:cNvSpPr>
              <a:spLocks noChangeArrowheads="1"/>
            </p:cNvSpPr>
            <p:nvPr userDrawn="1"/>
          </p:nvSpPr>
          <p:spPr bwMode="auto">
            <a:xfrm>
              <a:off x="7603233"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6" name="Oval 911"/>
            <p:cNvSpPr>
              <a:spLocks noChangeArrowheads="1"/>
            </p:cNvSpPr>
            <p:nvPr userDrawn="1"/>
          </p:nvSpPr>
          <p:spPr bwMode="auto">
            <a:xfrm>
              <a:off x="7701980"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7" name="Oval 912"/>
            <p:cNvSpPr>
              <a:spLocks noChangeArrowheads="1"/>
            </p:cNvSpPr>
            <p:nvPr userDrawn="1"/>
          </p:nvSpPr>
          <p:spPr bwMode="auto">
            <a:xfrm>
              <a:off x="7797069"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8" name="Oval 913"/>
            <p:cNvSpPr>
              <a:spLocks noChangeArrowheads="1"/>
            </p:cNvSpPr>
            <p:nvPr userDrawn="1"/>
          </p:nvSpPr>
          <p:spPr bwMode="auto">
            <a:xfrm>
              <a:off x="7895816"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9" name="Oval 914"/>
            <p:cNvSpPr>
              <a:spLocks noChangeArrowheads="1"/>
            </p:cNvSpPr>
            <p:nvPr userDrawn="1"/>
          </p:nvSpPr>
          <p:spPr bwMode="auto">
            <a:xfrm>
              <a:off x="7990905"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0" name="Oval 915"/>
            <p:cNvSpPr>
              <a:spLocks noChangeArrowheads="1"/>
            </p:cNvSpPr>
            <p:nvPr userDrawn="1"/>
          </p:nvSpPr>
          <p:spPr bwMode="auto">
            <a:xfrm>
              <a:off x="8085995"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1" name="Oval 916"/>
            <p:cNvSpPr>
              <a:spLocks noChangeArrowheads="1"/>
            </p:cNvSpPr>
            <p:nvPr userDrawn="1"/>
          </p:nvSpPr>
          <p:spPr bwMode="auto">
            <a:xfrm>
              <a:off x="8186570"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2" name="Oval 917"/>
            <p:cNvSpPr>
              <a:spLocks noChangeArrowheads="1"/>
            </p:cNvSpPr>
            <p:nvPr userDrawn="1"/>
          </p:nvSpPr>
          <p:spPr bwMode="auto">
            <a:xfrm>
              <a:off x="8281659"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3" name="Oval 918"/>
            <p:cNvSpPr>
              <a:spLocks noChangeArrowheads="1"/>
            </p:cNvSpPr>
            <p:nvPr userDrawn="1"/>
          </p:nvSpPr>
          <p:spPr bwMode="auto">
            <a:xfrm>
              <a:off x="8380406"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4" name="Oval 919"/>
            <p:cNvSpPr>
              <a:spLocks noChangeArrowheads="1"/>
            </p:cNvSpPr>
            <p:nvPr userDrawn="1"/>
          </p:nvSpPr>
          <p:spPr bwMode="auto">
            <a:xfrm>
              <a:off x="8475495"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5" name="Oval 920"/>
            <p:cNvSpPr>
              <a:spLocks noChangeArrowheads="1"/>
            </p:cNvSpPr>
            <p:nvPr userDrawn="1"/>
          </p:nvSpPr>
          <p:spPr bwMode="auto">
            <a:xfrm>
              <a:off x="8570585"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6" name="Oval 921"/>
            <p:cNvSpPr>
              <a:spLocks noChangeArrowheads="1"/>
            </p:cNvSpPr>
            <p:nvPr userDrawn="1"/>
          </p:nvSpPr>
          <p:spPr bwMode="auto">
            <a:xfrm>
              <a:off x="866933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7" name="Oval 922"/>
            <p:cNvSpPr>
              <a:spLocks noChangeArrowheads="1"/>
            </p:cNvSpPr>
            <p:nvPr userDrawn="1"/>
          </p:nvSpPr>
          <p:spPr bwMode="auto">
            <a:xfrm>
              <a:off x="876442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8" name="Oval 923"/>
            <p:cNvSpPr>
              <a:spLocks noChangeArrowheads="1"/>
            </p:cNvSpPr>
            <p:nvPr userDrawn="1"/>
          </p:nvSpPr>
          <p:spPr bwMode="auto">
            <a:xfrm>
              <a:off x="8863167"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6" name="正方形/長方形 25"/>
          <p:cNvSpPr/>
          <p:nvPr/>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3610184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5" name="テキスト ボックス 4"/>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821223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6785539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baseline="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046196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p:cNvGraphicFramePr>
          <p:nvPr userDrawn="1">
            <p:custDataLst>
              <p:tags r:id="rId5"/>
            </p:custDataLst>
            <p:extLst>
              <p:ext uri="{D42A27DB-BD31-4B8C-83A1-F6EECF244321}">
                <p14:modId xmlns:p14="http://schemas.microsoft.com/office/powerpoint/2010/main" val="23077786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 imgW="270" imgH="270" progId="TCLayout.ActiveDocument.1">
                  <p:embed/>
                </p:oleObj>
              </mc:Choice>
              <mc:Fallback>
                <p:oleObj name="think-cellスライド" r:id="rId7" imgW="270" imgH="270" progId="TCLayout.ActiveDocument.1">
                  <p:embed/>
                  <p:pic>
                    <p:nvPicPr>
                      <p:cNvPr id="2" name="オブジェクト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6"/>
            </p:custDataLst>
          </p:nvPr>
        </p:nvSpPr>
        <p:spPr>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kumimoji="1" lang="ja-JP" altLang="en-US" sz="2000" b="0" i="0" baseline="0" dirty="0">
              <a:solidFill>
                <a:schemeClr val="tx1"/>
              </a:solidFill>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13440" y="6581001"/>
            <a:ext cx="720080" cy="276999"/>
          </a:xfrm>
          <a:prstGeom prst="rect">
            <a:avLst/>
          </a:prstGeom>
          <a:noFill/>
        </p:spPr>
        <p:txBody>
          <a:bodyPr wrap="square" lIns="0" rIns="0" rtlCol="0">
            <a:spAutoFit/>
          </a:bodyPr>
          <a:lstStyle/>
          <a:p>
            <a:pPr algn="r"/>
            <a:fld id="{6DD9FF53-5E75-4890-BA22-699EFFF134BB}" type="slidenum">
              <a:rPr lang="ja-JP" altLang="en-US" sz="1200">
                <a:solidFill>
                  <a:prstClr val="black"/>
                </a:solidFill>
              </a:rPr>
              <a:pPr algn="r"/>
              <a:t>‹#›</a:t>
            </a:fld>
            <a:endParaRPr lang="ja-JP" altLang="en-US" sz="1200" dirty="0">
              <a:solidFill>
                <a:prstClr val="black"/>
              </a:solidFill>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8" r:id="rId1"/>
    <p:sldLayoutId id="2147483676" r:id="rId2"/>
    <p:sldLayoutId id="2147483673"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6" Type="http://schemas.openxmlformats.org/officeDocument/2006/relationships/tags" Target="../tags/tag424.xml"/><Relationship Id="rId21" Type="http://schemas.openxmlformats.org/officeDocument/2006/relationships/tags" Target="../tags/tag419.xml"/><Relationship Id="rId42" Type="http://schemas.openxmlformats.org/officeDocument/2006/relationships/tags" Target="../tags/tag440.xml"/><Relationship Id="rId47" Type="http://schemas.openxmlformats.org/officeDocument/2006/relationships/tags" Target="../tags/tag445.xml"/><Relationship Id="rId63" Type="http://schemas.openxmlformats.org/officeDocument/2006/relationships/tags" Target="../tags/tag461.xml"/><Relationship Id="rId68" Type="http://schemas.openxmlformats.org/officeDocument/2006/relationships/tags" Target="../tags/tag466.xml"/><Relationship Id="rId84" Type="http://schemas.openxmlformats.org/officeDocument/2006/relationships/tags" Target="../tags/tag482.xml"/><Relationship Id="rId89" Type="http://schemas.openxmlformats.org/officeDocument/2006/relationships/tags" Target="../tags/tag487.xml"/><Relationship Id="rId16" Type="http://schemas.openxmlformats.org/officeDocument/2006/relationships/tags" Target="../tags/tag414.xml"/><Relationship Id="rId11" Type="http://schemas.openxmlformats.org/officeDocument/2006/relationships/tags" Target="../tags/tag409.xml"/><Relationship Id="rId32" Type="http://schemas.openxmlformats.org/officeDocument/2006/relationships/tags" Target="../tags/tag430.xml"/><Relationship Id="rId37" Type="http://schemas.openxmlformats.org/officeDocument/2006/relationships/tags" Target="../tags/tag435.xml"/><Relationship Id="rId53" Type="http://schemas.openxmlformats.org/officeDocument/2006/relationships/tags" Target="../tags/tag451.xml"/><Relationship Id="rId58" Type="http://schemas.openxmlformats.org/officeDocument/2006/relationships/tags" Target="../tags/tag456.xml"/><Relationship Id="rId74" Type="http://schemas.openxmlformats.org/officeDocument/2006/relationships/tags" Target="../tags/tag472.xml"/><Relationship Id="rId79" Type="http://schemas.openxmlformats.org/officeDocument/2006/relationships/tags" Target="../tags/tag477.xml"/><Relationship Id="rId5" Type="http://schemas.openxmlformats.org/officeDocument/2006/relationships/tags" Target="../tags/tag403.xml"/><Relationship Id="rId90" Type="http://schemas.openxmlformats.org/officeDocument/2006/relationships/tags" Target="../tags/tag488.xml"/><Relationship Id="rId95" Type="http://schemas.openxmlformats.org/officeDocument/2006/relationships/chart" Target="../charts/chart8.xml"/><Relationship Id="rId22" Type="http://schemas.openxmlformats.org/officeDocument/2006/relationships/tags" Target="../tags/tag420.xml"/><Relationship Id="rId27" Type="http://schemas.openxmlformats.org/officeDocument/2006/relationships/tags" Target="../tags/tag425.xml"/><Relationship Id="rId43" Type="http://schemas.openxmlformats.org/officeDocument/2006/relationships/tags" Target="../tags/tag441.xml"/><Relationship Id="rId48" Type="http://schemas.openxmlformats.org/officeDocument/2006/relationships/tags" Target="../tags/tag446.xml"/><Relationship Id="rId64" Type="http://schemas.openxmlformats.org/officeDocument/2006/relationships/tags" Target="../tags/tag462.xml"/><Relationship Id="rId69" Type="http://schemas.openxmlformats.org/officeDocument/2006/relationships/tags" Target="../tags/tag467.xml"/><Relationship Id="rId8" Type="http://schemas.openxmlformats.org/officeDocument/2006/relationships/tags" Target="../tags/tag406.xml"/><Relationship Id="rId51" Type="http://schemas.openxmlformats.org/officeDocument/2006/relationships/tags" Target="../tags/tag449.xml"/><Relationship Id="rId72" Type="http://schemas.openxmlformats.org/officeDocument/2006/relationships/tags" Target="../tags/tag470.xml"/><Relationship Id="rId80" Type="http://schemas.openxmlformats.org/officeDocument/2006/relationships/tags" Target="../tags/tag478.xml"/><Relationship Id="rId85" Type="http://schemas.openxmlformats.org/officeDocument/2006/relationships/tags" Target="../tags/tag483.xml"/><Relationship Id="rId93" Type="http://schemas.openxmlformats.org/officeDocument/2006/relationships/slideLayout" Target="../slideLayouts/slideLayout3.xml"/><Relationship Id="rId3" Type="http://schemas.openxmlformats.org/officeDocument/2006/relationships/tags" Target="../tags/tag401.xml"/><Relationship Id="rId12" Type="http://schemas.openxmlformats.org/officeDocument/2006/relationships/tags" Target="../tags/tag410.xml"/><Relationship Id="rId17" Type="http://schemas.openxmlformats.org/officeDocument/2006/relationships/tags" Target="../tags/tag415.xml"/><Relationship Id="rId25" Type="http://schemas.openxmlformats.org/officeDocument/2006/relationships/tags" Target="../tags/tag423.xml"/><Relationship Id="rId33" Type="http://schemas.openxmlformats.org/officeDocument/2006/relationships/tags" Target="../tags/tag431.xml"/><Relationship Id="rId38" Type="http://schemas.openxmlformats.org/officeDocument/2006/relationships/tags" Target="../tags/tag436.xml"/><Relationship Id="rId46" Type="http://schemas.openxmlformats.org/officeDocument/2006/relationships/tags" Target="../tags/tag444.xml"/><Relationship Id="rId59" Type="http://schemas.openxmlformats.org/officeDocument/2006/relationships/tags" Target="../tags/tag457.xml"/><Relationship Id="rId67" Type="http://schemas.openxmlformats.org/officeDocument/2006/relationships/tags" Target="../tags/tag465.xml"/><Relationship Id="rId20" Type="http://schemas.openxmlformats.org/officeDocument/2006/relationships/tags" Target="../tags/tag418.xml"/><Relationship Id="rId41" Type="http://schemas.openxmlformats.org/officeDocument/2006/relationships/tags" Target="../tags/tag439.xml"/><Relationship Id="rId54" Type="http://schemas.openxmlformats.org/officeDocument/2006/relationships/tags" Target="../tags/tag452.xml"/><Relationship Id="rId62" Type="http://schemas.openxmlformats.org/officeDocument/2006/relationships/tags" Target="../tags/tag460.xml"/><Relationship Id="rId70" Type="http://schemas.openxmlformats.org/officeDocument/2006/relationships/tags" Target="../tags/tag468.xml"/><Relationship Id="rId75" Type="http://schemas.openxmlformats.org/officeDocument/2006/relationships/tags" Target="../tags/tag473.xml"/><Relationship Id="rId83" Type="http://schemas.openxmlformats.org/officeDocument/2006/relationships/tags" Target="../tags/tag481.xml"/><Relationship Id="rId88" Type="http://schemas.openxmlformats.org/officeDocument/2006/relationships/tags" Target="../tags/tag486.xml"/><Relationship Id="rId91" Type="http://schemas.openxmlformats.org/officeDocument/2006/relationships/tags" Target="../tags/tag489.xml"/><Relationship Id="rId96" Type="http://schemas.openxmlformats.org/officeDocument/2006/relationships/chart" Target="../charts/chart9.xml"/><Relationship Id="rId1" Type="http://schemas.openxmlformats.org/officeDocument/2006/relationships/tags" Target="../tags/tag399.xml"/><Relationship Id="rId6" Type="http://schemas.openxmlformats.org/officeDocument/2006/relationships/tags" Target="../tags/tag404.xml"/><Relationship Id="rId15" Type="http://schemas.openxmlformats.org/officeDocument/2006/relationships/tags" Target="../tags/tag413.xml"/><Relationship Id="rId23" Type="http://schemas.openxmlformats.org/officeDocument/2006/relationships/tags" Target="../tags/tag421.xml"/><Relationship Id="rId28" Type="http://schemas.openxmlformats.org/officeDocument/2006/relationships/tags" Target="../tags/tag426.xml"/><Relationship Id="rId36" Type="http://schemas.openxmlformats.org/officeDocument/2006/relationships/tags" Target="../tags/tag434.xml"/><Relationship Id="rId49" Type="http://schemas.openxmlformats.org/officeDocument/2006/relationships/tags" Target="../tags/tag447.xml"/><Relationship Id="rId57" Type="http://schemas.openxmlformats.org/officeDocument/2006/relationships/tags" Target="../tags/tag455.xml"/><Relationship Id="rId10" Type="http://schemas.openxmlformats.org/officeDocument/2006/relationships/tags" Target="../tags/tag408.xml"/><Relationship Id="rId31" Type="http://schemas.openxmlformats.org/officeDocument/2006/relationships/tags" Target="../tags/tag429.xml"/><Relationship Id="rId44" Type="http://schemas.openxmlformats.org/officeDocument/2006/relationships/tags" Target="../tags/tag442.xml"/><Relationship Id="rId52" Type="http://schemas.openxmlformats.org/officeDocument/2006/relationships/tags" Target="../tags/tag450.xml"/><Relationship Id="rId60" Type="http://schemas.openxmlformats.org/officeDocument/2006/relationships/tags" Target="../tags/tag458.xml"/><Relationship Id="rId65" Type="http://schemas.openxmlformats.org/officeDocument/2006/relationships/tags" Target="../tags/tag463.xml"/><Relationship Id="rId73" Type="http://schemas.openxmlformats.org/officeDocument/2006/relationships/tags" Target="../tags/tag471.xml"/><Relationship Id="rId78" Type="http://schemas.openxmlformats.org/officeDocument/2006/relationships/tags" Target="../tags/tag476.xml"/><Relationship Id="rId81" Type="http://schemas.openxmlformats.org/officeDocument/2006/relationships/tags" Target="../tags/tag479.xml"/><Relationship Id="rId86" Type="http://schemas.openxmlformats.org/officeDocument/2006/relationships/tags" Target="../tags/tag484.xml"/><Relationship Id="rId94" Type="http://schemas.openxmlformats.org/officeDocument/2006/relationships/notesSlide" Target="../notesSlides/notesSlide6.xml"/><Relationship Id="rId4" Type="http://schemas.openxmlformats.org/officeDocument/2006/relationships/tags" Target="../tags/tag402.xml"/><Relationship Id="rId9" Type="http://schemas.openxmlformats.org/officeDocument/2006/relationships/tags" Target="../tags/tag407.xml"/><Relationship Id="rId13" Type="http://schemas.openxmlformats.org/officeDocument/2006/relationships/tags" Target="../tags/tag411.xml"/><Relationship Id="rId18" Type="http://schemas.openxmlformats.org/officeDocument/2006/relationships/tags" Target="../tags/tag416.xml"/><Relationship Id="rId39" Type="http://schemas.openxmlformats.org/officeDocument/2006/relationships/tags" Target="../tags/tag437.xml"/><Relationship Id="rId34" Type="http://schemas.openxmlformats.org/officeDocument/2006/relationships/tags" Target="../tags/tag432.xml"/><Relationship Id="rId50" Type="http://schemas.openxmlformats.org/officeDocument/2006/relationships/tags" Target="../tags/tag448.xml"/><Relationship Id="rId55" Type="http://schemas.openxmlformats.org/officeDocument/2006/relationships/tags" Target="../tags/tag453.xml"/><Relationship Id="rId76" Type="http://schemas.openxmlformats.org/officeDocument/2006/relationships/tags" Target="../tags/tag474.xml"/><Relationship Id="rId7" Type="http://schemas.openxmlformats.org/officeDocument/2006/relationships/tags" Target="../tags/tag405.xml"/><Relationship Id="rId71" Type="http://schemas.openxmlformats.org/officeDocument/2006/relationships/tags" Target="../tags/tag469.xml"/><Relationship Id="rId92" Type="http://schemas.openxmlformats.org/officeDocument/2006/relationships/tags" Target="../tags/tag490.xml"/><Relationship Id="rId2" Type="http://schemas.openxmlformats.org/officeDocument/2006/relationships/tags" Target="../tags/tag400.xml"/><Relationship Id="rId29" Type="http://schemas.openxmlformats.org/officeDocument/2006/relationships/tags" Target="../tags/tag427.xml"/><Relationship Id="rId24" Type="http://schemas.openxmlformats.org/officeDocument/2006/relationships/tags" Target="../tags/tag422.xml"/><Relationship Id="rId40" Type="http://schemas.openxmlformats.org/officeDocument/2006/relationships/tags" Target="../tags/tag438.xml"/><Relationship Id="rId45" Type="http://schemas.openxmlformats.org/officeDocument/2006/relationships/tags" Target="../tags/tag443.xml"/><Relationship Id="rId66" Type="http://schemas.openxmlformats.org/officeDocument/2006/relationships/tags" Target="../tags/tag464.xml"/><Relationship Id="rId87" Type="http://schemas.openxmlformats.org/officeDocument/2006/relationships/tags" Target="../tags/tag485.xml"/><Relationship Id="rId61" Type="http://schemas.openxmlformats.org/officeDocument/2006/relationships/tags" Target="../tags/tag459.xml"/><Relationship Id="rId82" Type="http://schemas.openxmlformats.org/officeDocument/2006/relationships/tags" Target="../tags/tag480.xml"/><Relationship Id="rId19" Type="http://schemas.openxmlformats.org/officeDocument/2006/relationships/tags" Target="../tags/tag417.xml"/><Relationship Id="rId14" Type="http://schemas.openxmlformats.org/officeDocument/2006/relationships/tags" Target="../tags/tag412.xml"/><Relationship Id="rId30" Type="http://schemas.openxmlformats.org/officeDocument/2006/relationships/tags" Target="../tags/tag428.xml"/><Relationship Id="rId35" Type="http://schemas.openxmlformats.org/officeDocument/2006/relationships/tags" Target="../tags/tag433.xml"/><Relationship Id="rId56" Type="http://schemas.openxmlformats.org/officeDocument/2006/relationships/tags" Target="../tags/tag454.xml"/><Relationship Id="rId77" Type="http://schemas.openxmlformats.org/officeDocument/2006/relationships/tags" Target="../tags/tag475.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17" Type="http://schemas.openxmlformats.org/officeDocument/2006/relationships/tags" Target="../tags/tag607.xml"/><Relationship Id="rId21" Type="http://schemas.openxmlformats.org/officeDocument/2006/relationships/tags" Target="../tags/tag511.xml"/><Relationship Id="rId42" Type="http://schemas.openxmlformats.org/officeDocument/2006/relationships/tags" Target="../tags/tag532.xml"/><Relationship Id="rId63" Type="http://schemas.openxmlformats.org/officeDocument/2006/relationships/tags" Target="../tags/tag553.xml"/><Relationship Id="rId84" Type="http://schemas.openxmlformats.org/officeDocument/2006/relationships/tags" Target="../tags/tag574.xml"/><Relationship Id="rId138" Type="http://schemas.openxmlformats.org/officeDocument/2006/relationships/tags" Target="../tags/tag628.xml"/><Relationship Id="rId159" Type="http://schemas.openxmlformats.org/officeDocument/2006/relationships/tags" Target="../tags/tag649.xml"/><Relationship Id="rId170" Type="http://schemas.openxmlformats.org/officeDocument/2006/relationships/tags" Target="../tags/tag660.xml"/><Relationship Id="rId107" Type="http://schemas.openxmlformats.org/officeDocument/2006/relationships/tags" Target="../tags/tag597.xml"/><Relationship Id="rId11" Type="http://schemas.openxmlformats.org/officeDocument/2006/relationships/tags" Target="../tags/tag501.xml"/><Relationship Id="rId32" Type="http://schemas.openxmlformats.org/officeDocument/2006/relationships/tags" Target="../tags/tag522.xml"/><Relationship Id="rId53" Type="http://schemas.openxmlformats.org/officeDocument/2006/relationships/tags" Target="../tags/tag543.xml"/><Relationship Id="rId74" Type="http://schemas.openxmlformats.org/officeDocument/2006/relationships/tags" Target="../tags/tag564.xml"/><Relationship Id="rId128" Type="http://schemas.openxmlformats.org/officeDocument/2006/relationships/tags" Target="../tags/tag618.xml"/><Relationship Id="rId149" Type="http://schemas.openxmlformats.org/officeDocument/2006/relationships/tags" Target="../tags/tag639.xml"/><Relationship Id="rId5" Type="http://schemas.openxmlformats.org/officeDocument/2006/relationships/tags" Target="../tags/tag495.xml"/><Relationship Id="rId95" Type="http://schemas.openxmlformats.org/officeDocument/2006/relationships/tags" Target="../tags/tag585.xml"/><Relationship Id="rId160" Type="http://schemas.openxmlformats.org/officeDocument/2006/relationships/tags" Target="../tags/tag650.xml"/><Relationship Id="rId181" Type="http://schemas.openxmlformats.org/officeDocument/2006/relationships/chart" Target="../charts/chart11.xml"/><Relationship Id="rId22" Type="http://schemas.openxmlformats.org/officeDocument/2006/relationships/tags" Target="../tags/tag512.xml"/><Relationship Id="rId43" Type="http://schemas.openxmlformats.org/officeDocument/2006/relationships/tags" Target="../tags/tag533.xml"/><Relationship Id="rId64" Type="http://schemas.openxmlformats.org/officeDocument/2006/relationships/tags" Target="../tags/tag554.xml"/><Relationship Id="rId118" Type="http://schemas.openxmlformats.org/officeDocument/2006/relationships/tags" Target="../tags/tag608.xml"/><Relationship Id="rId139" Type="http://schemas.openxmlformats.org/officeDocument/2006/relationships/tags" Target="../tags/tag629.xml"/><Relationship Id="rId85" Type="http://schemas.openxmlformats.org/officeDocument/2006/relationships/tags" Target="../tags/tag575.xml"/><Relationship Id="rId150" Type="http://schemas.openxmlformats.org/officeDocument/2006/relationships/tags" Target="../tags/tag640.xml"/><Relationship Id="rId171" Type="http://schemas.openxmlformats.org/officeDocument/2006/relationships/tags" Target="../tags/tag661.xml"/><Relationship Id="rId12" Type="http://schemas.openxmlformats.org/officeDocument/2006/relationships/tags" Target="../tags/tag502.xml"/><Relationship Id="rId33" Type="http://schemas.openxmlformats.org/officeDocument/2006/relationships/tags" Target="../tags/tag523.xml"/><Relationship Id="rId108" Type="http://schemas.openxmlformats.org/officeDocument/2006/relationships/tags" Target="../tags/tag598.xml"/><Relationship Id="rId129" Type="http://schemas.openxmlformats.org/officeDocument/2006/relationships/tags" Target="../tags/tag619.xml"/><Relationship Id="rId54" Type="http://schemas.openxmlformats.org/officeDocument/2006/relationships/tags" Target="../tags/tag544.xml"/><Relationship Id="rId75" Type="http://schemas.openxmlformats.org/officeDocument/2006/relationships/tags" Target="../tags/tag565.xml"/><Relationship Id="rId96" Type="http://schemas.openxmlformats.org/officeDocument/2006/relationships/tags" Target="../tags/tag586.xml"/><Relationship Id="rId140" Type="http://schemas.openxmlformats.org/officeDocument/2006/relationships/tags" Target="../tags/tag630.xml"/><Relationship Id="rId161" Type="http://schemas.openxmlformats.org/officeDocument/2006/relationships/tags" Target="../tags/tag651.xml"/><Relationship Id="rId182" Type="http://schemas.openxmlformats.org/officeDocument/2006/relationships/chart" Target="../charts/chart12.xml"/><Relationship Id="rId6" Type="http://schemas.openxmlformats.org/officeDocument/2006/relationships/tags" Target="../tags/tag496.xml"/><Relationship Id="rId23" Type="http://schemas.openxmlformats.org/officeDocument/2006/relationships/tags" Target="../tags/tag513.xml"/><Relationship Id="rId119" Type="http://schemas.openxmlformats.org/officeDocument/2006/relationships/tags" Target="../tags/tag609.xml"/><Relationship Id="rId44" Type="http://schemas.openxmlformats.org/officeDocument/2006/relationships/tags" Target="../tags/tag534.xml"/><Relationship Id="rId60" Type="http://schemas.openxmlformats.org/officeDocument/2006/relationships/tags" Target="../tags/tag550.xml"/><Relationship Id="rId65" Type="http://schemas.openxmlformats.org/officeDocument/2006/relationships/tags" Target="../tags/tag555.xml"/><Relationship Id="rId81" Type="http://schemas.openxmlformats.org/officeDocument/2006/relationships/tags" Target="../tags/tag571.xml"/><Relationship Id="rId86" Type="http://schemas.openxmlformats.org/officeDocument/2006/relationships/tags" Target="../tags/tag576.xml"/><Relationship Id="rId130" Type="http://schemas.openxmlformats.org/officeDocument/2006/relationships/tags" Target="../tags/tag620.xml"/><Relationship Id="rId135" Type="http://schemas.openxmlformats.org/officeDocument/2006/relationships/tags" Target="../tags/tag625.xml"/><Relationship Id="rId151" Type="http://schemas.openxmlformats.org/officeDocument/2006/relationships/tags" Target="../tags/tag641.xml"/><Relationship Id="rId156" Type="http://schemas.openxmlformats.org/officeDocument/2006/relationships/tags" Target="../tags/tag646.xml"/><Relationship Id="rId177" Type="http://schemas.openxmlformats.org/officeDocument/2006/relationships/tags" Target="../tags/tag667.xml"/><Relationship Id="rId172" Type="http://schemas.openxmlformats.org/officeDocument/2006/relationships/tags" Target="../tags/tag662.xml"/><Relationship Id="rId13" Type="http://schemas.openxmlformats.org/officeDocument/2006/relationships/tags" Target="../tags/tag503.xml"/><Relationship Id="rId18" Type="http://schemas.openxmlformats.org/officeDocument/2006/relationships/tags" Target="../tags/tag508.xml"/><Relationship Id="rId39" Type="http://schemas.openxmlformats.org/officeDocument/2006/relationships/tags" Target="../tags/tag529.xml"/><Relationship Id="rId109" Type="http://schemas.openxmlformats.org/officeDocument/2006/relationships/tags" Target="../tags/tag599.xml"/><Relationship Id="rId34" Type="http://schemas.openxmlformats.org/officeDocument/2006/relationships/tags" Target="../tags/tag524.xml"/><Relationship Id="rId50" Type="http://schemas.openxmlformats.org/officeDocument/2006/relationships/tags" Target="../tags/tag540.xml"/><Relationship Id="rId55" Type="http://schemas.openxmlformats.org/officeDocument/2006/relationships/tags" Target="../tags/tag545.xml"/><Relationship Id="rId76" Type="http://schemas.openxmlformats.org/officeDocument/2006/relationships/tags" Target="../tags/tag566.xml"/><Relationship Id="rId97" Type="http://schemas.openxmlformats.org/officeDocument/2006/relationships/tags" Target="../tags/tag587.xml"/><Relationship Id="rId104" Type="http://schemas.openxmlformats.org/officeDocument/2006/relationships/tags" Target="../tags/tag594.xml"/><Relationship Id="rId120" Type="http://schemas.openxmlformats.org/officeDocument/2006/relationships/tags" Target="../tags/tag610.xml"/><Relationship Id="rId125" Type="http://schemas.openxmlformats.org/officeDocument/2006/relationships/tags" Target="../tags/tag615.xml"/><Relationship Id="rId141" Type="http://schemas.openxmlformats.org/officeDocument/2006/relationships/tags" Target="../tags/tag631.xml"/><Relationship Id="rId146" Type="http://schemas.openxmlformats.org/officeDocument/2006/relationships/tags" Target="../tags/tag636.xml"/><Relationship Id="rId167" Type="http://schemas.openxmlformats.org/officeDocument/2006/relationships/tags" Target="../tags/tag657.xml"/><Relationship Id="rId7" Type="http://schemas.openxmlformats.org/officeDocument/2006/relationships/tags" Target="../tags/tag497.xml"/><Relationship Id="rId71" Type="http://schemas.openxmlformats.org/officeDocument/2006/relationships/tags" Target="../tags/tag561.xml"/><Relationship Id="rId92" Type="http://schemas.openxmlformats.org/officeDocument/2006/relationships/tags" Target="../tags/tag582.xml"/><Relationship Id="rId162" Type="http://schemas.openxmlformats.org/officeDocument/2006/relationships/tags" Target="../tags/tag652.xml"/><Relationship Id="rId183" Type="http://schemas.openxmlformats.org/officeDocument/2006/relationships/chart" Target="../charts/chart13.xml"/><Relationship Id="rId2" Type="http://schemas.openxmlformats.org/officeDocument/2006/relationships/tags" Target="../tags/tag492.xml"/><Relationship Id="rId29" Type="http://schemas.openxmlformats.org/officeDocument/2006/relationships/tags" Target="../tags/tag519.xml"/><Relationship Id="rId24" Type="http://schemas.openxmlformats.org/officeDocument/2006/relationships/tags" Target="../tags/tag514.xml"/><Relationship Id="rId40" Type="http://schemas.openxmlformats.org/officeDocument/2006/relationships/tags" Target="../tags/tag530.xml"/><Relationship Id="rId45" Type="http://schemas.openxmlformats.org/officeDocument/2006/relationships/tags" Target="../tags/tag535.xml"/><Relationship Id="rId66" Type="http://schemas.openxmlformats.org/officeDocument/2006/relationships/tags" Target="../tags/tag556.xml"/><Relationship Id="rId87" Type="http://schemas.openxmlformats.org/officeDocument/2006/relationships/tags" Target="../tags/tag577.xml"/><Relationship Id="rId110" Type="http://schemas.openxmlformats.org/officeDocument/2006/relationships/tags" Target="../tags/tag600.xml"/><Relationship Id="rId115" Type="http://schemas.openxmlformats.org/officeDocument/2006/relationships/tags" Target="../tags/tag605.xml"/><Relationship Id="rId131" Type="http://schemas.openxmlformats.org/officeDocument/2006/relationships/tags" Target="../tags/tag621.xml"/><Relationship Id="rId136" Type="http://schemas.openxmlformats.org/officeDocument/2006/relationships/tags" Target="../tags/tag626.xml"/><Relationship Id="rId157" Type="http://schemas.openxmlformats.org/officeDocument/2006/relationships/tags" Target="../tags/tag647.xml"/><Relationship Id="rId178" Type="http://schemas.openxmlformats.org/officeDocument/2006/relationships/tags" Target="../tags/tag668.xml"/><Relationship Id="rId61" Type="http://schemas.openxmlformats.org/officeDocument/2006/relationships/tags" Target="../tags/tag551.xml"/><Relationship Id="rId82" Type="http://schemas.openxmlformats.org/officeDocument/2006/relationships/tags" Target="../tags/tag572.xml"/><Relationship Id="rId152" Type="http://schemas.openxmlformats.org/officeDocument/2006/relationships/tags" Target="../tags/tag642.xml"/><Relationship Id="rId173" Type="http://schemas.openxmlformats.org/officeDocument/2006/relationships/tags" Target="../tags/tag663.xml"/><Relationship Id="rId19" Type="http://schemas.openxmlformats.org/officeDocument/2006/relationships/tags" Target="../tags/tag509.xml"/><Relationship Id="rId14" Type="http://schemas.openxmlformats.org/officeDocument/2006/relationships/tags" Target="../tags/tag504.xml"/><Relationship Id="rId30" Type="http://schemas.openxmlformats.org/officeDocument/2006/relationships/tags" Target="../tags/tag520.xml"/><Relationship Id="rId35" Type="http://schemas.openxmlformats.org/officeDocument/2006/relationships/tags" Target="../tags/tag525.xml"/><Relationship Id="rId56" Type="http://schemas.openxmlformats.org/officeDocument/2006/relationships/tags" Target="../tags/tag546.xml"/><Relationship Id="rId77" Type="http://schemas.openxmlformats.org/officeDocument/2006/relationships/tags" Target="../tags/tag567.xml"/><Relationship Id="rId100" Type="http://schemas.openxmlformats.org/officeDocument/2006/relationships/tags" Target="../tags/tag590.xml"/><Relationship Id="rId105" Type="http://schemas.openxmlformats.org/officeDocument/2006/relationships/tags" Target="../tags/tag595.xml"/><Relationship Id="rId126" Type="http://schemas.openxmlformats.org/officeDocument/2006/relationships/tags" Target="../tags/tag616.xml"/><Relationship Id="rId147" Type="http://schemas.openxmlformats.org/officeDocument/2006/relationships/tags" Target="../tags/tag637.xml"/><Relationship Id="rId168" Type="http://schemas.openxmlformats.org/officeDocument/2006/relationships/tags" Target="../tags/tag658.xml"/><Relationship Id="rId8" Type="http://schemas.openxmlformats.org/officeDocument/2006/relationships/tags" Target="../tags/tag498.xml"/><Relationship Id="rId51" Type="http://schemas.openxmlformats.org/officeDocument/2006/relationships/tags" Target="../tags/tag541.xml"/><Relationship Id="rId72" Type="http://schemas.openxmlformats.org/officeDocument/2006/relationships/tags" Target="../tags/tag562.xml"/><Relationship Id="rId93" Type="http://schemas.openxmlformats.org/officeDocument/2006/relationships/tags" Target="../tags/tag583.xml"/><Relationship Id="rId98" Type="http://schemas.openxmlformats.org/officeDocument/2006/relationships/tags" Target="../tags/tag588.xml"/><Relationship Id="rId121" Type="http://schemas.openxmlformats.org/officeDocument/2006/relationships/tags" Target="../tags/tag611.xml"/><Relationship Id="rId142" Type="http://schemas.openxmlformats.org/officeDocument/2006/relationships/tags" Target="../tags/tag632.xml"/><Relationship Id="rId163" Type="http://schemas.openxmlformats.org/officeDocument/2006/relationships/tags" Target="../tags/tag653.xml"/><Relationship Id="rId3" Type="http://schemas.openxmlformats.org/officeDocument/2006/relationships/tags" Target="../tags/tag493.xml"/><Relationship Id="rId25" Type="http://schemas.openxmlformats.org/officeDocument/2006/relationships/tags" Target="../tags/tag515.xml"/><Relationship Id="rId46" Type="http://schemas.openxmlformats.org/officeDocument/2006/relationships/tags" Target="../tags/tag536.xml"/><Relationship Id="rId67" Type="http://schemas.openxmlformats.org/officeDocument/2006/relationships/tags" Target="../tags/tag557.xml"/><Relationship Id="rId116" Type="http://schemas.openxmlformats.org/officeDocument/2006/relationships/tags" Target="../tags/tag606.xml"/><Relationship Id="rId137" Type="http://schemas.openxmlformats.org/officeDocument/2006/relationships/tags" Target="../tags/tag627.xml"/><Relationship Id="rId158" Type="http://schemas.openxmlformats.org/officeDocument/2006/relationships/tags" Target="../tags/tag648.xml"/><Relationship Id="rId20" Type="http://schemas.openxmlformats.org/officeDocument/2006/relationships/tags" Target="../tags/tag510.xml"/><Relationship Id="rId41" Type="http://schemas.openxmlformats.org/officeDocument/2006/relationships/tags" Target="../tags/tag531.xml"/><Relationship Id="rId62" Type="http://schemas.openxmlformats.org/officeDocument/2006/relationships/tags" Target="../tags/tag552.xml"/><Relationship Id="rId83" Type="http://schemas.openxmlformats.org/officeDocument/2006/relationships/tags" Target="../tags/tag573.xml"/><Relationship Id="rId88" Type="http://schemas.openxmlformats.org/officeDocument/2006/relationships/tags" Target="../tags/tag578.xml"/><Relationship Id="rId111" Type="http://schemas.openxmlformats.org/officeDocument/2006/relationships/tags" Target="../tags/tag601.xml"/><Relationship Id="rId132" Type="http://schemas.openxmlformats.org/officeDocument/2006/relationships/tags" Target="../tags/tag622.xml"/><Relationship Id="rId153" Type="http://schemas.openxmlformats.org/officeDocument/2006/relationships/tags" Target="../tags/tag643.xml"/><Relationship Id="rId174" Type="http://schemas.openxmlformats.org/officeDocument/2006/relationships/tags" Target="../tags/tag664.xml"/><Relationship Id="rId179" Type="http://schemas.openxmlformats.org/officeDocument/2006/relationships/slideLayout" Target="../slideLayouts/slideLayout3.xml"/><Relationship Id="rId15" Type="http://schemas.openxmlformats.org/officeDocument/2006/relationships/tags" Target="../tags/tag505.xml"/><Relationship Id="rId36" Type="http://schemas.openxmlformats.org/officeDocument/2006/relationships/tags" Target="../tags/tag526.xml"/><Relationship Id="rId57" Type="http://schemas.openxmlformats.org/officeDocument/2006/relationships/tags" Target="../tags/tag547.xml"/><Relationship Id="rId106" Type="http://schemas.openxmlformats.org/officeDocument/2006/relationships/tags" Target="../tags/tag596.xml"/><Relationship Id="rId127" Type="http://schemas.openxmlformats.org/officeDocument/2006/relationships/tags" Target="../tags/tag617.xml"/><Relationship Id="rId10" Type="http://schemas.openxmlformats.org/officeDocument/2006/relationships/tags" Target="../tags/tag500.xml"/><Relationship Id="rId31" Type="http://schemas.openxmlformats.org/officeDocument/2006/relationships/tags" Target="../tags/tag521.xml"/><Relationship Id="rId52" Type="http://schemas.openxmlformats.org/officeDocument/2006/relationships/tags" Target="../tags/tag542.xml"/><Relationship Id="rId73" Type="http://schemas.openxmlformats.org/officeDocument/2006/relationships/tags" Target="../tags/tag563.xml"/><Relationship Id="rId78" Type="http://schemas.openxmlformats.org/officeDocument/2006/relationships/tags" Target="../tags/tag568.xml"/><Relationship Id="rId94" Type="http://schemas.openxmlformats.org/officeDocument/2006/relationships/tags" Target="../tags/tag584.xml"/><Relationship Id="rId99" Type="http://schemas.openxmlformats.org/officeDocument/2006/relationships/tags" Target="../tags/tag589.xml"/><Relationship Id="rId101" Type="http://schemas.openxmlformats.org/officeDocument/2006/relationships/tags" Target="../tags/tag591.xml"/><Relationship Id="rId122" Type="http://schemas.openxmlformats.org/officeDocument/2006/relationships/tags" Target="../tags/tag612.xml"/><Relationship Id="rId143" Type="http://schemas.openxmlformats.org/officeDocument/2006/relationships/tags" Target="../tags/tag633.xml"/><Relationship Id="rId148" Type="http://schemas.openxmlformats.org/officeDocument/2006/relationships/tags" Target="../tags/tag638.xml"/><Relationship Id="rId164" Type="http://schemas.openxmlformats.org/officeDocument/2006/relationships/tags" Target="../tags/tag654.xml"/><Relationship Id="rId169" Type="http://schemas.openxmlformats.org/officeDocument/2006/relationships/tags" Target="../tags/tag659.xml"/><Relationship Id="rId4" Type="http://schemas.openxmlformats.org/officeDocument/2006/relationships/tags" Target="../tags/tag494.xml"/><Relationship Id="rId9" Type="http://schemas.openxmlformats.org/officeDocument/2006/relationships/tags" Target="../tags/tag499.xml"/><Relationship Id="rId180" Type="http://schemas.openxmlformats.org/officeDocument/2006/relationships/notesSlide" Target="../notesSlides/notesSlide12.xml"/><Relationship Id="rId26" Type="http://schemas.openxmlformats.org/officeDocument/2006/relationships/tags" Target="../tags/tag516.xml"/><Relationship Id="rId47" Type="http://schemas.openxmlformats.org/officeDocument/2006/relationships/tags" Target="../tags/tag537.xml"/><Relationship Id="rId68" Type="http://schemas.openxmlformats.org/officeDocument/2006/relationships/tags" Target="../tags/tag558.xml"/><Relationship Id="rId89" Type="http://schemas.openxmlformats.org/officeDocument/2006/relationships/tags" Target="../tags/tag579.xml"/><Relationship Id="rId112" Type="http://schemas.openxmlformats.org/officeDocument/2006/relationships/tags" Target="../tags/tag602.xml"/><Relationship Id="rId133" Type="http://schemas.openxmlformats.org/officeDocument/2006/relationships/tags" Target="../tags/tag623.xml"/><Relationship Id="rId154" Type="http://schemas.openxmlformats.org/officeDocument/2006/relationships/tags" Target="../tags/tag644.xml"/><Relationship Id="rId175" Type="http://schemas.openxmlformats.org/officeDocument/2006/relationships/tags" Target="../tags/tag665.xml"/><Relationship Id="rId16" Type="http://schemas.openxmlformats.org/officeDocument/2006/relationships/tags" Target="../tags/tag506.xml"/><Relationship Id="rId37" Type="http://schemas.openxmlformats.org/officeDocument/2006/relationships/tags" Target="../tags/tag527.xml"/><Relationship Id="rId58" Type="http://schemas.openxmlformats.org/officeDocument/2006/relationships/tags" Target="../tags/tag548.xml"/><Relationship Id="rId79" Type="http://schemas.openxmlformats.org/officeDocument/2006/relationships/tags" Target="../tags/tag569.xml"/><Relationship Id="rId102" Type="http://schemas.openxmlformats.org/officeDocument/2006/relationships/tags" Target="../tags/tag592.xml"/><Relationship Id="rId123" Type="http://schemas.openxmlformats.org/officeDocument/2006/relationships/tags" Target="../tags/tag613.xml"/><Relationship Id="rId144" Type="http://schemas.openxmlformats.org/officeDocument/2006/relationships/tags" Target="../tags/tag634.xml"/><Relationship Id="rId90" Type="http://schemas.openxmlformats.org/officeDocument/2006/relationships/tags" Target="../tags/tag580.xml"/><Relationship Id="rId165" Type="http://schemas.openxmlformats.org/officeDocument/2006/relationships/tags" Target="../tags/tag655.xml"/><Relationship Id="rId27" Type="http://schemas.openxmlformats.org/officeDocument/2006/relationships/tags" Target="../tags/tag517.xml"/><Relationship Id="rId48" Type="http://schemas.openxmlformats.org/officeDocument/2006/relationships/tags" Target="../tags/tag538.xml"/><Relationship Id="rId69" Type="http://schemas.openxmlformats.org/officeDocument/2006/relationships/tags" Target="../tags/tag559.xml"/><Relationship Id="rId113" Type="http://schemas.openxmlformats.org/officeDocument/2006/relationships/tags" Target="../tags/tag603.xml"/><Relationship Id="rId134" Type="http://schemas.openxmlformats.org/officeDocument/2006/relationships/tags" Target="../tags/tag624.xml"/><Relationship Id="rId80" Type="http://schemas.openxmlformats.org/officeDocument/2006/relationships/tags" Target="../tags/tag570.xml"/><Relationship Id="rId155" Type="http://schemas.openxmlformats.org/officeDocument/2006/relationships/tags" Target="../tags/tag645.xml"/><Relationship Id="rId176" Type="http://schemas.openxmlformats.org/officeDocument/2006/relationships/tags" Target="../tags/tag666.xml"/><Relationship Id="rId17" Type="http://schemas.openxmlformats.org/officeDocument/2006/relationships/tags" Target="../tags/tag507.xml"/><Relationship Id="rId38" Type="http://schemas.openxmlformats.org/officeDocument/2006/relationships/tags" Target="../tags/tag528.xml"/><Relationship Id="rId59" Type="http://schemas.openxmlformats.org/officeDocument/2006/relationships/tags" Target="../tags/tag549.xml"/><Relationship Id="rId103" Type="http://schemas.openxmlformats.org/officeDocument/2006/relationships/tags" Target="../tags/tag593.xml"/><Relationship Id="rId124" Type="http://schemas.openxmlformats.org/officeDocument/2006/relationships/tags" Target="../tags/tag614.xml"/><Relationship Id="rId70" Type="http://schemas.openxmlformats.org/officeDocument/2006/relationships/tags" Target="../tags/tag560.xml"/><Relationship Id="rId91" Type="http://schemas.openxmlformats.org/officeDocument/2006/relationships/tags" Target="../tags/tag581.xml"/><Relationship Id="rId145" Type="http://schemas.openxmlformats.org/officeDocument/2006/relationships/tags" Target="../tags/tag635.xml"/><Relationship Id="rId166" Type="http://schemas.openxmlformats.org/officeDocument/2006/relationships/tags" Target="../tags/tag656.xml"/><Relationship Id="rId1" Type="http://schemas.openxmlformats.org/officeDocument/2006/relationships/tags" Target="../tags/tag491.xml"/><Relationship Id="rId28" Type="http://schemas.openxmlformats.org/officeDocument/2006/relationships/tags" Target="../tags/tag518.xml"/><Relationship Id="rId49" Type="http://schemas.openxmlformats.org/officeDocument/2006/relationships/tags" Target="../tags/tag539.xml"/><Relationship Id="rId114" Type="http://schemas.openxmlformats.org/officeDocument/2006/relationships/tags" Target="../tags/tag604.xml"/></Relationships>
</file>

<file path=ppt/slides/_rels/slide19.xml.rels><?xml version="1.0" encoding="UTF-8" standalone="yes"?>
<Relationships xmlns="http://schemas.openxmlformats.org/package/2006/relationships"><Relationship Id="rId8" Type="http://schemas.openxmlformats.org/officeDocument/2006/relationships/tags" Target="../tags/tag676.xml"/><Relationship Id="rId13" Type="http://schemas.openxmlformats.org/officeDocument/2006/relationships/tags" Target="../tags/tag681.xml"/><Relationship Id="rId18" Type="http://schemas.openxmlformats.org/officeDocument/2006/relationships/chart" Target="../charts/chart14.xml"/><Relationship Id="rId3" Type="http://schemas.openxmlformats.org/officeDocument/2006/relationships/tags" Target="../tags/tag671.xml"/><Relationship Id="rId7" Type="http://schemas.openxmlformats.org/officeDocument/2006/relationships/tags" Target="../tags/tag675.xml"/><Relationship Id="rId12" Type="http://schemas.openxmlformats.org/officeDocument/2006/relationships/tags" Target="../tags/tag680.xml"/><Relationship Id="rId17" Type="http://schemas.openxmlformats.org/officeDocument/2006/relationships/slideLayout" Target="../slideLayouts/slideLayout3.xml"/><Relationship Id="rId2" Type="http://schemas.openxmlformats.org/officeDocument/2006/relationships/tags" Target="../tags/tag670.xml"/><Relationship Id="rId16" Type="http://schemas.openxmlformats.org/officeDocument/2006/relationships/tags" Target="../tags/tag684.xml"/><Relationship Id="rId1" Type="http://schemas.openxmlformats.org/officeDocument/2006/relationships/tags" Target="../tags/tag669.xml"/><Relationship Id="rId6" Type="http://schemas.openxmlformats.org/officeDocument/2006/relationships/tags" Target="../tags/tag674.xml"/><Relationship Id="rId11" Type="http://schemas.openxmlformats.org/officeDocument/2006/relationships/tags" Target="../tags/tag679.xml"/><Relationship Id="rId5" Type="http://schemas.openxmlformats.org/officeDocument/2006/relationships/tags" Target="../tags/tag673.xml"/><Relationship Id="rId15" Type="http://schemas.openxmlformats.org/officeDocument/2006/relationships/tags" Target="../tags/tag683.xml"/><Relationship Id="rId10" Type="http://schemas.openxmlformats.org/officeDocument/2006/relationships/tags" Target="../tags/tag678.xml"/><Relationship Id="rId19" Type="http://schemas.openxmlformats.org/officeDocument/2006/relationships/chart" Target="../charts/chart15.xml"/><Relationship Id="rId4" Type="http://schemas.openxmlformats.org/officeDocument/2006/relationships/tags" Target="../tags/tag672.xml"/><Relationship Id="rId9" Type="http://schemas.openxmlformats.org/officeDocument/2006/relationships/tags" Target="../tags/tag677.xml"/><Relationship Id="rId14" Type="http://schemas.openxmlformats.org/officeDocument/2006/relationships/tags" Target="../tags/tag68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86.xml"/><Relationship Id="rId1" Type="http://schemas.openxmlformats.org/officeDocument/2006/relationships/tags" Target="../tags/tag685.xml"/><Relationship Id="rId5" Type="http://schemas.openxmlformats.org/officeDocument/2006/relationships/chart" Target="../charts/chart17.xml"/><Relationship Id="rId4" Type="http://schemas.openxmlformats.org/officeDocument/2006/relationships/chart" Target="../charts/char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chart" Target="../charts/chart18.xml"/><Relationship Id="rId3" Type="http://schemas.openxmlformats.org/officeDocument/2006/relationships/tags" Target="../tags/tag689.xml"/><Relationship Id="rId7" Type="http://schemas.openxmlformats.org/officeDocument/2006/relationships/notesSlide" Target="../notesSlides/notesSlide13.xml"/><Relationship Id="rId2" Type="http://schemas.openxmlformats.org/officeDocument/2006/relationships/tags" Target="../tags/tag688.xml"/><Relationship Id="rId1" Type="http://schemas.openxmlformats.org/officeDocument/2006/relationships/tags" Target="../tags/tag687.xml"/><Relationship Id="rId6" Type="http://schemas.openxmlformats.org/officeDocument/2006/relationships/slideLayout" Target="../slideLayouts/slideLayout3.xml"/><Relationship Id="rId11" Type="http://schemas.openxmlformats.org/officeDocument/2006/relationships/image" Target="../media/image19.png"/><Relationship Id="rId5" Type="http://schemas.openxmlformats.org/officeDocument/2006/relationships/tags" Target="../tags/tag691.xml"/><Relationship Id="rId10" Type="http://schemas.microsoft.com/office/2014/relationships/chartEx" Target="../charts/chartEx1.xml"/><Relationship Id="rId4" Type="http://schemas.openxmlformats.org/officeDocument/2006/relationships/tags" Target="../tags/tag690.xml"/><Relationship Id="rId9" Type="http://schemas.openxmlformats.org/officeDocument/2006/relationships/chart" Target="../charts/char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692.xml"/></Relationships>
</file>

<file path=ppt/slides/_rels/slide27.xml.rels><?xml version="1.0" encoding="UTF-8" standalone="yes"?>
<Relationships xmlns="http://schemas.openxmlformats.org/package/2006/relationships"><Relationship Id="rId13" Type="http://schemas.openxmlformats.org/officeDocument/2006/relationships/tags" Target="../tags/tag705.xml"/><Relationship Id="rId18" Type="http://schemas.openxmlformats.org/officeDocument/2006/relationships/tags" Target="../tags/tag710.xml"/><Relationship Id="rId26" Type="http://schemas.openxmlformats.org/officeDocument/2006/relationships/tags" Target="../tags/tag718.xml"/><Relationship Id="rId39" Type="http://schemas.openxmlformats.org/officeDocument/2006/relationships/tags" Target="../tags/tag731.xml"/><Relationship Id="rId21" Type="http://schemas.openxmlformats.org/officeDocument/2006/relationships/tags" Target="../tags/tag713.xml"/><Relationship Id="rId34" Type="http://schemas.openxmlformats.org/officeDocument/2006/relationships/tags" Target="../tags/tag726.xml"/><Relationship Id="rId42" Type="http://schemas.openxmlformats.org/officeDocument/2006/relationships/tags" Target="../tags/tag734.xml"/><Relationship Id="rId47" Type="http://schemas.openxmlformats.org/officeDocument/2006/relationships/tags" Target="../tags/tag739.xml"/><Relationship Id="rId50" Type="http://schemas.openxmlformats.org/officeDocument/2006/relationships/tags" Target="../tags/tag742.xml"/><Relationship Id="rId55" Type="http://schemas.openxmlformats.org/officeDocument/2006/relationships/chart" Target="../charts/chart20.xml"/><Relationship Id="rId7" Type="http://schemas.openxmlformats.org/officeDocument/2006/relationships/tags" Target="../tags/tag699.xml"/><Relationship Id="rId2" Type="http://schemas.openxmlformats.org/officeDocument/2006/relationships/tags" Target="../tags/tag694.xml"/><Relationship Id="rId16" Type="http://schemas.openxmlformats.org/officeDocument/2006/relationships/tags" Target="../tags/tag708.xml"/><Relationship Id="rId29" Type="http://schemas.openxmlformats.org/officeDocument/2006/relationships/tags" Target="../tags/tag721.xml"/><Relationship Id="rId11" Type="http://schemas.openxmlformats.org/officeDocument/2006/relationships/tags" Target="../tags/tag703.xml"/><Relationship Id="rId24" Type="http://schemas.openxmlformats.org/officeDocument/2006/relationships/tags" Target="../tags/tag716.xml"/><Relationship Id="rId32" Type="http://schemas.openxmlformats.org/officeDocument/2006/relationships/tags" Target="../tags/tag724.xml"/><Relationship Id="rId37" Type="http://schemas.openxmlformats.org/officeDocument/2006/relationships/tags" Target="../tags/tag729.xml"/><Relationship Id="rId40" Type="http://schemas.openxmlformats.org/officeDocument/2006/relationships/tags" Target="../tags/tag732.xml"/><Relationship Id="rId45" Type="http://schemas.openxmlformats.org/officeDocument/2006/relationships/tags" Target="../tags/tag737.xml"/><Relationship Id="rId53" Type="http://schemas.openxmlformats.org/officeDocument/2006/relationships/slideLayout" Target="../slideLayouts/slideLayout3.xml"/><Relationship Id="rId5" Type="http://schemas.openxmlformats.org/officeDocument/2006/relationships/tags" Target="../tags/tag697.xml"/><Relationship Id="rId10" Type="http://schemas.openxmlformats.org/officeDocument/2006/relationships/tags" Target="../tags/tag702.xml"/><Relationship Id="rId19" Type="http://schemas.openxmlformats.org/officeDocument/2006/relationships/tags" Target="../tags/tag711.xml"/><Relationship Id="rId31" Type="http://schemas.openxmlformats.org/officeDocument/2006/relationships/tags" Target="../tags/tag723.xml"/><Relationship Id="rId44" Type="http://schemas.openxmlformats.org/officeDocument/2006/relationships/tags" Target="../tags/tag736.xml"/><Relationship Id="rId52" Type="http://schemas.openxmlformats.org/officeDocument/2006/relationships/tags" Target="../tags/tag744.xml"/><Relationship Id="rId4" Type="http://schemas.openxmlformats.org/officeDocument/2006/relationships/tags" Target="../tags/tag696.xml"/><Relationship Id="rId9" Type="http://schemas.openxmlformats.org/officeDocument/2006/relationships/tags" Target="../tags/tag701.xml"/><Relationship Id="rId14" Type="http://schemas.openxmlformats.org/officeDocument/2006/relationships/tags" Target="../tags/tag706.xml"/><Relationship Id="rId22" Type="http://schemas.openxmlformats.org/officeDocument/2006/relationships/tags" Target="../tags/tag714.xml"/><Relationship Id="rId27" Type="http://schemas.openxmlformats.org/officeDocument/2006/relationships/tags" Target="../tags/tag719.xml"/><Relationship Id="rId30" Type="http://schemas.openxmlformats.org/officeDocument/2006/relationships/tags" Target="../tags/tag722.xml"/><Relationship Id="rId35" Type="http://schemas.openxmlformats.org/officeDocument/2006/relationships/tags" Target="../tags/tag727.xml"/><Relationship Id="rId43" Type="http://schemas.openxmlformats.org/officeDocument/2006/relationships/tags" Target="../tags/tag735.xml"/><Relationship Id="rId48" Type="http://schemas.openxmlformats.org/officeDocument/2006/relationships/tags" Target="../tags/tag740.xml"/><Relationship Id="rId56" Type="http://schemas.openxmlformats.org/officeDocument/2006/relationships/chart" Target="../charts/chart21.xml"/><Relationship Id="rId8" Type="http://schemas.openxmlformats.org/officeDocument/2006/relationships/tags" Target="../tags/tag700.xml"/><Relationship Id="rId51" Type="http://schemas.openxmlformats.org/officeDocument/2006/relationships/tags" Target="../tags/tag743.xml"/><Relationship Id="rId3" Type="http://schemas.openxmlformats.org/officeDocument/2006/relationships/tags" Target="../tags/tag695.xml"/><Relationship Id="rId12" Type="http://schemas.openxmlformats.org/officeDocument/2006/relationships/tags" Target="../tags/tag704.xml"/><Relationship Id="rId17" Type="http://schemas.openxmlformats.org/officeDocument/2006/relationships/tags" Target="../tags/tag709.xml"/><Relationship Id="rId25" Type="http://schemas.openxmlformats.org/officeDocument/2006/relationships/tags" Target="../tags/tag717.xml"/><Relationship Id="rId33" Type="http://schemas.openxmlformats.org/officeDocument/2006/relationships/tags" Target="../tags/tag725.xml"/><Relationship Id="rId38" Type="http://schemas.openxmlformats.org/officeDocument/2006/relationships/tags" Target="../tags/tag730.xml"/><Relationship Id="rId46" Type="http://schemas.openxmlformats.org/officeDocument/2006/relationships/tags" Target="../tags/tag738.xml"/><Relationship Id="rId20" Type="http://schemas.openxmlformats.org/officeDocument/2006/relationships/tags" Target="../tags/tag712.xml"/><Relationship Id="rId41" Type="http://schemas.openxmlformats.org/officeDocument/2006/relationships/tags" Target="../tags/tag733.xml"/><Relationship Id="rId54" Type="http://schemas.openxmlformats.org/officeDocument/2006/relationships/notesSlide" Target="../notesSlides/notesSlide16.xml"/><Relationship Id="rId1" Type="http://schemas.openxmlformats.org/officeDocument/2006/relationships/tags" Target="../tags/tag693.xml"/><Relationship Id="rId6" Type="http://schemas.openxmlformats.org/officeDocument/2006/relationships/tags" Target="../tags/tag698.xml"/><Relationship Id="rId15" Type="http://schemas.openxmlformats.org/officeDocument/2006/relationships/tags" Target="../tags/tag707.xml"/><Relationship Id="rId23" Type="http://schemas.openxmlformats.org/officeDocument/2006/relationships/tags" Target="../tags/tag715.xml"/><Relationship Id="rId28" Type="http://schemas.openxmlformats.org/officeDocument/2006/relationships/tags" Target="../tags/tag720.xml"/><Relationship Id="rId36" Type="http://schemas.openxmlformats.org/officeDocument/2006/relationships/tags" Target="../tags/tag728.xml"/><Relationship Id="rId49" Type="http://schemas.openxmlformats.org/officeDocument/2006/relationships/tags" Target="../tags/tag74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tags" Target="../tags/tag752.xml"/><Relationship Id="rId13" Type="http://schemas.openxmlformats.org/officeDocument/2006/relationships/tags" Target="../tags/tag757.xml"/><Relationship Id="rId18" Type="http://schemas.openxmlformats.org/officeDocument/2006/relationships/tags" Target="../tags/tag762.xml"/><Relationship Id="rId26" Type="http://schemas.openxmlformats.org/officeDocument/2006/relationships/tags" Target="../tags/tag770.xml"/><Relationship Id="rId3" Type="http://schemas.openxmlformats.org/officeDocument/2006/relationships/tags" Target="../tags/tag747.xml"/><Relationship Id="rId21" Type="http://schemas.openxmlformats.org/officeDocument/2006/relationships/tags" Target="../tags/tag765.xml"/><Relationship Id="rId7" Type="http://schemas.openxmlformats.org/officeDocument/2006/relationships/tags" Target="../tags/tag751.xml"/><Relationship Id="rId12" Type="http://schemas.openxmlformats.org/officeDocument/2006/relationships/tags" Target="../tags/tag756.xml"/><Relationship Id="rId17" Type="http://schemas.openxmlformats.org/officeDocument/2006/relationships/tags" Target="../tags/tag761.xml"/><Relationship Id="rId25" Type="http://schemas.openxmlformats.org/officeDocument/2006/relationships/tags" Target="../tags/tag769.xml"/><Relationship Id="rId2" Type="http://schemas.openxmlformats.org/officeDocument/2006/relationships/tags" Target="../tags/tag746.xml"/><Relationship Id="rId16" Type="http://schemas.openxmlformats.org/officeDocument/2006/relationships/tags" Target="../tags/tag760.xml"/><Relationship Id="rId20" Type="http://schemas.openxmlformats.org/officeDocument/2006/relationships/tags" Target="../tags/tag764.xml"/><Relationship Id="rId29" Type="http://schemas.openxmlformats.org/officeDocument/2006/relationships/notesSlide" Target="../notesSlides/notesSlide24.xml"/><Relationship Id="rId1" Type="http://schemas.openxmlformats.org/officeDocument/2006/relationships/tags" Target="../tags/tag745.xml"/><Relationship Id="rId6" Type="http://schemas.openxmlformats.org/officeDocument/2006/relationships/tags" Target="../tags/tag750.xml"/><Relationship Id="rId11" Type="http://schemas.openxmlformats.org/officeDocument/2006/relationships/tags" Target="../tags/tag755.xml"/><Relationship Id="rId24" Type="http://schemas.openxmlformats.org/officeDocument/2006/relationships/tags" Target="../tags/tag768.xml"/><Relationship Id="rId5" Type="http://schemas.openxmlformats.org/officeDocument/2006/relationships/tags" Target="../tags/tag749.xml"/><Relationship Id="rId15" Type="http://schemas.openxmlformats.org/officeDocument/2006/relationships/tags" Target="../tags/tag759.xml"/><Relationship Id="rId23" Type="http://schemas.openxmlformats.org/officeDocument/2006/relationships/tags" Target="../tags/tag767.xml"/><Relationship Id="rId28" Type="http://schemas.openxmlformats.org/officeDocument/2006/relationships/slideLayout" Target="../slideLayouts/slideLayout3.xml"/><Relationship Id="rId10" Type="http://schemas.openxmlformats.org/officeDocument/2006/relationships/tags" Target="../tags/tag754.xml"/><Relationship Id="rId19" Type="http://schemas.openxmlformats.org/officeDocument/2006/relationships/tags" Target="../tags/tag763.xml"/><Relationship Id="rId4" Type="http://schemas.openxmlformats.org/officeDocument/2006/relationships/tags" Target="../tags/tag748.xml"/><Relationship Id="rId9" Type="http://schemas.openxmlformats.org/officeDocument/2006/relationships/tags" Target="../tags/tag753.xml"/><Relationship Id="rId14" Type="http://schemas.openxmlformats.org/officeDocument/2006/relationships/tags" Target="../tags/tag758.xml"/><Relationship Id="rId22" Type="http://schemas.openxmlformats.org/officeDocument/2006/relationships/tags" Target="../tags/tag766.xml"/><Relationship Id="rId27" Type="http://schemas.openxmlformats.org/officeDocument/2006/relationships/tags" Target="../tags/tag771.xml"/><Relationship Id="rId30" Type="http://schemas.openxmlformats.org/officeDocument/2006/relationships/chart" Target="../charts/chart23.xml"/></Relationships>
</file>

<file path=ppt/slides/_rels/slide45.xml.rels><?xml version="1.0" encoding="UTF-8" standalone="yes"?>
<Relationships xmlns="http://schemas.openxmlformats.org/package/2006/relationships"><Relationship Id="rId8" Type="http://schemas.openxmlformats.org/officeDocument/2006/relationships/tags" Target="../tags/tag779.xml"/><Relationship Id="rId13" Type="http://schemas.openxmlformats.org/officeDocument/2006/relationships/tags" Target="../tags/tag784.xml"/><Relationship Id="rId18" Type="http://schemas.openxmlformats.org/officeDocument/2006/relationships/chart" Target="../charts/chart24.xml"/><Relationship Id="rId3" Type="http://schemas.openxmlformats.org/officeDocument/2006/relationships/tags" Target="../tags/tag774.xml"/><Relationship Id="rId7" Type="http://schemas.openxmlformats.org/officeDocument/2006/relationships/tags" Target="../tags/tag778.xml"/><Relationship Id="rId12" Type="http://schemas.openxmlformats.org/officeDocument/2006/relationships/tags" Target="../tags/tag783.xml"/><Relationship Id="rId17" Type="http://schemas.openxmlformats.org/officeDocument/2006/relationships/slideLayout" Target="../slideLayouts/slideLayout3.xml"/><Relationship Id="rId2" Type="http://schemas.openxmlformats.org/officeDocument/2006/relationships/tags" Target="../tags/tag773.xml"/><Relationship Id="rId16" Type="http://schemas.openxmlformats.org/officeDocument/2006/relationships/tags" Target="../tags/tag787.xml"/><Relationship Id="rId1" Type="http://schemas.openxmlformats.org/officeDocument/2006/relationships/tags" Target="../tags/tag772.xml"/><Relationship Id="rId6" Type="http://schemas.openxmlformats.org/officeDocument/2006/relationships/tags" Target="../tags/tag777.xml"/><Relationship Id="rId11" Type="http://schemas.openxmlformats.org/officeDocument/2006/relationships/tags" Target="../tags/tag782.xml"/><Relationship Id="rId5" Type="http://schemas.openxmlformats.org/officeDocument/2006/relationships/tags" Target="../tags/tag776.xml"/><Relationship Id="rId15" Type="http://schemas.openxmlformats.org/officeDocument/2006/relationships/tags" Target="../tags/tag786.xml"/><Relationship Id="rId10" Type="http://schemas.openxmlformats.org/officeDocument/2006/relationships/tags" Target="../tags/tag781.xml"/><Relationship Id="rId4" Type="http://schemas.openxmlformats.org/officeDocument/2006/relationships/tags" Target="../tags/tag775.xml"/><Relationship Id="rId9" Type="http://schemas.openxmlformats.org/officeDocument/2006/relationships/tags" Target="../tags/tag780.xml"/><Relationship Id="rId14" Type="http://schemas.openxmlformats.org/officeDocument/2006/relationships/tags" Target="../tags/tag785.xml"/></Relationships>
</file>

<file path=ppt/slides/_rels/slide46.xml.rels><?xml version="1.0" encoding="UTF-8" standalone="yes"?>
<Relationships xmlns="http://schemas.openxmlformats.org/package/2006/relationships"><Relationship Id="rId8" Type="http://schemas.openxmlformats.org/officeDocument/2006/relationships/tags" Target="../tags/tag795.xml"/><Relationship Id="rId13" Type="http://schemas.openxmlformats.org/officeDocument/2006/relationships/tags" Target="../tags/tag800.xml"/><Relationship Id="rId18" Type="http://schemas.openxmlformats.org/officeDocument/2006/relationships/chart" Target="../charts/chart25.xml"/><Relationship Id="rId3" Type="http://schemas.openxmlformats.org/officeDocument/2006/relationships/tags" Target="../tags/tag790.xml"/><Relationship Id="rId7" Type="http://schemas.openxmlformats.org/officeDocument/2006/relationships/tags" Target="../tags/tag794.xml"/><Relationship Id="rId12" Type="http://schemas.openxmlformats.org/officeDocument/2006/relationships/tags" Target="../tags/tag799.xml"/><Relationship Id="rId17" Type="http://schemas.openxmlformats.org/officeDocument/2006/relationships/slideLayout" Target="../slideLayouts/slideLayout3.xml"/><Relationship Id="rId2" Type="http://schemas.openxmlformats.org/officeDocument/2006/relationships/tags" Target="../tags/tag789.xml"/><Relationship Id="rId16" Type="http://schemas.openxmlformats.org/officeDocument/2006/relationships/tags" Target="../tags/tag803.xml"/><Relationship Id="rId1" Type="http://schemas.openxmlformats.org/officeDocument/2006/relationships/tags" Target="../tags/tag788.xml"/><Relationship Id="rId6" Type="http://schemas.openxmlformats.org/officeDocument/2006/relationships/tags" Target="../tags/tag793.xml"/><Relationship Id="rId11" Type="http://schemas.openxmlformats.org/officeDocument/2006/relationships/tags" Target="../tags/tag798.xml"/><Relationship Id="rId5" Type="http://schemas.openxmlformats.org/officeDocument/2006/relationships/tags" Target="../tags/tag792.xml"/><Relationship Id="rId15" Type="http://schemas.openxmlformats.org/officeDocument/2006/relationships/tags" Target="../tags/tag802.xml"/><Relationship Id="rId10" Type="http://schemas.openxmlformats.org/officeDocument/2006/relationships/tags" Target="../tags/tag797.xml"/><Relationship Id="rId4" Type="http://schemas.openxmlformats.org/officeDocument/2006/relationships/tags" Target="../tags/tag791.xml"/><Relationship Id="rId9" Type="http://schemas.openxmlformats.org/officeDocument/2006/relationships/tags" Target="../tags/tag796.xml"/><Relationship Id="rId14" Type="http://schemas.openxmlformats.org/officeDocument/2006/relationships/tags" Target="../tags/tag80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slideLayout" Target="../slideLayouts/slideLayout3.xml"/><Relationship Id="rId1" Type="http://schemas.openxmlformats.org/officeDocument/2006/relationships/tags" Target="../tags/tag804.xml"/></Relationships>
</file>

<file path=ppt/slides/_rels/slide51.xml.rels><?xml version="1.0" encoding="UTF-8" standalone="yes"?>
<Relationships xmlns="http://schemas.openxmlformats.org/package/2006/relationships"><Relationship Id="rId8" Type="http://schemas.openxmlformats.org/officeDocument/2006/relationships/tags" Target="../tags/tag812.xml"/><Relationship Id="rId13" Type="http://schemas.openxmlformats.org/officeDocument/2006/relationships/tags" Target="../tags/tag817.xml"/><Relationship Id="rId18" Type="http://schemas.openxmlformats.org/officeDocument/2006/relationships/tags" Target="../tags/tag822.xml"/><Relationship Id="rId26" Type="http://schemas.openxmlformats.org/officeDocument/2006/relationships/chart" Target="../charts/chart27.xml"/><Relationship Id="rId3" Type="http://schemas.openxmlformats.org/officeDocument/2006/relationships/tags" Target="../tags/tag807.xml"/><Relationship Id="rId21" Type="http://schemas.openxmlformats.org/officeDocument/2006/relationships/tags" Target="../tags/tag825.xml"/><Relationship Id="rId7" Type="http://schemas.openxmlformats.org/officeDocument/2006/relationships/tags" Target="../tags/tag811.xml"/><Relationship Id="rId12" Type="http://schemas.openxmlformats.org/officeDocument/2006/relationships/tags" Target="../tags/tag816.xml"/><Relationship Id="rId17" Type="http://schemas.openxmlformats.org/officeDocument/2006/relationships/tags" Target="../tags/tag821.xml"/><Relationship Id="rId25" Type="http://schemas.openxmlformats.org/officeDocument/2006/relationships/slideLayout" Target="../slideLayouts/slideLayout3.xml"/><Relationship Id="rId2" Type="http://schemas.openxmlformats.org/officeDocument/2006/relationships/tags" Target="../tags/tag806.xml"/><Relationship Id="rId16" Type="http://schemas.openxmlformats.org/officeDocument/2006/relationships/tags" Target="../tags/tag820.xml"/><Relationship Id="rId20" Type="http://schemas.openxmlformats.org/officeDocument/2006/relationships/tags" Target="../tags/tag824.xml"/><Relationship Id="rId1" Type="http://schemas.openxmlformats.org/officeDocument/2006/relationships/tags" Target="../tags/tag805.xml"/><Relationship Id="rId6" Type="http://schemas.openxmlformats.org/officeDocument/2006/relationships/tags" Target="../tags/tag810.xml"/><Relationship Id="rId11" Type="http://schemas.openxmlformats.org/officeDocument/2006/relationships/tags" Target="../tags/tag815.xml"/><Relationship Id="rId24" Type="http://schemas.openxmlformats.org/officeDocument/2006/relationships/tags" Target="../tags/tag828.xml"/><Relationship Id="rId5" Type="http://schemas.openxmlformats.org/officeDocument/2006/relationships/tags" Target="../tags/tag809.xml"/><Relationship Id="rId15" Type="http://schemas.openxmlformats.org/officeDocument/2006/relationships/tags" Target="../tags/tag819.xml"/><Relationship Id="rId23" Type="http://schemas.openxmlformats.org/officeDocument/2006/relationships/tags" Target="../tags/tag827.xml"/><Relationship Id="rId10" Type="http://schemas.openxmlformats.org/officeDocument/2006/relationships/tags" Target="../tags/tag814.xml"/><Relationship Id="rId19" Type="http://schemas.openxmlformats.org/officeDocument/2006/relationships/tags" Target="../tags/tag823.xml"/><Relationship Id="rId4" Type="http://schemas.openxmlformats.org/officeDocument/2006/relationships/tags" Target="../tags/tag808.xml"/><Relationship Id="rId9" Type="http://schemas.openxmlformats.org/officeDocument/2006/relationships/tags" Target="../tags/tag813.xml"/><Relationship Id="rId14" Type="http://schemas.openxmlformats.org/officeDocument/2006/relationships/tags" Target="../tags/tag818.xml"/><Relationship Id="rId22" Type="http://schemas.openxmlformats.org/officeDocument/2006/relationships/tags" Target="../tags/tag826.xml"/><Relationship Id="rId27" Type="http://schemas.openxmlformats.org/officeDocument/2006/relationships/chart" Target="../charts/chart2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8" Type="http://schemas.openxmlformats.org/officeDocument/2006/relationships/tags" Target="../tags/tag836.xml"/><Relationship Id="rId13" Type="http://schemas.openxmlformats.org/officeDocument/2006/relationships/tags" Target="../tags/tag841.xml"/><Relationship Id="rId18" Type="http://schemas.openxmlformats.org/officeDocument/2006/relationships/chart" Target="../charts/chart29.xml"/><Relationship Id="rId3" Type="http://schemas.openxmlformats.org/officeDocument/2006/relationships/tags" Target="../tags/tag831.xml"/><Relationship Id="rId7" Type="http://schemas.openxmlformats.org/officeDocument/2006/relationships/tags" Target="../tags/tag835.xml"/><Relationship Id="rId12" Type="http://schemas.openxmlformats.org/officeDocument/2006/relationships/tags" Target="../tags/tag840.xml"/><Relationship Id="rId17" Type="http://schemas.openxmlformats.org/officeDocument/2006/relationships/slideLayout" Target="../slideLayouts/slideLayout3.xml"/><Relationship Id="rId2" Type="http://schemas.openxmlformats.org/officeDocument/2006/relationships/tags" Target="../tags/tag830.xml"/><Relationship Id="rId16" Type="http://schemas.openxmlformats.org/officeDocument/2006/relationships/tags" Target="../tags/tag844.xml"/><Relationship Id="rId1" Type="http://schemas.openxmlformats.org/officeDocument/2006/relationships/tags" Target="../tags/tag829.xml"/><Relationship Id="rId6" Type="http://schemas.openxmlformats.org/officeDocument/2006/relationships/tags" Target="../tags/tag834.xml"/><Relationship Id="rId11" Type="http://schemas.openxmlformats.org/officeDocument/2006/relationships/tags" Target="../tags/tag839.xml"/><Relationship Id="rId5" Type="http://schemas.openxmlformats.org/officeDocument/2006/relationships/tags" Target="../tags/tag833.xml"/><Relationship Id="rId15" Type="http://schemas.openxmlformats.org/officeDocument/2006/relationships/tags" Target="../tags/tag843.xml"/><Relationship Id="rId10" Type="http://schemas.openxmlformats.org/officeDocument/2006/relationships/tags" Target="../tags/tag838.xml"/><Relationship Id="rId4" Type="http://schemas.openxmlformats.org/officeDocument/2006/relationships/tags" Target="../tags/tag832.xml"/><Relationship Id="rId9" Type="http://schemas.openxmlformats.org/officeDocument/2006/relationships/tags" Target="../tags/tag837.xml"/><Relationship Id="rId14" Type="http://schemas.openxmlformats.org/officeDocument/2006/relationships/tags" Target="../tags/tag84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17" Type="http://schemas.openxmlformats.org/officeDocument/2006/relationships/tags" Target="../tags/tag121.xml"/><Relationship Id="rId21" Type="http://schemas.openxmlformats.org/officeDocument/2006/relationships/tags" Target="../tags/tag25.xml"/><Relationship Id="rId63" Type="http://schemas.openxmlformats.org/officeDocument/2006/relationships/tags" Target="../tags/tag67.xml"/><Relationship Id="rId159" Type="http://schemas.openxmlformats.org/officeDocument/2006/relationships/tags" Target="../tags/tag163.xml"/><Relationship Id="rId170" Type="http://schemas.openxmlformats.org/officeDocument/2006/relationships/tags" Target="../tags/tag174.xml"/><Relationship Id="rId226" Type="http://schemas.openxmlformats.org/officeDocument/2006/relationships/tags" Target="../tags/tag230.xml"/><Relationship Id="rId268" Type="http://schemas.openxmlformats.org/officeDocument/2006/relationships/tags" Target="../tags/tag272.xml"/><Relationship Id="rId32" Type="http://schemas.openxmlformats.org/officeDocument/2006/relationships/tags" Target="../tags/tag36.xml"/><Relationship Id="rId74" Type="http://schemas.openxmlformats.org/officeDocument/2006/relationships/tags" Target="../tags/tag78.xml"/><Relationship Id="rId128" Type="http://schemas.openxmlformats.org/officeDocument/2006/relationships/tags" Target="../tags/tag132.xml"/><Relationship Id="rId5" Type="http://schemas.openxmlformats.org/officeDocument/2006/relationships/tags" Target="../tags/tag9.xml"/><Relationship Id="rId95" Type="http://schemas.openxmlformats.org/officeDocument/2006/relationships/tags" Target="../tags/tag99.xml"/><Relationship Id="rId160" Type="http://schemas.openxmlformats.org/officeDocument/2006/relationships/tags" Target="../tags/tag164.xml"/><Relationship Id="rId181" Type="http://schemas.openxmlformats.org/officeDocument/2006/relationships/tags" Target="../tags/tag185.xml"/><Relationship Id="rId216" Type="http://schemas.openxmlformats.org/officeDocument/2006/relationships/tags" Target="../tags/tag220.xml"/><Relationship Id="rId237" Type="http://schemas.openxmlformats.org/officeDocument/2006/relationships/tags" Target="../tags/tag241.xml"/><Relationship Id="rId258" Type="http://schemas.openxmlformats.org/officeDocument/2006/relationships/tags" Target="../tags/tag262.xml"/><Relationship Id="rId22" Type="http://schemas.openxmlformats.org/officeDocument/2006/relationships/tags" Target="../tags/tag26.xml"/><Relationship Id="rId43" Type="http://schemas.openxmlformats.org/officeDocument/2006/relationships/tags" Target="../tags/tag47.xml"/><Relationship Id="rId64" Type="http://schemas.openxmlformats.org/officeDocument/2006/relationships/tags" Target="../tags/tag68.xml"/><Relationship Id="rId118" Type="http://schemas.openxmlformats.org/officeDocument/2006/relationships/tags" Target="../tags/tag122.xml"/><Relationship Id="rId139" Type="http://schemas.openxmlformats.org/officeDocument/2006/relationships/tags" Target="../tags/tag143.xml"/><Relationship Id="rId85" Type="http://schemas.openxmlformats.org/officeDocument/2006/relationships/tags" Target="../tags/tag89.xml"/><Relationship Id="rId150" Type="http://schemas.openxmlformats.org/officeDocument/2006/relationships/tags" Target="../tags/tag154.xml"/><Relationship Id="rId171" Type="http://schemas.openxmlformats.org/officeDocument/2006/relationships/tags" Target="../tags/tag175.xml"/><Relationship Id="rId192" Type="http://schemas.openxmlformats.org/officeDocument/2006/relationships/tags" Target="../tags/tag196.xml"/><Relationship Id="rId206" Type="http://schemas.openxmlformats.org/officeDocument/2006/relationships/tags" Target="../tags/tag210.xml"/><Relationship Id="rId227" Type="http://schemas.openxmlformats.org/officeDocument/2006/relationships/tags" Target="../tags/tag231.xml"/><Relationship Id="rId248" Type="http://schemas.openxmlformats.org/officeDocument/2006/relationships/tags" Target="../tags/tag252.xml"/><Relationship Id="rId269" Type="http://schemas.openxmlformats.org/officeDocument/2006/relationships/tags" Target="../tags/tag273.xml"/><Relationship Id="rId12" Type="http://schemas.openxmlformats.org/officeDocument/2006/relationships/tags" Target="../tags/tag16.xml"/><Relationship Id="rId33" Type="http://schemas.openxmlformats.org/officeDocument/2006/relationships/tags" Target="../tags/tag37.xml"/><Relationship Id="rId108" Type="http://schemas.openxmlformats.org/officeDocument/2006/relationships/tags" Target="../tags/tag112.xml"/><Relationship Id="rId129" Type="http://schemas.openxmlformats.org/officeDocument/2006/relationships/tags" Target="../tags/tag133.xml"/><Relationship Id="rId54" Type="http://schemas.openxmlformats.org/officeDocument/2006/relationships/tags" Target="../tags/tag58.xml"/><Relationship Id="rId75" Type="http://schemas.openxmlformats.org/officeDocument/2006/relationships/tags" Target="../tags/tag79.xml"/><Relationship Id="rId96" Type="http://schemas.openxmlformats.org/officeDocument/2006/relationships/tags" Target="../tags/tag100.xml"/><Relationship Id="rId140" Type="http://schemas.openxmlformats.org/officeDocument/2006/relationships/tags" Target="../tags/tag144.xml"/><Relationship Id="rId161" Type="http://schemas.openxmlformats.org/officeDocument/2006/relationships/tags" Target="../tags/tag165.xml"/><Relationship Id="rId182" Type="http://schemas.openxmlformats.org/officeDocument/2006/relationships/tags" Target="../tags/tag186.xml"/><Relationship Id="rId217" Type="http://schemas.openxmlformats.org/officeDocument/2006/relationships/tags" Target="../tags/tag221.xml"/><Relationship Id="rId6" Type="http://schemas.openxmlformats.org/officeDocument/2006/relationships/tags" Target="../tags/tag10.xml"/><Relationship Id="rId238" Type="http://schemas.openxmlformats.org/officeDocument/2006/relationships/tags" Target="../tags/tag242.xml"/><Relationship Id="rId259" Type="http://schemas.openxmlformats.org/officeDocument/2006/relationships/tags" Target="../tags/tag263.xml"/><Relationship Id="rId23" Type="http://schemas.openxmlformats.org/officeDocument/2006/relationships/tags" Target="../tags/tag27.xml"/><Relationship Id="rId119" Type="http://schemas.openxmlformats.org/officeDocument/2006/relationships/tags" Target="../tags/tag123.xml"/><Relationship Id="rId270" Type="http://schemas.openxmlformats.org/officeDocument/2006/relationships/tags" Target="../tags/tag274.xml"/><Relationship Id="rId44" Type="http://schemas.openxmlformats.org/officeDocument/2006/relationships/tags" Target="../tags/tag48.xml"/><Relationship Id="rId65" Type="http://schemas.openxmlformats.org/officeDocument/2006/relationships/tags" Target="../tags/tag69.xml"/><Relationship Id="rId86" Type="http://schemas.openxmlformats.org/officeDocument/2006/relationships/tags" Target="../tags/tag90.xml"/><Relationship Id="rId130" Type="http://schemas.openxmlformats.org/officeDocument/2006/relationships/tags" Target="../tags/tag134.xml"/><Relationship Id="rId151" Type="http://schemas.openxmlformats.org/officeDocument/2006/relationships/tags" Target="../tags/tag155.xml"/><Relationship Id="rId172" Type="http://schemas.openxmlformats.org/officeDocument/2006/relationships/tags" Target="../tags/tag176.xml"/><Relationship Id="rId193" Type="http://schemas.openxmlformats.org/officeDocument/2006/relationships/tags" Target="../tags/tag197.xml"/><Relationship Id="rId207" Type="http://schemas.openxmlformats.org/officeDocument/2006/relationships/tags" Target="../tags/tag211.xml"/><Relationship Id="rId228" Type="http://schemas.openxmlformats.org/officeDocument/2006/relationships/tags" Target="../tags/tag232.xml"/><Relationship Id="rId249" Type="http://schemas.openxmlformats.org/officeDocument/2006/relationships/tags" Target="../tags/tag253.xml"/><Relationship Id="rId13" Type="http://schemas.openxmlformats.org/officeDocument/2006/relationships/tags" Target="../tags/tag17.xml"/><Relationship Id="rId109" Type="http://schemas.openxmlformats.org/officeDocument/2006/relationships/tags" Target="../tags/tag113.xml"/><Relationship Id="rId260" Type="http://schemas.openxmlformats.org/officeDocument/2006/relationships/tags" Target="../tags/tag264.xml"/><Relationship Id="rId34" Type="http://schemas.openxmlformats.org/officeDocument/2006/relationships/tags" Target="../tags/tag38.xml"/><Relationship Id="rId55" Type="http://schemas.openxmlformats.org/officeDocument/2006/relationships/tags" Target="../tags/tag59.xml"/><Relationship Id="rId76" Type="http://schemas.openxmlformats.org/officeDocument/2006/relationships/tags" Target="../tags/tag80.xml"/><Relationship Id="rId97" Type="http://schemas.openxmlformats.org/officeDocument/2006/relationships/tags" Target="../tags/tag101.xml"/><Relationship Id="rId120" Type="http://schemas.openxmlformats.org/officeDocument/2006/relationships/tags" Target="../tags/tag124.xml"/><Relationship Id="rId141" Type="http://schemas.openxmlformats.org/officeDocument/2006/relationships/tags" Target="../tags/tag145.xml"/><Relationship Id="rId7" Type="http://schemas.openxmlformats.org/officeDocument/2006/relationships/tags" Target="../tags/tag11.xml"/><Relationship Id="rId162" Type="http://schemas.openxmlformats.org/officeDocument/2006/relationships/tags" Target="../tags/tag166.xml"/><Relationship Id="rId183" Type="http://schemas.openxmlformats.org/officeDocument/2006/relationships/tags" Target="../tags/tag187.xml"/><Relationship Id="rId218" Type="http://schemas.openxmlformats.org/officeDocument/2006/relationships/tags" Target="../tags/tag222.xml"/><Relationship Id="rId239" Type="http://schemas.openxmlformats.org/officeDocument/2006/relationships/tags" Target="../tags/tag243.xml"/><Relationship Id="rId250" Type="http://schemas.openxmlformats.org/officeDocument/2006/relationships/tags" Target="../tags/tag254.xml"/><Relationship Id="rId271" Type="http://schemas.openxmlformats.org/officeDocument/2006/relationships/tags" Target="../tags/tag275.xml"/><Relationship Id="rId24" Type="http://schemas.openxmlformats.org/officeDocument/2006/relationships/tags" Target="../tags/tag28.xml"/><Relationship Id="rId45" Type="http://schemas.openxmlformats.org/officeDocument/2006/relationships/tags" Target="../tags/tag49.xml"/><Relationship Id="rId66" Type="http://schemas.openxmlformats.org/officeDocument/2006/relationships/tags" Target="../tags/tag70.xml"/><Relationship Id="rId87" Type="http://schemas.openxmlformats.org/officeDocument/2006/relationships/tags" Target="../tags/tag91.xml"/><Relationship Id="rId110" Type="http://schemas.openxmlformats.org/officeDocument/2006/relationships/tags" Target="../tags/tag114.xml"/><Relationship Id="rId131" Type="http://schemas.openxmlformats.org/officeDocument/2006/relationships/tags" Target="../tags/tag135.xml"/><Relationship Id="rId152" Type="http://schemas.openxmlformats.org/officeDocument/2006/relationships/tags" Target="../tags/tag156.xml"/><Relationship Id="rId173" Type="http://schemas.openxmlformats.org/officeDocument/2006/relationships/tags" Target="../tags/tag177.xml"/><Relationship Id="rId194" Type="http://schemas.openxmlformats.org/officeDocument/2006/relationships/tags" Target="../tags/tag198.xml"/><Relationship Id="rId208" Type="http://schemas.openxmlformats.org/officeDocument/2006/relationships/tags" Target="../tags/tag212.xml"/><Relationship Id="rId229" Type="http://schemas.openxmlformats.org/officeDocument/2006/relationships/tags" Target="../tags/tag233.xml"/><Relationship Id="rId240" Type="http://schemas.openxmlformats.org/officeDocument/2006/relationships/tags" Target="../tags/tag244.xml"/><Relationship Id="rId261" Type="http://schemas.openxmlformats.org/officeDocument/2006/relationships/tags" Target="../tags/tag265.xml"/><Relationship Id="rId14" Type="http://schemas.openxmlformats.org/officeDocument/2006/relationships/tags" Target="../tags/tag18.xml"/><Relationship Id="rId35" Type="http://schemas.openxmlformats.org/officeDocument/2006/relationships/tags" Target="../tags/tag39.xml"/><Relationship Id="rId56" Type="http://schemas.openxmlformats.org/officeDocument/2006/relationships/tags" Target="../tags/tag60.xml"/><Relationship Id="rId77" Type="http://schemas.openxmlformats.org/officeDocument/2006/relationships/tags" Target="../tags/tag81.xml"/><Relationship Id="rId100" Type="http://schemas.openxmlformats.org/officeDocument/2006/relationships/tags" Target="../tags/tag104.xml"/><Relationship Id="rId8" Type="http://schemas.openxmlformats.org/officeDocument/2006/relationships/tags" Target="../tags/tag12.xml"/><Relationship Id="rId98" Type="http://schemas.openxmlformats.org/officeDocument/2006/relationships/tags" Target="../tags/tag102.xml"/><Relationship Id="rId121" Type="http://schemas.openxmlformats.org/officeDocument/2006/relationships/tags" Target="../tags/tag125.xml"/><Relationship Id="rId142" Type="http://schemas.openxmlformats.org/officeDocument/2006/relationships/tags" Target="../tags/tag146.xml"/><Relationship Id="rId163" Type="http://schemas.openxmlformats.org/officeDocument/2006/relationships/tags" Target="../tags/tag167.xml"/><Relationship Id="rId184" Type="http://schemas.openxmlformats.org/officeDocument/2006/relationships/tags" Target="../tags/tag188.xml"/><Relationship Id="rId219" Type="http://schemas.openxmlformats.org/officeDocument/2006/relationships/tags" Target="../tags/tag223.xml"/><Relationship Id="rId230" Type="http://schemas.openxmlformats.org/officeDocument/2006/relationships/tags" Target="../tags/tag234.xml"/><Relationship Id="rId251" Type="http://schemas.openxmlformats.org/officeDocument/2006/relationships/tags" Target="../tags/tag255.xml"/><Relationship Id="rId25" Type="http://schemas.openxmlformats.org/officeDocument/2006/relationships/tags" Target="../tags/tag29.xml"/><Relationship Id="rId46" Type="http://schemas.openxmlformats.org/officeDocument/2006/relationships/tags" Target="../tags/tag50.xml"/><Relationship Id="rId67" Type="http://schemas.openxmlformats.org/officeDocument/2006/relationships/tags" Target="../tags/tag71.xml"/><Relationship Id="rId272" Type="http://schemas.openxmlformats.org/officeDocument/2006/relationships/tags" Target="../tags/tag276.xml"/><Relationship Id="rId88" Type="http://schemas.openxmlformats.org/officeDocument/2006/relationships/tags" Target="../tags/tag92.xml"/><Relationship Id="rId111" Type="http://schemas.openxmlformats.org/officeDocument/2006/relationships/tags" Target="../tags/tag115.xml"/><Relationship Id="rId132" Type="http://schemas.openxmlformats.org/officeDocument/2006/relationships/tags" Target="../tags/tag136.xml"/><Relationship Id="rId153" Type="http://schemas.openxmlformats.org/officeDocument/2006/relationships/tags" Target="../tags/tag157.xml"/><Relationship Id="rId174" Type="http://schemas.openxmlformats.org/officeDocument/2006/relationships/tags" Target="../tags/tag178.xml"/><Relationship Id="rId195" Type="http://schemas.openxmlformats.org/officeDocument/2006/relationships/tags" Target="../tags/tag199.xml"/><Relationship Id="rId209" Type="http://schemas.openxmlformats.org/officeDocument/2006/relationships/tags" Target="../tags/tag213.xml"/><Relationship Id="rId220" Type="http://schemas.openxmlformats.org/officeDocument/2006/relationships/tags" Target="../tags/tag224.xml"/><Relationship Id="rId241" Type="http://schemas.openxmlformats.org/officeDocument/2006/relationships/tags" Target="../tags/tag245.xml"/><Relationship Id="rId15" Type="http://schemas.openxmlformats.org/officeDocument/2006/relationships/tags" Target="../tags/tag19.xml"/><Relationship Id="rId36" Type="http://schemas.openxmlformats.org/officeDocument/2006/relationships/tags" Target="../tags/tag40.xml"/><Relationship Id="rId57" Type="http://schemas.openxmlformats.org/officeDocument/2006/relationships/tags" Target="../tags/tag61.xml"/><Relationship Id="rId262" Type="http://schemas.openxmlformats.org/officeDocument/2006/relationships/tags" Target="../tags/tag266.xml"/><Relationship Id="rId78" Type="http://schemas.openxmlformats.org/officeDocument/2006/relationships/tags" Target="../tags/tag82.xml"/><Relationship Id="rId99" Type="http://schemas.openxmlformats.org/officeDocument/2006/relationships/tags" Target="../tags/tag103.xml"/><Relationship Id="rId101" Type="http://schemas.openxmlformats.org/officeDocument/2006/relationships/tags" Target="../tags/tag105.xml"/><Relationship Id="rId122" Type="http://schemas.openxmlformats.org/officeDocument/2006/relationships/tags" Target="../tags/tag126.xml"/><Relationship Id="rId143" Type="http://schemas.openxmlformats.org/officeDocument/2006/relationships/tags" Target="../tags/tag147.xml"/><Relationship Id="rId164" Type="http://schemas.openxmlformats.org/officeDocument/2006/relationships/tags" Target="../tags/tag168.xml"/><Relationship Id="rId185" Type="http://schemas.openxmlformats.org/officeDocument/2006/relationships/tags" Target="../tags/tag189.xml"/><Relationship Id="rId9" Type="http://schemas.openxmlformats.org/officeDocument/2006/relationships/tags" Target="../tags/tag13.xml"/><Relationship Id="rId210" Type="http://schemas.openxmlformats.org/officeDocument/2006/relationships/tags" Target="../tags/tag214.xml"/><Relationship Id="rId26" Type="http://schemas.openxmlformats.org/officeDocument/2006/relationships/tags" Target="../tags/tag30.xml"/><Relationship Id="rId231" Type="http://schemas.openxmlformats.org/officeDocument/2006/relationships/tags" Target="../tags/tag235.xml"/><Relationship Id="rId252" Type="http://schemas.openxmlformats.org/officeDocument/2006/relationships/tags" Target="../tags/tag256.xml"/><Relationship Id="rId273" Type="http://schemas.openxmlformats.org/officeDocument/2006/relationships/slideLayout" Target="../slideLayouts/slideLayout3.xml"/><Relationship Id="rId47" Type="http://schemas.openxmlformats.org/officeDocument/2006/relationships/tags" Target="../tags/tag51.xml"/><Relationship Id="rId68" Type="http://schemas.openxmlformats.org/officeDocument/2006/relationships/tags" Target="../tags/tag72.xml"/><Relationship Id="rId89" Type="http://schemas.openxmlformats.org/officeDocument/2006/relationships/tags" Target="../tags/tag93.xml"/><Relationship Id="rId112" Type="http://schemas.openxmlformats.org/officeDocument/2006/relationships/tags" Target="../tags/tag116.xml"/><Relationship Id="rId133" Type="http://schemas.openxmlformats.org/officeDocument/2006/relationships/tags" Target="../tags/tag137.xml"/><Relationship Id="rId154" Type="http://schemas.openxmlformats.org/officeDocument/2006/relationships/tags" Target="../tags/tag158.xml"/><Relationship Id="rId175" Type="http://schemas.openxmlformats.org/officeDocument/2006/relationships/tags" Target="../tags/tag179.xml"/><Relationship Id="rId196" Type="http://schemas.openxmlformats.org/officeDocument/2006/relationships/tags" Target="../tags/tag200.xml"/><Relationship Id="rId200" Type="http://schemas.openxmlformats.org/officeDocument/2006/relationships/tags" Target="../tags/tag204.xml"/><Relationship Id="rId16" Type="http://schemas.openxmlformats.org/officeDocument/2006/relationships/tags" Target="../tags/tag20.xml"/><Relationship Id="rId221" Type="http://schemas.openxmlformats.org/officeDocument/2006/relationships/tags" Target="../tags/tag225.xml"/><Relationship Id="rId242" Type="http://schemas.openxmlformats.org/officeDocument/2006/relationships/tags" Target="../tags/tag246.xml"/><Relationship Id="rId263" Type="http://schemas.openxmlformats.org/officeDocument/2006/relationships/tags" Target="../tags/tag267.xml"/><Relationship Id="rId37" Type="http://schemas.openxmlformats.org/officeDocument/2006/relationships/tags" Target="../tags/tag41.xml"/><Relationship Id="rId58" Type="http://schemas.openxmlformats.org/officeDocument/2006/relationships/tags" Target="../tags/tag62.xml"/><Relationship Id="rId79" Type="http://schemas.openxmlformats.org/officeDocument/2006/relationships/tags" Target="../tags/tag83.xml"/><Relationship Id="rId102" Type="http://schemas.openxmlformats.org/officeDocument/2006/relationships/tags" Target="../tags/tag106.xml"/><Relationship Id="rId123" Type="http://schemas.openxmlformats.org/officeDocument/2006/relationships/tags" Target="../tags/tag127.xml"/><Relationship Id="rId144" Type="http://schemas.openxmlformats.org/officeDocument/2006/relationships/tags" Target="../tags/tag148.xml"/><Relationship Id="rId90" Type="http://schemas.openxmlformats.org/officeDocument/2006/relationships/tags" Target="../tags/tag94.xml"/><Relationship Id="rId165" Type="http://schemas.openxmlformats.org/officeDocument/2006/relationships/tags" Target="../tags/tag169.xml"/><Relationship Id="rId186" Type="http://schemas.openxmlformats.org/officeDocument/2006/relationships/tags" Target="../tags/tag190.xml"/><Relationship Id="rId211" Type="http://schemas.openxmlformats.org/officeDocument/2006/relationships/tags" Target="../tags/tag215.xml"/><Relationship Id="rId232" Type="http://schemas.openxmlformats.org/officeDocument/2006/relationships/tags" Target="../tags/tag236.xml"/><Relationship Id="rId253" Type="http://schemas.openxmlformats.org/officeDocument/2006/relationships/tags" Target="../tags/tag257.xml"/><Relationship Id="rId274" Type="http://schemas.openxmlformats.org/officeDocument/2006/relationships/chart" Target="../charts/chart1.xml"/><Relationship Id="rId27" Type="http://schemas.openxmlformats.org/officeDocument/2006/relationships/tags" Target="../tags/tag31.xml"/><Relationship Id="rId48" Type="http://schemas.openxmlformats.org/officeDocument/2006/relationships/tags" Target="../tags/tag52.xml"/><Relationship Id="rId69" Type="http://schemas.openxmlformats.org/officeDocument/2006/relationships/tags" Target="../tags/tag73.xml"/><Relationship Id="rId113" Type="http://schemas.openxmlformats.org/officeDocument/2006/relationships/tags" Target="../tags/tag117.xml"/><Relationship Id="rId134" Type="http://schemas.openxmlformats.org/officeDocument/2006/relationships/tags" Target="../tags/tag138.xml"/><Relationship Id="rId80" Type="http://schemas.openxmlformats.org/officeDocument/2006/relationships/tags" Target="../tags/tag84.xml"/><Relationship Id="rId155" Type="http://schemas.openxmlformats.org/officeDocument/2006/relationships/tags" Target="../tags/tag159.xml"/><Relationship Id="rId176" Type="http://schemas.openxmlformats.org/officeDocument/2006/relationships/tags" Target="../tags/tag180.xml"/><Relationship Id="rId197" Type="http://schemas.openxmlformats.org/officeDocument/2006/relationships/tags" Target="../tags/tag201.xml"/><Relationship Id="rId201" Type="http://schemas.openxmlformats.org/officeDocument/2006/relationships/tags" Target="../tags/tag205.xml"/><Relationship Id="rId222" Type="http://schemas.openxmlformats.org/officeDocument/2006/relationships/tags" Target="../tags/tag226.xml"/><Relationship Id="rId243" Type="http://schemas.openxmlformats.org/officeDocument/2006/relationships/tags" Target="../tags/tag247.xml"/><Relationship Id="rId264" Type="http://schemas.openxmlformats.org/officeDocument/2006/relationships/tags" Target="../tags/tag268.xml"/><Relationship Id="rId17" Type="http://schemas.openxmlformats.org/officeDocument/2006/relationships/tags" Target="../tags/tag21.xml"/><Relationship Id="rId38" Type="http://schemas.openxmlformats.org/officeDocument/2006/relationships/tags" Target="../tags/tag42.xml"/><Relationship Id="rId59" Type="http://schemas.openxmlformats.org/officeDocument/2006/relationships/tags" Target="../tags/tag63.xml"/><Relationship Id="rId103" Type="http://schemas.openxmlformats.org/officeDocument/2006/relationships/tags" Target="../tags/tag107.xml"/><Relationship Id="rId124" Type="http://schemas.openxmlformats.org/officeDocument/2006/relationships/tags" Target="../tags/tag128.xml"/><Relationship Id="rId70" Type="http://schemas.openxmlformats.org/officeDocument/2006/relationships/tags" Target="../tags/tag74.xml"/><Relationship Id="rId91" Type="http://schemas.openxmlformats.org/officeDocument/2006/relationships/tags" Target="../tags/tag95.xml"/><Relationship Id="rId145" Type="http://schemas.openxmlformats.org/officeDocument/2006/relationships/tags" Target="../tags/tag149.xml"/><Relationship Id="rId166" Type="http://schemas.openxmlformats.org/officeDocument/2006/relationships/tags" Target="../tags/tag170.xml"/><Relationship Id="rId187" Type="http://schemas.openxmlformats.org/officeDocument/2006/relationships/tags" Target="../tags/tag191.xml"/><Relationship Id="rId1" Type="http://schemas.openxmlformats.org/officeDocument/2006/relationships/tags" Target="../tags/tag5.xml"/><Relationship Id="rId212" Type="http://schemas.openxmlformats.org/officeDocument/2006/relationships/tags" Target="../tags/tag216.xml"/><Relationship Id="rId233" Type="http://schemas.openxmlformats.org/officeDocument/2006/relationships/tags" Target="../tags/tag237.xml"/><Relationship Id="rId254" Type="http://schemas.openxmlformats.org/officeDocument/2006/relationships/tags" Target="../tags/tag258.xml"/><Relationship Id="rId28" Type="http://schemas.openxmlformats.org/officeDocument/2006/relationships/tags" Target="../tags/tag32.xml"/><Relationship Id="rId49" Type="http://schemas.openxmlformats.org/officeDocument/2006/relationships/tags" Target="../tags/tag53.xml"/><Relationship Id="rId114" Type="http://schemas.openxmlformats.org/officeDocument/2006/relationships/tags" Target="../tags/tag118.xml"/><Relationship Id="rId275" Type="http://schemas.openxmlformats.org/officeDocument/2006/relationships/chart" Target="../charts/chart2.xml"/><Relationship Id="rId60" Type="http://schemas.openxmlformats.org/officeDocument/2006/relationships/tags" Target="../tags/tag64.xml"/><Relationship Id="rId81" Type="http://schemas.openxmlformats.org/officeDocument/2006/relationships/tags" Target="../tags/tag85.xml"/><Relationship Id="rId135" Type="http://schemas.openxmlformats.org/officeDocument/2006/relationships/tags" Target="../tags/tag139.xml"/><Relationship Id="rId156" Type="http://schemas.openxmlformats.org/officeDocument/2006/relationships/tags" Target="../tags/tag160.xml"/><Relationship Id="rId177" Type="http://schemas.openxmlformats.org/officeDocument/2006/relationships/tags" Target="../tags/tag181.xml"/><Relationship Id="rId198" Type="http://schemas.openxmlformats.org/officeDocument/2006/relationships/tags" Target="../tags/tag202.xml"/><Relationship Id="rId202" Type="http://schemas.openxmlformats.org/officeDocument/2006/relationships/tags" Target="../tags/tag206.xml"/><Relationship Id="rId223" Type="http://schemas.openxmlformats.org/officeDocument/2006/relationships/tags" Target="../tags/tag227.xml"/><Relationship Id="rId244" Type="http://schemas.openxmlformats.org/officeDocument/2006/relationships/tags" Target="../tags/tag248.xml"/><Relationship Id="rId18" Type="http://schemas.openxmlformats.org/officeDocument/2006/relationships/tags" Target="../tags/tag22.xml"/><Relationship Id="rId39" Type="http://schemas.openxmlformats.org/officeDocument/2006/relationships/tags" Target="../tags/tag43.xml"/><Relationship Id="rId265" Type="http://schemas.openxmlformats.org/officeDocument/2006/relationships/tags" Target="../tags/tag269.xml"/><Relationship Id="rId50" Type="http://schemas.openxmlformats.org/officeDocument/2006/relationships/tags" Target="../tags/tag54.xml"/><Relationship Id="rId104" Type="http://schemas.openxmlformats.org/officeDocument/2006/relationships/tags" Target="../tags/tag108.xml"/><Relationship Id="rId125" Type="http://schemas.openxmlformats.org/officeDocument/2006/relationships/tags" Target="../tags/tag129.xml"/><Relationship Id="rId146" Type="http://schemas.openxmlformats.org/officeDocument/2006/relationships/tags" Target="../tags/tag150.xml"/><Relationship Id="rId167" Type="http://schemas.openxmlformats.org/officeDocument/2006/relationships/tags" Target="../tags/tag171.xml"/><Relationship Id="rId188" Type="http://schemas.openxmlformats.org/officeDocument/2006/relationships/tags" Target="../tags/tag192.xml"/><Relationship Id="rId71" Type="http://schemas.openxmlformats.org/officeDocument/2006/relationships/tags" Target="../tags/tag75.xml"/><Relationship Id="rId92" Type="http://schemas.openxmlformats.org/officeDocument/2006/relationships/tags" Target="../tags/tag96.xml"/><Relationship Id="rId213" Type="http://schemas.openxmlformats.org/officeDocument/2006/relationships/tags" Target="../tags/tag217.xml"/><Relationship Id="rId234" Type="http://schemas.openxmlformats.org/officeDocument/2006/relationships/tags" Target="../tags/tag238.xml"/><Relationship Id="rId2" Type="http://schemas.openxmlformats.org/officeDocument/2006/relationships/tags" Target="../tags/tag6.xml"/><Relationship Id="rId29" Type="http://schemas.openxmlformats.org/officeDocument/2006/relationships/tags" Target="../tags/tag33.xml"/><Relationship Id="rId255" Type="http://schemas.openxmlformats.org/officeDocument/2006/relationships/tags" Target="../tags/tag259.xml"/><Relationship Id="rId40" Type="http://schemas.openxmlformats.org/officeDocument/2006/relationships/tags" Target="../tags/tag44.xml"/><Relationship Id="rId115" Type="http://schemas.openxmlformats.org/officeDocument/2006/relationships/tags" Target="../tags/tag119.xml"/><Relationship Id="rId136" Type="http://schemas.openxmlformats.org/officeDocument/2006/relationships/tags" Target="../tags/tag140.xml"/><Relationship Id="rId157" Type="http://schemas.openxmlformats.org/officeDocument/2006/relationships/tags" Target="../tags/tag161.xml"/><Relationship Id="rId178" Type="http://schemas.openxmlformats.org/officeDocument/2006/relationships/tags" Target="../tags/tag182.xml"/><Relationship Id="rId61" Type="http://schemas.openxmlformats.org/officeDocument/2006/relationships/tags" Target="../tags/tag65.xml"/><Relationship Id="rId82" Type="http://schemas.openxmlformats.org/officeDocument/2006/relationships/tags" Target="../tags/tag86.xml"/><Relationship Id="rId199" Type="http://schemas.openxmlformats.org/officeDocument/2006/relationships/tags" Target="../tags/tag203.xml"/><Relationship Id="rId203" Type="http://schemas.openxmlformats.org/officeDocument/2006/relationships/tags" Target="../tags/tag207.xml"/><Relationship Id="rId19" Type="http://schemas.openxmlformats.org/officeDocument/2006/relationships/tags" Target="../tags/tag23.xml"/><Relationship Id="rId224" Type="http://schemas.openxmlformats.org/officeDocument/2006/relationships/tags" Target="../tags/tag228.xml"/><Relationship Id="rId245" Type="http://schemas.openxmlformats.org/officeDocument/2006/relationships/tags" Target="../tags/tag249.xml"/><Relationship Id="rId266" Type="http://schemas.openxmlformats.org/officeDocument/2006/relationships/tags" Target="../tags/tag270.xml"/><Relationship Id="rId30" Type="http://schemas.openxmlformats.org/officeDocument/2006/relationships/tags" Target="../tags/tag34.xml"/><Relationship Id="rId105" Type="http://schemas.openxmlformats.org/officeDocument/2006/relationships/tags" Target="../tags/tag109.xml"/><Relationship Id="rId126" Type="http://schemas.openxmlformats.org/officeDocument/2006/relationships/tags" Target="../tags/tag130.xml"/><Relationship Id="rId147" Type="http://schemas.openxmlformats.org/officeDocument/2006/relationships/tags" Target="../tags/tag151.xml"/><Relationship Id="rId168" Type="http://schemas.openxmlformats.org/officeDocument/2006/relationships/tags" Target="../tags/tag172.xml"/><Relationship Id="rId51" Type="http://schemas.openxmlformats.org/officeDocument/2006/relationships/tags" Target="../tags/tag55.xml"/><Relationship Id="rId72" Type="http://schemas.openxmlformats.org/officeDocument/2006/relationships/tags" Target="../tags/tag76.xml"/><Relationship Id="rId93" Type="http://schemas.openxmlformats.org/officeDocument/2006/relationships/tags" Target="../tags/tag97.xml"/><Relationship Id="rId189" Type="http://schemas.openxmlformats.org/officeDocument/2006/relationships/tags" Target="../tags/tag193.xml"/><Relationship Id="rId3" Type="http://schemas.openxmlformats.org/officeDocument/2006/relationships/tags" Target="../tags/tag7.xml"/><Relationship Id="rId214" Type="http://schemas.openxmlformats.org/officeDocument/2006/relationships/tags" Target="../tags/tag218.xml"/><Relationship Id="rId235" Type="http://schemas.openxmlformats.org/officeDocument/2006/relationships/tags" Target="../tags/tag239.xml"/><Relationship Id="rId256" Type="http://schemas.openxmlformats.org/officeDocument/2006/relationships/tags" Target="../tags/tag260.xml"/><Relationship Id="rId116" Type="http://schemas.openxmlformats.org/officeDocument/2006/relationships/tags" Target="../tags/tag120.xml"/><Relationship Id="rId137" Type="http://schemas.openxmlformats.org/officeDocument/2006/relationships/tags" Target="../tags/tag141.xml"/><Relationship Id="rId158" Type="http://schemas.openxmlformats.org/officeDocument/2006/relationships/tags" Target="../tags/tag162.xml"/><Relationship Id="rId20" Type="http://schemas.openxmlformats.org/officeDocument/2006/relationships/tags" Target="../tags/tag24.xml"/><Relationship Id="rId41" Type="http://schemas.openxmlformats.org/officeDocument/2006/relationships/tags" Target="../tags/tag45.xml"/><Relationship Id="rId62" Type="http://schemas.openxmlformats.org/officeDocument/2006/relationships/tags" Target="../tags/tag66.xml"/><Relationship Id="rId83" Type="http://schemas.openxmlformats.org/officeDocument/2006/relationships/tags" Target="../tags/tag87.xml"/><Relationship Id="rId179" Type="http://schemas.openxmlformats.org/officeDocument/2006/relationships/tags" Target="../tags/tag183.xml"/><Relationship Id="rId190" Type="http://schemas.openxmlformats.org/officeDocument/2006/relationships/tags" Target="../tags/tag194.xml"/><Relationship Id="rId204" Type="http://schemas.openxmlformats.org/officeDocument/2006/relationships/tags" Target="../tags/tag208.xml"/><Relationship Id="rId225" Type="http://schemas.openxmlformats.org/officeDocument/2006/relationships/tags" Target="../tags/tag229.xml"/><Relationship Id="rId246" Type="http://schemas.openxmlformats.org/officeDocument/2006/relationships/tags" Target="../tags/tag250.xml"/><Relationship Id="rId267" Type="http://schemas.openxmlformats.org/officeDocument/2006/relationships/tags" Target="../tags/tag271.xml"/><Relationship Id="rId106" Type="http://schemas.openxmlformats.org/officeDocument/2006/relationships/tags" Target="../tags/tag110.xml"/><Relationship Id="rId127" Type="http://schemas.openxmlformats.org/officeDocument/2006/relationships/tags" Target="../tags/tag131.xml"/><Relationship Id="rId10" Type="http://schemas.openxmlformats.org/officeDocument/2006/relationships/tags" Target="../tags/tag14.xml"/><Relationship Id="rId31" Type="http://schemas.openxmlformats.org/officeDocument/2006/relationships/tags" Target="../tags/tag35.xml"/><Relationship Id="rId52" Type="http://schemas.openxmlformats.org/officeDocument/2006/relationships/tags" Target="../tags/tag56.xml"/><Relationship Id="rId73" Type="http://schemas.openxmlformats.org/officeDocument/2006/relationships/tags" Target="../tags/tag77.xml"/><Relationship Id="rId94" Type="http://schemas.openxmlformats.org/officeDocument/2006/relationships/tags" Target="../tags/tag98.xml"/><Relationship Id="rId148" Type="http://schemas.openxmlformats.org/officeDocument/2006/relationships/tags" Target="../tags/tag152.xml"/><Relationship Id="rId169" Type="http://schemas.openxmlformats.org/officeDocument/2006/relationships/tags" Target="../tags/tag173.xml"/><Relationship Id="rId4" Type="http://schemas.openxmlformats.org/officeDocument/2006/relationships/tags" Target="../tags/tag8.xml"/><Relationship Id="rId180" Type="http://schemas.openxmlformats.org/officeDocument/2006/relationships/tags" Target="../tags/tag184.xml"/><Relationship Id="rId215" Type="http://schemas.openxmlformats.org/officeDocument/2006/relationships/tags" Target="../tags/tag219.xml"/><Relationship Id="rId236" Type="http://schemas.openxmlformats.org/officeDocument/2006/relationships/tags" Target="../tags/tag240.xml"/><Relationship Id="rId257" Type="http://schemas.openxmlformats.org/officeDocument/2006/relationships/tags" Target="../tags/tag261.xml"/><Relationship Id="rId42" Type="http://schemas.openxmlformats.org/officeDocument/2006/relationships/tags" Target="../tags/tag46.xml"/><Relationship Id="rId84" Type="http://schemas.openxmlformats.org/officeDocument/2006/relationships/tags" Target="../tags/tag88.xml"/><Relationship Id="rId138" Type="http://schemas.openxmlformats.org/officeDocument/2006/relationships/tags" Target="../tags/tag142.xml"/><Relationship Id="rId191" Type="http://schemas.openxmlformats.org/officeDocument/2006/relationships/tags" Target="../tags/tag195.xml"/><Relationship Id="rId205" Type="http://schemas.openxmlformats.org/officeDocument/2006/relationships/tags" Target="../tags/tag209.xml"/><Relationship Id="rId247" Type="http://schemas.openxmlformats.org/officeDocument/2006/relationships/tags" Target="../tags/tag251.xml"/><Relationship Id="rId107" Type="http://schemas.openxmlformats.org/officeDocument/2006/relationships/tags" Target="../tags/tag111.xml"/><Relationship Id="rId11" Type="http://schemas.openxmlformats.org/officeDocument/2006/relationships/tags" Target="../tags/tag15.xml"/><Relationship Id="rId53" Type="http://schemas.openxmlformats.org/officeDocument/2006/relationships/tags" Target="../tags/tag57.xml"/><Relationship Id="rId149" Type="http://schemas.openxmlformats.org/officeDocument/2006/relationships/tags" Target="../tags/tag15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45.xml"/></Relationships>
</file>

<file path=ppt/slides/_rels/slide7.xml.rels><?xml version="1.0" encoding="UTF-8" standalone="yes"?>
<Relationships xmlns="http://schemas.openxmlformats.org/package/2006/relationships"><Relationship Id="rId13" Type="http://schemas.openxmlformats.org/officeDocument/2006/relationships/tags" Target="../tags/tag289.xml"/><Relationship Id="rId18" Type="http://schemas.openxmlformats.org/officeDocument/2006/relationships/tags" Target="../tags/tag294.xml"/><Relationship Id="rId26" Type="http://schemas.openxmlformats.org/officeDocument/2006/relationships/tags" Target="../tags/tag302.xml"/><Relationship Id="rId39" Type="http://schemas.openxmlformats.org/officeDocument/2006/relationships/tags" Target="../tags/tag315.xml"/><Relationship Id="rId21" Type="http://schemas.openxmlformats.org/officeDocument/2006/relationships/tags" Target="../tags/tag297.xml"/><Relationship Id="rId34" Type="http://schemas.openxmlformats.org/officeDocument/2006/relationships/tags" Target="../tags/tag310.xml"/><Relationship Id="rId42" Type="http://schemas.openxmlformats.org/officeDocument/2006/relationships/tags" Target="../tags/tag318.xml"/><Relationship Id="rId47" Type="http://schemas.openxmlformats.org/officeDocument/2006/relationships/tags" Target="../tags/tag323.xml"/><Relationship Id="rId50" Type="http://schemas.openxmlformats.org/officeDocument/2006/relationships/tags" Target="../tags/tag326.xml"/><Relationship Id="rId7" Type="http://schemas.openxmlformats.org/officeDocument/2006/relationships/tags" Target="../tags/tag283.xml"/><Relationship Id="rId2" Type="http://schemas.openxmlformats.org/officeDocument/2006/relationships/tags" Target="../tags/tag278.xml"/><Relationship Id="rId16" Type="http://schemas.openxmlformats.org/officeDocument/2006/relationships/tags" Target="../tags/tag292.xml"/><Relationship Id="rId29" Type="http://schemas.openxmlformats.org/officeDocument/2006/relationships/tags" Target="../tags/tag305.xml"/><Relationship Id="rId11" Type="http://schemas.openxmlformats.org/officeDocument/2006/relationships/tags" Target="../tags/tag287.xml"/><Relationship Id="rId24" Type="http://schemas.openxmlformats.org/officeDocument/2006/relationships/tags" Target="../tags/tag300.xml"/><Relationship Id="rId32" Type="http://schemas.openxmlformats.org/officeDocument/2006/relationships/tags" Target="../tags/tag308.xml"/><Relationship Id="rId37" Type="http://schemas.openxmlformats.org/officeDocument/2006/relationships/tags" Target="../tags/tag313.xml"/><Relationship Id="rId40" Type="http://schemas.openxmlformats.org/officeDocument/2006/relationships/tags" Target="../tags/tag316.xml"/><Relationship Id="rId45" Type="http://schemas.openxmlformats.org/officeDocument/2006/relationships/tags" Target="../tags/tag321.xml"/><Relationship Id="rId53" Type="http://schemas.openxmlformats.org/officeDocument/2006/relationships/chart" Target="../charts/chart4.xml"/><Relationship Id="rId5" Type="http://schemas.openxmlformats.org/officeDocument/2006/relationships/tags" Target="../tags/tag281.xml"/><Relationship Id="rId10" Type="http://schemas.openxmlformats.org/officeDocument/2006/relationships/tags" Target="../tags/tag286.xml"/><Relationship Id="rId19" Type="http://schemas.openxmlformats.org/officeDocument/2006/relationships/tags" Target="../tags/tag295.xml"/><Relationship Id="rId31" Type="http://schemas.openxmlformats.org/officeDocument/2006/relationships/tags" Target="../tags/tag307.xml"/><Relationship Id="rId44" Type="http://schemas.openxmlformats.org/officeDocument/2006/relationships/tags" Target="../tags/tag320.xml"/><Relationship Id="rId52" Type="http://schemas.openxmlformats.org/officeDocument/2006/relationships/chart" Target="../charts/chart3.xml"/><Relationship Id="rId4" Type="http://schemas.openxmlformats.org/officeDocument/2006/relationships/tags" Target="../tags/tag280.xml"/><Relationship Id="rId9" Type="http://schemas.openxmlformats.org/officeDocument/2006/relationships/tags" Target="../tags/tag285.xml"/><Relationship Id="rId14" Type="http://schemas.openxmlformats.org/officeDocument/2006/relationships/tags" Target="../tags/tag290.xml"/><Relationship Id="rId22" Type="http://schemas.openxmlformats.org/officeDocument/2006/relationships/tags" Target="../tags/tag298.xml"/><Relationship Id="rId27" Type="http://schemas.openxmlformats.org/officeDocument/2006/relationships/tags" Target="../tags/tag303.xml"/><Relationship Id="rId30" Type="http://schemas.openxmlformats.org/officeDocument/2006/relationships/tags" Target="../tags/tag306.xml"/><Relationship Id="rId35" Type="http://schemas.openxmlformats.org/officeDocument/2006/relationships/tags" Target="../tags/tag311.xml"/><Relationship Id="rId43" Type="http://schemas.openxmlformats.org/officeDocument/2006/relationships/tags" Target="../tags/tag319.xml"/><Relationship Id="rId48" Type="http://schemas.openxmlformats.org/officeDocument/2006/relationships/tags" Target="../tags/tag324.xml"/><Relationship Id="rId8" Type="http://schemas.openxmlformats.org/officeDocument/2006/relationships/tags" Target="../tags/tag284.xml"/><Relationship Id="rId51" Type="http://schemas.openxmlformats.org/officeDocument/2006/relationships/slideLayout" Target="../slideLayouts/slideLayout3.xml"/><Relationship Id="rId3" Type="http://schemas.openxmlformats.org/officeDocument/2006/relationships/tags" Target="../tags/tag279.xml"/><Relationship Id="rId12" Type="http://schemas.openxmlformats.org/officeDocument/2006/relationships/tags" Target="../tags/tag288.xml"/><Relationship Id="rId17" Type="http://schemas.openxmlformats.org/officeDocument/2006/relationships/tags" Target="../tags/tag293.xml"/><Relationship Id="rId25" Type="http://schemas.openxmlformats.org/officeDocument/2006/relationships/tags" Target="../tags/tag301.xml"/><Relationship Id="rId33" Type="http://schemas.openxmlformats.org/officeDocument/2006/relationships/tags" Target="../tags/tag309.xml"/><Relationship Id="rId38" Type="http://schemas.openxmlformats.org/officeDocument/2006/relationships/tags" Target="../tags/tag314.xml"/><Relationship Id="rId46" Type="http://schemas.openxmlformats.org/officeDocument/2006/relationships/tags" Target="../tags/tag322.xml"/><Relationship Id="rId20" Type="http://schemas.openxmlformats.org/officeDocument/2006/relationships/tags" Target="../tags/tag296.xml"/><Relationship Id="rId41" Type="http://schemas.openxmlformats.org/officeDocument/2006/relationships/tags" Target="../tags/tag317.xml"/><Relationship Id="rId1" Type="http://schemas.openxmlformats.org/officeDocument/2006/relationships/tags" Target="../tags/tag277.xml"/><Relationship Id="rId6" Type="http://schemas.openxmlformats.org/officeDocument/2006/relationships/tags" Target="../tags/tag282.xml"/><Relationship Id="rId15" Type="http://schemas.openxmlformats.org/officeDocument/2006/relationships/tags" Target="../tags/tag291.xml"/><Relationship Id="rId23" Type="http://schemas.openxmlformats.org/officeDocument/2006/relationships/tags" Target="../tags/tag299.xml"/><Relationship Id="rId28" Type="http://schemas.openxmlformats.org/officeDocument/2006/relationships/tags" Target="../tags/tag304.xml"/><Relationship Id="rId36" Type="http://schemas.openxmlformats.org/officeDocument/2006/relationships/tags" Target="../tags/tag312.xml"/><Relationship Id="rId49" Type="http://schemas.openxmlformats.org/officeDocument/2006/relationships/tags" Target="../tags/tag32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6" Type="http://schemas.openxmlformats.org/officeDocument/2006/relationships/tags" Target="../tags/tag352.xml"/><Relationship Id="rId21" Type="http://schemas.openxmlformats.org/officeDocument/2006/relationships/tags" Target="../tags/tag347.xml"/><Relationship Id="rId42" Type="http://schemas.openxmlformats.org/officeDocument/2006/relationships/tags" Target="../tags/tag368.xml"/><Relationship Id="rId47" Type="http://schemas.openxmlformats.org/officeDocument/2006/relationships/tags" Target="../tags/tag373.xml"/><Relationship Id="rId63" Type="http://schemas.openxmlformats.org/officeDocument/2006/relationships/tags" Target="../tags/tag389.xml"/><Relationship Id="rId68" Type="http://schemas.openxmlformats.org/officeDocument/2006/relationships/notesSlide" Target="../notesSlides/notesSlide4.xml"/><Relationship Id="rId7" Type="http://schemas.openxmlformats.org/officeDocument/2006/relationships/tags" Target="../tags/tag333.xml"/><Relationship Id="rId2" Type="http://schemas.openxmlformats.org/officeDocument/2006/relationships/tags" Target="../tags/tag328.xml"/><Relationship Id="rId16" Type="http://schemas.openxmlformats.org/officeDocument/2006/relationships/tags" Target="../tags/tag342.xml"/><Relationship Id="rId29" Type="http://schemas.openxmlformats.org/officeDocument/2006/relationships/tags" Target="../tags/tag355.xml"/><Relationship Id="rId11" Type="http://schemas.openxmlformats.org/officeDocument/2006/relationships/tags" Target="../tags/tag337.xml"/><Relationship Id="rId24" Type="http://schemas.openxmlformats.org/officeDocument/2006/relationships/tags" Target="../tags/tag350.xml"/><Relationship Id="rId32" Type="http://schemas.openxmlformats.org/officeDocument/2006/relationships/tags" Target="../tags/tag358.xml"/><Relationship Id="rId37" Type="http://schemas.openxmlformats.org/officeDocument/2006/relationships/tags" Target="../tags/tag363.xml"/><Relationship Id="rId40" Type="http://schemas.openxmlformats.org/officeDocument/2006/relationships/tags" Target="../tags/tag366.xml"/><Relationship Id="rId45" Type="http://schemas.openxmlformats.org/officeDocument/2006/relationships/tags" Target="../tags/tag371.xml"/><Relationship Id="rId53" Type="http://schemas.openxmlformats.org/officeDocument/2006/relationships/tags" Target="../tags/tag379.xml"/><Relationship Id="rId58" Type="http://schemas.openxmlformats.org/officeDocument/2006/relationships/tags" Target="../tags/tag384.xml"/><Relationship Id="rId66" Type="http://schemas.openxmlformats.org/officeDocument/2006/relationships/tags" Target="../tags/tag392.xml"/><Relationship Id="rId5" Type="http://schemas.openxmlformats.org/officeDocument/2006/relationships/tags" Target="../tags/tag331.xml"/><Relationship Id="rId61" Type="http://schemas.openxmlformats.org/officeDocument/2006/relationships/tags" Target="../tags/tag387.xml"/><Relationship Id="rId19" Type="http://schemas.openxmlformats.org/officeDocument/2006/relationships/tags" Target="../tags/tag345.xml"/><Relationship Id="rId14" Type="http://schemas.openxmlformats.org/officeDocument/2006/relationships/tags" Target="../tags/tag340.xml"/><Relationship Id="rId22" Type="http://schemas.openxmlformats.org/officeDocument/2006/relationships/tags" Target="../tags/tag348.xml"/><Relationship Id="rId27" Type="http://schemas.openxmlformats.org/officeDocument/2006/relationships/tags" Target="../tags/tag353.xml"/><Relationship Id="rId30" Type="http://schemas.openxmlformats.org/officeDocument/2006/relationships/tags" Target="../tags/tag356.xml"/><Relationship Id="rId35" Type="http://schemas.openxmlformats.org/officeDocument/2006/relationships/tags" Target="../tags/tag361.xml"/><Relationship Id="rId43" Type="http://schemas.openxmlformats.org/officeDocument/2006/relationships/tags" Target="../tags/tag369.xml"/><Relationship Id="rId48" Type="http://schemas.openxmlformats.org/officeDocument/2006/relationships/tags" Target="../tags/tag374.xml"/><Relationship Id="rId56" Type="http://schemas.openxmlformats.org/officeDocument/2006/relationships/tags" Target="../tags/tag382.xml"/><Relationship Id="rId64" Type="http://schemas.openxmlformats.org/officeDocument/2006/relationships/tags" Target="../tags/tag390.xml"/><Relationship Id="rId69" Type="http://schemas.openxmlformats.org/officeDocument/2006/relationships/chart" Target="../charts/chart5.xml"/><Relationship Id="rId8" Type="http://schemas.openxmlformats.org/officeDocument/2006/relationships/tags" Target="../tags/tag334.xml"/><Relationship Id="rId51" Type="http://schemas.openxmlformats.org/officeDocument/2006/relationships/tags" Target="../tags/tag377.xml"/><Relationship Id="rId3" Type="http://schemas.openxmlformats.org/officeDocument/2006/relationships/tags" Target="../tags/tag329.xml"/><Relationship Id="rId12" Type="http://schemas.openxmlformats.org/officeDocument/2006/relationships/tags" Target="../tags/tag338.xml"/><Relationship Id="rId17" Type="http://schemas.openxmlformats.org/officeDocument/2006/relationships/tags" Target="../tags/tag343.xml"/><Relationship Id="rId25" Type="http://schemas.openxmlformats.org/officeDocument/2006/relationships/tags" Target="../tags/tag351.xml"/><Relationship Id="rId33" Type="http://schemas.openxmlformats.org/officeDocument/2006/relationships/tags" Target="../tags/tag359.xml"/><Relationship Id="rId38" Type="http://schemas.openxmlformats.org/officeDocument/2006/relationships/tags" Target="../tags/tag364.xml"/><Relationship Id="rId46" Type="http://schemas.openxmlformats.org/officeDocument/2006/relationships/tags" Target="../tags/tag372.xml"/><Relationship Id="rId59" Type="http://schemas.openxmlformats.org/officeDocument/2006/relationships/tags" Target="../tags/tag385.xml"/><Relationship Id="rId67" Type="http://schemas.openxmlformats.org/officeDocument/2006/relationships/slideLayout" Target="../slideLayouts/slideLayout3.xml"/><Relationship Id="rId20" Type="http://schemas.openxmlformats.org/officeDocument/2006/relationships/tags" Target="../tags/tag346.xml"/><Relationship Id="rId41" Type="http://schemas.openxmlformats.org/officeDocument/2006/relationships/tags" Target="../tags/tag367.xml"/><Relationship Id="rId54" Type="http://schemas.openxmlformats.org/officeDocument/2006/relationships/tags" Target="../tags/tag380.xml"/><Relationship Id="rId62" Type="http://schemas.openxmlformats.org/officeDocument/2006/relationships/tags" Target="../tags/tag388.xml"/><Relationship Id="rId70" Type="http://schemas.openxmlformats.org/officeDocument/2006/relationships/chart" Target="../charts/chart6.xml"/><Relationship Id="rId1" Type="http://schemas.openxmlformats.org/officeDocument/2006/relationships/tags" Target="../tags/tag327.xml"/><Relationship Id="rId6" Type="http://schemas.openxmlformats.org/officeDocument/2006/relationships/tags" Target="../tags/tag332.xml"/><Relationship Id="rId15" Type="http://schemas.openxmlformats.org/officeDocument/2006/relationships/tags" Target="../tags/tag341.xml"/><Relationship Id="rId23" Type="http://schemas.openxmlformats.org/officeDocument/2006/relationships/tags" Target="../tags/tag349.xml"/><Relationship Id="rId28" Type="http://schemas.openxmlformats.org/officeDocument/2006/relationships/tags" Target="../tags/tag354.xml"/><Relationship Id="rId36" Type="http://schemas.openxmlformats.org/officeDocument/2006/relationships/tags" Target="../tags/tag362.xml"/><Relationship Id="rId49" Type="http://schemas.openxmlformats.org/officeDocument/2006/relationships/tags" Target="../tags/tag375.xml"/><Relationship Id="rId57" Type="http://schemas.openxmlformats.org/officeDocument/2006/relationships/tags" Target="../tags/tag383.xml"/><Relationship Id="rId10" Type="http://schemas.openxmlformats.org/officeDocument/2006/relationships/tags" Target="../tags/tag336.xml"/><Relationship Id="rId31" Type="http://schemas.openxmlformats.org/officeDocument/2006/relationships/tags" Target="../tags/tag357.xml"/><Relationship Id="rId44" Type="http://schemas.openxmlformats.org/officeDocument/2006/relationships/tags" Target="../tags/tag370.xml"/><Relationship Id="rId52" Type="http://schemas.openxmlformats.org/officeDocument/2006/relationships/tags" Target="../tags/tag378.xml"/><Relationship Id="rId60" Type="http://schemas.openxmlformats.org/officeDocument/2006/relationships/tags" Target="../tags/tag386.xml"/><Relationship Id="rId65" Type="http://schemas.openxmlformats.org/officeDocument/2006/relationships/tags" Target="../tags/tag391.xml"/><Relationship Id="rId4" Type="http://schemas.openxmlformats.org/officeDocument/2006/relationships/tags" Target="../tags/tag330.xml"/><Relationship Id="rId9" Type="http://schemas.openxmlformats.org/officeDocument/2006/relationships/tags" Target="../tags/tag335.xml"/><Relationship Id="rId13" Type="http://schemas.openxmlformats.org/officeDocument/2006/relationships/tags" Target="../tags/tag339.xml"/><Relationship Id="rId18" Type="http://schemas.openxmlformats.org/officeDocument/2006/relationships/tags" Target="../tags/tag344.xml"/><Relationship Id="rId39" Type="http://schemas.openxmlformats.org/officeDocument/2006/relationships/tags" Target="../tags/tag365.xml"/><Relationship Id="rId34" Type="http://schemas.openxmlformats.org/officeDocument/2006/relationships/tags" Target="../tags/tag360.xml"/><Relationship Id="rId50" Type="http://schemas.openxmlformats.org/officeDocument/2006/relationships/tags" Target="../tags/tag376.xml"/><Relationship Id="rId55" Type="http://schemas.openxmlformats.org/officeDocument/2006/relationships/tags" Target="../tags/tag38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hyperlink" Target="https://www.jetro.go.jp/ext_images/_Reports/02/2019/d06fe8058ef255cc/201903bgrp.pdf"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395.xml"/><Relationship Id="rId7" Type="http://schemas.openxmlformats.org/officeDocument/2006/relationships/slideLayout" Target="../slideLayouts/slideLayout3.xml"/><Relationship Id="rId2" Type="http://schemas.openxmlformats.org/officeDocument/2006/relationships/tags" Target="../tags/tag394.xml"/><Relationship Id="rId1" Type="http://schemas.openxmlformats.org/officeDocument/2006/relationships/tags" Target="../tags/tag393.xml"/><Relationship Id="rId6" Type="http://schemas.openxmlformats.org/officeDocument/2006/relationships/tags" Target="../tags/tag398.xml"/><Relationship Id="rId5" Type="http://schemas.openxmlformats.org/officeDocument/2006/relationships/tags" Target="../tags/tag397.xml"/><Relationship Id="rId4" Type="http://schemas.openxmlformats.org/officeDocument/2006/relationships/tags" Target="../tags/tag396.xml"/><Relationship Id="rId9"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p:txBody>
          <a:bodyPr/>
          <a:lstStyle/>
          <a:p>
            <a:r>
              <a:rPr lang="en-US" altLang="ja-JP" dirty="0"/>
              <a:t>2025</a:t>
            </a:r>
            <a:r>
              <a:rPr lang="ja-JP" altLang="en-US" dirty="0"/>
              <a:t>年</a:t>
            </a:r>
            <a:r>
              <a:rPr lang="en-US" altLang="ja-JP" dirty="0"/>
              <a:t>3</a:t>
            </a:r>
            <a:r>
              <a:rPr lang="ja-JP" altLang="en-US" dirty="0"/>
              <a:t>月</a:t>
            </a:r>
            <a:endParaRPr lang="en-US" altLang="ja-JP" dirty="0"/>
          </a:p>
        </p:txBody>
      </p:sp>
      <p:sp>
        <p:nvSpPr>
          <p:cNvPr id="7" name="テキスト プレースホルダー 6"/>
          <p:cNvSpPr>
            <a:spLocks noGrp="1"/>
          </p:cNvSpPr>
          <p:nvPr>
            <p:ph type="body" sz="quarter" idx="12"/>
          </p:nvPr>
        </p:nvSpPr>
        <p:spPr/>
        <p:txBody>
          <a:bodyPr/>
          <a:lstStyle/>
          <a:p>
            <a:r>
              <a:rPr lang="ja-JP" altLang="en-US"/>
              <a:t>経済産業省</a:t>
            </a:r>
            <a:endParaRPr lang="ja-JP" altLang="en-US" dirty="0"/>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dirty="0">
                <a:latin typeface="ＭＳ Ｐゴシック" panose="020B0600070205080204" pitchFamily="50" charset="-128"/>
                <a:ea typeface="ＭＳ Ｐゴシック" panose="020B0600070205080204" pitchFamily="50" charset="-128"/>
              </a:rPr>
              <a:t>新興国等のヘルスケア市場環境に関する基本情報</a:t>
            </a:r>
            <a:br>
              <a:rPr lang="en-US" altLang="ja-JP" spc="40" dirty="0">
                <a:solidFill>
                  <a:srgbClr val="FFFFFF"/>
                </a:solidFill>
              </a:rPr>
            </a:br>
            <a:r>
              <a:rPr lang="ja-JP" altLang="en-US" sz="3600" dirty="0"/>
              <a:t>バングラデシュ</a:t>
            </a:r>
            <a:r>
              <a:rPr lang="ja-JP" altLang="en-US" sz="3400" dirty="0">
                <a:solidFill>
                  <a:srgbClr val="FFFFFF"/>
                </a:solidFill>
              </a:rPr>
              <a:t>編</a:t>
            </a:r>
          </a:p>
        </p:txBody>
      </p:sp>
    </p:spTree>
    <p:extLst>
      <p:ext uri="{BB962C8B-B14F-4D97-AF65-F5344CB8AC3E}">
        <p14:creationId xmlns:p14="http://schemas.microsoft.com/office/powerpoint/2010/main" val="1543414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バングラデシュ／一般概況／経済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200025" y="6614943"/>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、バングラデシュ銀行、国際通貨基金（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為替</a:t>
              </a:r>
              <a:r>
                <a:rPr lang="ja-JP" altLang="en-US" sz="1400" dirty="0">
                  <a:solidFill>
                    <a:srgbClr val="000000"/>
                  </a:solidFill>
                  <a:latin typeface="Arial Black" pitchFamily="34" charset="0"/>
                  <a:ea typeface="HGP創英角ｺﾞｼｯｸUB" pitchFamily="50" charset="-128"/>
                </a:rPr>
                <a:t>レート</a:t>
              </a:r>
            </a:p>
          </p:txBody>
        </p:sp>
      </p:grpSp>
      <p:sp>
        <p:nvSpPr>
          <p:cNvPr id="33" name="テキスト ボックス 32"/>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インフレ率は</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年の</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9.0%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から上昇し、</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年までに</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に達すると予測されている。</a:t>
            </a:r>
          </a:p>
        </p:txBody>
      </p:sp>
      <p:graphicFrame>
        <p:nvGraphicFramePr>
          <p:cNvPr id="314" name="Chart 313">
            <a:extLst>
              <a:ext uri="{FF2B5EF4-FFF2-40B4-BE49-F238E27FC236}">
                <a16:creationId xmlns:a16="http://schemas.microsoft.com/office/drawing/2014/main" id="{C9DCB8BA-FED2-E7CD-92C6-2BB55CC78529}"/>
              </a:ext>
            </a:extLst>
          </p:cNvPr>
          <p:cNvGraphicFramePr/>
          <p:nvPr>
            <p:custDataLst>
              <p:tags r:id="rId1"/>
            </p:custDataLst>
            <p:extLst>
              <p:ext uri="{D42A27DB-BD31-4B8C-83A1-F6EECF244321}">
                <p14:modId xmlns:p14="http://schemas.microsoft.com/office/powerpoint/2010/main" val="3045019064"/>
              </p:ext>
            </p:extLst>
          </p:nvPr>
        </p:nvGraphicFramePr>
        <p:xfrm>
          <a:off x="4954588" y="2266950"/>
          <a:ext cx="4884737" cy="4002088"/>
        </p:xfrm>
        <a:graphic>
          <a:graphicData uri="http://schemas.openxmlformats.org/drawingml/2006/chart">
            <c:chart xmlns:c="http://schemas.openxmlformats.org/drawingml/2006/chart" xmlns:r="http://schemas.openxmlformats.org/officeDocument/2006/relationships" r:id="rId95"/>
          </a:graphicData>
        </a:graphic>
      </p:graphicFrame>
      <p:cxnSp>
        <p:nvCxnSpPr>
          <p:cNvPr id="284" name="Straight Connector 283">
            <a:extLst>
              <a:ext uri="{FF2B5EF4-FFF2-40B4-BE49-F238E27FC236}">
                <a16:creationId xmlns:a16="http://schemas.microsoft.com/office/drawing/2014/main" id="{51BD4544-52C5-2865-8406-8B66A9CD38F5}"/>
              </a:ext>
            </a:extLst>
          </p:cNvPr>
          <p:cNvCxnSpPr/>
          <p:nvPr>
            <p:custDataLst>
              <p:tags r:id="rId2"/>
            </p:custDataLst>
          </p:nvPr>
        </p:nvCxnSpPr>
        <p:spPr bwMode="auto">
          <a:xfrm flipV="1">
            <a:off x="6577013" y="36893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8" name="Straight Connector 277">
            <a:extLst>
              <a:ext uri="{FF2B5EF4-FFF2-40B4-BE49-F238E27FC236}">
                <a16:creationId xmlns:a16="http://schemas.microsoft.com/office/drawing/2014/main" id="{F73C3911-B6B1-A32F-76D3-D18FB5AC103E}"/>
              </a:ext>
            </a:extLst>
          </p:cNvPr>
          <p:cNvCxnSpPr>
            <a:cxnSpLocks/>
          </p:cNvCxnSpPr>
          <p:nvPr>
            <p:custDataLst>
              <p:tags r:id="rId3"/>
            </p:custDataLst>
          </p:nvPr>
        </p:nvCxnSpPr>
        <p:spPr bwMode="auto">
          <a:xfrm flipH="1">
            <a:off x="5407025" y="2824163"/>
            <a:ext cx="30163" cy="381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9" name="Straight Connector 278">
            <a:extLst>
              <a:ext uri="{FF2B5EF4-FFF2-40B4-BE49-F238E27FC236}">
                <a16:creationId xmlns:a16="http://schemas.microsoft.com/office/drawing/2014/main" id="{FD9ED1CC-7DE4-86C4-0938-DAA4ADD494E6}"/>
              </a:ext>
            </a:extLst>
          </p:cNvPr>
          <p:cNvCxnSpPr/>
          <p:nvPr>
            <p:custDataLst>
              <p:tags r:id="rId4"/>
            </p:custDataLst>
          </p:nvPr>
        </p:nvCxnSpPr>
        <p:spPr bwMode="auto">
          <a:xfrm flipV="1">
            <a:off x="5534025" y="30226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id="{555307A8-2E3D-E32E-B848-6EF2349D7256}"/>
              </a:ext>
            </a:extLst>
          </p:cNvPr>
          <p:cNvCxnSpPr>
            <a:cxnSpLocks/>
          </p:cNvCxnSpPr>
          <p:nvPr>
            <p:custDataLst>
              <p:tags r:id="rId5"/>
            </p:custDataLst>
          </p:nvPr>
        </p:nvCxnSpPr>
        <p:spPr bwMode="auto">
          <a:xfrm>
            <a:off x="5708650" y="28749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1" name="Straight Connector 280">
            <a:extLst>
              <a:ext uri="{FF2B5EF4-FFF2-40B4-BE49-F238E27FC236}">
                <a16:creationId xmlns:a16="http://schemas.microsoft.com/office/drawing/2014/main" id="{02134442-62DF-A0DA-B282-01FFA7400B59}"/>
              </a:ext>
            </a:extLst>
          </p:cNvPr>
          <p:cNvCxnSpPr/>
          <p:nvPr>
            <p:custDataLst>
              <p:tags r:id="rId6"/>
            </p:custDataLst>
          </p:nvPr>
        </p:nvCxnSpPr>
        <p:spPr bwMode="auto">
          <a:xfrm flipV="1">
            <a:off x="5881688" y="32877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2" name="Straight Connector 281">
            <a:extLst>
              <a:ext uri="{FF2B5EF4-FFF2-40B4-BE49-F238E27FC236}">
                <a16:creationId xmlns:a16="http://schemas.microsoft.com/office/drawing/2014/main" id="{5FE7BC7D-30EB-A9D8-AAFC-8D674FE4E383}"/>
              </a:ext>
            </a:extLst>
          </p:cNvPr>
          <p:cNvCxnSpPr/>
          <p:nvPr>
            <p:custDataLst>
              <p:tags r:id="rId7"/>
            </p:custDataLst>
          </p:nvPr>
        </p:nvCxnSpPr>
        <p:spPr bwMode="auto">
          <a:xfrm flipV="1">
            <a:off x="6056313" y="35337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3" name="Straight Connector 282">
            <a:extLst>
              <a:ext uri="{FF2B5EF4-FFF2-40B4-BE49-F238E27FC236}">
                <a16:creationId xmlns:a16="http://schemas.microsoft.com/office/drawing/2014/main" id="{73D01E28-B578-F8FB-7963-5180E52616D5}"/>
              </a:ext>
            </a:extLst>
          </p:cNvPr>
          <p:cNvCxnSpPr/>
          <p:nvPr>
            <p:custDataLst>
              <p:tags r:id="rId8"/>
            </p:custDataLst>
          </p:nvPr>
        </p:nvCxnSpPr>
        <p:spPr bwMode="auto">
          <a:xfrm flipV="1">
            <a:off x="6229350" y="36830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5" name="Straight Connector 284">
            <a:extLst>
              <a:ext uri="{FF2B5EF4-FFF2-40B4-BE49-F238E27FC236}">
                <a16:creationId xmlns:a16="http://schemas.microsoft.com/office/drawing/2014/main" id="{AFBF1302-AD85-D4A0-2656-969CA03B170D}"/>
              </a:ext>
            </a:extLst>
          </p:cNvPr>
          <p:cNvCxnSpPr/>
          <p:nvPr>
            <p:custDataLst>
              <p:tags r:id="rId9"/>
            </p:custDataLst>
          </p:nvPr>
        </p:nvCxnSpPr>
        <p:spPr bwMode="auto">
          <a:xfrm flipV="1">
            <a:off x="6751638" y="39766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6" name="Straight Connector 285">
            <a:extLst>
              <a:ext uri="{FF2B5EF4-FFF2-40B4-BE49-F238E27FC236}">
                <a16:creationId xmlns:a16="http://schemas.microsoft.com/office/drawing/2014/main" id="{7375E890-8229-7B18-4FEB-0ABEC123CDAD}"/>
              </a:ext>
            </a:extLst>
          </p:cNvPr>
          <p:cNvCxnSpPr/>
          <p:nvPr>
            <p:custDataLst>
              <p:tags r:id="rId10"/>
            </p:custDataLst>
          </p:nvPr>
        </p:nvCxnSpPr>
        <p:spPr bwMode="auto">
          <a:xfrm flipV="1">
            <a:off x="6924675" y="41910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7" name="Straight Connector 286">
            <a:extLst>
              <a:ext uri="{FF2B5EF4-FFF2-40B4-BE49-F238E27FC236}">
                <a16:creationId xmlns:a16="http://schemas.microsoft.com/office/drawing/2014/main" id="{464A42E1-036B-F58B-E1C5-AC70B320592C}"/>
              </a:ext>
            </a:extLst>
          </p:cNvPr>
          <p:cNvCxnSpPr/>
          <p:nvPr>
            <p:custDataLst>
              <p:tags r:id="rId11"/>
            </p:custDataLst>
          </p:nvPr>
        </p:nvCxnSpPr>
        <p:spPr bwMode="auto">
          <a:xfrm flipV="1">
            <a:off x="7099300" y="43259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8" name="Straight Connector 287">
            <a:extLst>
              <a:ext uri="{FF2B5EF4-FFF2-40B4-BE49-F238E27FC236}">
                <a16:creationId xmlns:a16="http://schemas.microsoft.com/office/drawing/2014/main" id="{E203E68C-2DD2-B8D9-31F0-EBB4F065E61B}"/>
              </a:ext>
            </a:extLst>
          </p:cNvPr>
          <p:cNvCxnSpPr/>
          <p:nvPr>
            <p:custDataLst>
              <p:tags r:id="rId12"/>
            </p:custDataLst>
          </p:nvPr>
        </p:nvCxnSpPr>
        <p:spPr bwMode="auto">
          <a:xfrm flipV="1">
            <a:off x="7272338" y="45894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9" name="Straight Connector 288">
            <a:extLst>
              <a:ext uri="{FF2B5EF4-FFF2-40B4-BE49-F238E27FC236}">
                <a16:creationId xmlns:a16="http://schemas.microsoft.com/office/drawing/2014/main" id="{740BDB9A-33A4-C479-2581-A7686B6B3275}"/>
              </a:ext>
            </a:extLst>
          </p:cNvPr>
          <p:cNvCxnSpPr/>
          <p:nvPr>
            <p:custDataLst>
              <p:tags r:id="rId13"/>
            </p:custDataLst>
          </p:nvPr>
        </p:nvCxnSpPr>
        <p:spPr bwMode="auto">
          <a:xfrm flipV="1">
            <a:off x="7794625" y="41798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1" name="Straight Connector 290">
            <a:extLst>
              <a:ext uri="{FF2B5EF4-FFF2-40B4-BE49-F238E27FC236}">
                <a16:creationId xmlns:a16="http://schemas.microsoft.com/office/drawing/2014/main" id="{A0B5ACCE-DC84-10D7-3817-0C1A7B5235D8}"/>
              </a:ext>
            </a:extLst>
          </p:cNvPr>
          <p:cNvCxnSpPr/>
          <p:nvPr>
            <p:custDataLst>
              <p:tags r:id="rId14"/>
            </p:custDataLst>
          </p:nvPr>
        </p:nvCxnSpPr>
        <p:spPr bwMode="auto">
          <a:xfrm flipV="1">
            <a:off x="8142288" y="41449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2" name="Straight Connector 291">
            <a:extLst>
              <a:ext uri="{FF2B5EF4-FFF2-40B4-BE49-F238E27FC236}">
                <a16:creationId xmlns:a16="http://schemas.microsoft.com/office/drawing/2014/main" id="{5DD2C8AB-32B9-BEC8-B1FC-62BA6D93ABF0}"/>
              </a:ext>
            </a:extLst>
          </p:cNvPr>
          <p:cNvCxnSpPr>
            <a:cxnSpLocks/>
          </p:cNvCxnSpPr>
          <p:nvPr>
            <p:custDataLst>
              <p:tags r:id="rId15"/>
            </p:custDataLst>
          </p:nvPr>
        </p:nvCxnSpPr>
        <p:spPr bwMode="auto">
          <a:xfrm>
            <a:off x="8315325" y="39798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3" name="Straight Connector 292">
            <a:extLst>
              <a:ext uri="{FF2B5EF4-FFF2-40B4-BE49-F238E27FC236}">
                <a16:creationId xmlns:a16="http://schemas.microsoft.com/office/drawing/2014/main" id="{F932AE25-5AEF-EF95-350C-1E919E982616}"/>
              </a:ext>
            </a:extLst>
          </p:cNvPr>
          <p:cNvCxnSpPr/>
          <p:nvPr>
            <p:custDataLst>
              <p:tags r:id="rId16"/>
            </p:custDataLst>
          </p:nvPr>
        </p:nvCxnSpPr>
        <p:spPr bwMode="auto">
          <a:xfrm flipV="1">
            <a:off x="8489950" y="42418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4" name="Straight Connector 293">
            <a:extLst>
              <a:ext uri="{FF2B5EF4-FFF2-40B4-BE49-F238E27FC236}">
                <a16:creationId xmlns:a16="http://schemas.microsoft.com/office/drawing/2014/main" id="{B29DB6AD-6372-F0E2-E5B3-AD65DF10F6D6}"/>
              </a:ext>
            </a:extLst>
          </p:cNvPr>
          <p:cNvCxnSpPr>
            <a:cxnSpLocks/>
          </p:cNvCxnSpPr>
          <p:nvPr>
            <p:custDataLst>
              <p:tags r:id="rId17"/>
            </p:custDataLst>
          </p:nvPr>
        </p:nvCxnSpPr>
        <p:spPr bwMode="auto">
          <a:xfrm>
            <a:off x="8662988" y="41116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5" name="Straight Connector 294">
            <a:extLst>
              <a:ext uri="{FF2B5EF4-FFF2-40B4-BE49-F238E27FC236}">
                <a16:creationId xmlns:a16="http://schemas.microsoft.com/office/drawing/2014/main" id="{FA5F984C-540D-628A-7DB2-BF98B12A8AAB}"/>
              </a:ext>
            </a:extLst>
          </p:cNvPr>
          <p:cNvCxnSpPr>
            <a:cxnSpLocks/>
          </p:cNvCxnSpPr>
          <p:nvPr>
            <p:custDataLst>
              <p:tags r:id="rId18"/>
            </p:custDataLst>
          </p:nvPr>
        </p:nvCxnSpPr>
        <p:spPr bwMode="auto">
          <a:xfrm>
            <a:off x="9010650" y="41100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0" name="Straight Connector 289">
            <a:extLst>
              <a:ext uri="{FF2B5EF4-FFF2-40B4-BE49-F238E27FC236}">
                <a16:creationId xmlns:a16="http://schemas.microsoft.com/office/drawing/2014/main" id="{40600F1E-EF4D-9F26-85F8-D485456D824A}"/>
              </a:ext>
            </a:extLst>
          </p:cNvPr>
          <p:cNvCxnSpPr/>
          <p:nvPr>
            <p:custDataLst>
              <p:tags r:id="rId19"/>
            </p:custDataLst>
          </p:nvPr>
        </p:nvCxnSpPr>
        <p:spPr bwMode="auto">
          <a:xfrm flipV="1">
            <a:off x="7967663" y="39100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5" name="Text Placeholder 12">
            <a:extLst>
              <a:ext uri="{FF2B5EF4-FFF2-40B4-BE49-F238E27FC236}">
                <a16:creationId xmlns:a16="http://schemas.microsoft.com/office/drawing/2014/main" id="{DC1FFA60-3883-D86B-BB5B-9BC4828D0FEF}"/>
              </a:ext>
            </a:extLst>
          </p:cNvPr>
          <p:cNvSpPr>
            <a:spLocks/>
          </p:cNvSpPr>
          <p:nvPr>
            <p:custDataLst>
              <p:tags r:id="rId20"/>
            </p:custDataLst>
          </p:nvPr>
        </p:nvSpPr>
        <p:spPr bwMode="auto">
          <a:xfrm>
            <a:off x="84137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B135E2CE-672B-4831-BCD7-4DB9E0AE356C}" type="datetime'''''''''''''''''1''''''8'''''''''''''''''''''''''''''''''">
              <a:rPr kumimoji="0" lang="en-US" altLang="en-US" sz="1000" b="0" smtClean="0"/>
              <a:pPr lvl="0" algn="ctr">
                <a:spcBef>
                  <a:spcPct val="0"/>
                </a:spcBef>
                <a:spcAft>
                  <a:spcPct val="0"/>
                </a:spcAft>
                <a:defRPr/>
              </a:pPr>
              <a:t>18</a:t>
            </a:fld>
            <a:endParaRPr kumimoji="0" lang="ja-JP" altLang="en-US" sz="1000" b="0" i="0" strike="noStrike" kern="1200" cap="none" spc="0" normalizeH="0" baseline="0" noProof="0">
              <a:ln>
                <a:noFill/>
              </a:ln>
              <a:effectLst/>
              <a:uLnTx/>
              <a:uFillTx/>
              <a:sym typeface="+mn-lt"/>
            </a:endParaRPr>
          </a:p>
        </p:txBody>
      </p:sp>
      <p:sp>
        <p:nvSpPr>
          <p:cNvPr id="167" name="Text Placeholder 12">
            <a:extLst>
              <a:ext uri="{FF2B5EF4-FFF2-40B4-BE49-F238E27FC236}">
                <a16:creationId xmlns:a16="http://schemas.microsoft.com/office/drawing/2014/main" id="{FCA521AE-A742-EBDF-8176-8C2BE006BCAC}"/>
              </a:ext>
            </a:extLst>
          </p:cNvPr>
          <p:cNvSpPr>
            <a:spLocks/>
          </p:cNvSpPr>
          <p:nvPr>
            <p:custDataLst>
              <p:tags r:id="rId21"/>
            </p:custDataLst>
          </p:nvPr>
        </p:nvSpPr>
        <p:spPr bwMode="auto">
          <a:xfrm>
            <a:off x="85867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A4850C62-90A5-495D-AC1C-219C495B66C7}" type="datetime'''''1''''''''''9'''''''''''''''''''''''''''''''">
              <a:rPr kumimoji="0" lang="en-US" altLang="en-US" sz="1000" b="0" smtClean="0"/>
              <a:pPr lvl="0" algn="ctr">
                <a:spcBef>
                  <a:spcPct val="0"/>
                </a:spcBef>
                <a:spcAft>
                  <a:spcPct val="0"/>
                </a:spcAft>
                <a:defRPr/>
              </a:pPr>
              <a:t>19</a:t>
            </a:fld>
            <a:endParaRPr kumimoji="0" lang="ja-JP" altLang="en-US" sz="1000" b="0" i="0" strike="noStrike" kern="1200" cap="none" spc="0" normalizeH="0" baseline="0" noProof="0">
              <a:ln>
                <a:noFill/>
              </a:ln>
              <a:effectLst/>
              <a:uLnTx/>
              <a:uFillTx/>
              <a:sym typeface="+mn-lt"/>
            </a:endParaRPr>
          </a:p>
        </p:txBody>
      </p:sp>
      <p:sp>
        <p:nvSpPr>
          <p:cNvPr id="168" name="Text Placeholder 12">
            <a:extLst>
              <a:ext uri="{FF2B5EF4-FFF2-40B4-BE49-F238E27FC236}">
                <a16:creationId xmlns:a16="http://schemas.microsoft.com/office/drawing/2014/main" id="{D1220489-43D2-6B5B-D379-FA46647AE0EB}"/>
              </a:ext>
            </a:extLst>
          </p:cNvPr>
          <p:cNvSpPr>
            <a:spLocks/>
          </p:cNvSpPr>
          <p:nvPr>
            <p:custDataLst>
              <p:tags r:id="rId22"/>
            </p:custDataLst>
          </p:nvPr>
        </p:nvSpPr>
        <p:spPr bwMode="auto">
          <a:xfrm>
            <a:off x="87614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1F58D465-5FC5-4D4F-8132-3454E12D4B39}" type="datetime'''''''''''''''''''2''''''''''''''''''''''''''0'">
              <a:rPr kumimoji="0" lang="en-US" altLang="en-US" sz="1000" b="0" smtClean="0"/>
              <a:pPr lvl="0" algn="ctr">
                <a:spcBef>
                  <a:spcPct val="0"/>
                </a:spcBef>
                <a:spcAft>
                  <a:spcPct val="0"/>
                </a:spcAft>
                <a:defRPr/>
              </a:pPr>
              <a:t>20</a:t>
            </a:fld>
            <a:endParaRPr kumimoji="0" lang="ja-JP" altLang="en-US" sz="1000" b="0" i="0" strike="noStrike" kern="1200" cap="none" spc="0" normalizeH="0" baseline="0" noProof="0">
              <a:ln>
                <a:noFill/>
              </a:ln>
              <a:effectLst/>
              <a:uLnTx/>
              <a:uFillTx/>
              <a:sym typeface="+mn-lt"/>
            </a:endParaRPr>
          </a:p>
        </p:txBody>
      </p:sp>
      <p:sp>
        <p:nvSpPr>
          <p:cNvPr id="171" name="Text Placeholder 12">
            <a:extLst>
              <a:ext uri="{FF2B5EF4-FFF2-40B4-BE49-F238E27FC236}">
                <a16:creationId xmlns:a16="http://schemas.microsoft.com/office/drawing/2014/main" id="{56A04319-8D2E-78D4-DA72-349621AE726F}"/>
              </a:ext>
            </a:extLst>
          </p:cNvPr>
          <p:cNvSpPr>
            <a:spLocks/>
          </p:cNvSpPr>
          <p:nvPr>
            <p:custDataLst>
              <p:tags r:id="rId23"/>
            </p:custDataLst>
          </p:nvPr>
        </p:nvSpPr>
        <p:spPr bwMode="auto">
          <a:xfrm>
            <a:off x="89344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CDFD2E49-A279-4173-8EFC-347C9E97ADFD}" type="datetime'''''''2''''''''''''''''''''''''''''1'''''''''''''''''''''">
              <a:rPr kumimoji="0" lang="en-US" altLang="en-US" sz="1000" b="0" smtClean="0"/>
              <a:pPr lvl="0" algn="ctr">
                <a:spcBef>
                  <a:spcPct val="0"/>
                </a:spcBef>
                <a:spcAft>
                  <a:spcPct val="0"/>
                </a:spcAft>
                <a:defRPr/>
              </a:pPr>
              <a:t>21</a:t>
            </a:fld>
            <a:endParaRPr kumimoji="0" lang="ja-JP" altLang="en-US" sz="1000" b="0" i="0" strike="noStrike" kern="1200" cap="none" spc="0" normalizeH="0" baseline="0" noProof="0">
              <a:ln>
                <a:noFill/>
              </a:ln>
              <a:effectLst/>
              <a:uLnTx/>
              <a:uFillTx/>
              <a:sym typeface="+mn-lt"/>
            </a:endParaRPr>
          </a:p>
        </p:txBody>
      </p:sp>
      <p:sp>
        <p:nvSpPr>
          <p:cNvPr id="174" name="Text Placeholder 12">
            <a:extLst>
              <a:ext uri="{FF2B5EF4-FFF2-40B4-BE49-F238E27FC236}">
                <a16:creationId xmlns:a16="http://schemas.microsoft.com/office/drawing/2014/main" id="{42DA3FA2-3CD8-EBC9-2CB2-E656E5BA4349}"/>
              </a:ext>
            </a:extLst>
          </p:cNvPr>
          <p:cNvSpPr>
            <a:spLocks/>
          </p:cNvSpPr>
          <p:nvPr>
            <p:custDataLst>
              <p:tags r:id="rId24"/>
            </p:custDataLst>
          </p:nvPr>
        </p:nvSpPr>
        <p:spPr bwMode="auto">
          <a:xfrm>
            <a:off x="91090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ja-JP" sz="1000" b="0" i="0" u="none" strike="noStrike" kern="1200" cap="none" spc="0" normalizeH="0" baseline="0" noProof="0"/>
              <a:t>24</a:t>
            </a:r>
            <a:endParaRPr kumimoji="0" lang="ja-JP" altLang="en-US" sz="1000" b="0" i="0" u="none" strike="noStrike" kern="1200" cap="none" spc="0" normalizeH="0" baseline="0" noProof="0">
              <a:ln>
                <a:noFill/>
              </a:ln>
              <a:solidFill>
                <a:srgbClr val="000000"/>
              </a:solidFill>
              <a:effectLst/>
              <a:uLnTx/>
              <a:uFillTx/>
              <a:sym typeface="+mn-lt"/>
            </a:endParaRPr>
          </a:p>
        </p:txBody>
      </p:sp>
      <p:sp>
        <p:nvSpPr>
          <p:cNvPr id="175" name="Text Placeholder 12">
            <a:extLst>
              <a:ext uri="{FF2B5EF4-FFF2-40B4-BE49-F238E27FC236}">
                <a16:creationId xmlns:a16="http://schemas.microsoft.com/office/drawing/2014/main" id="{279DB964-3A10-9739-ACEA-29005898A710}"/>
              </a:ext>
            </a:extLst>
          </p:cNvPr>
          <p:cNvSpPr>
            <a:spLocks/>
          </p:cNvSpPr>
          <p:nvPr>
            <p:custDataLst>
              <p:tags r:id="rId25"/>
            </p:custDataLst>
          </p:nvPr>
        </p:nvSpPr>
        <p:spPr bwMode="auto">
          <a:xfrm>
            <a:off x="92821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8C6AC3EF-9023-4AC3-B366-0C033AF3B93B}" type="datetime'''''''''''''''''2''''''''''''''''''''''3'''''''''''''">
              <a:rPr kumimoji="0" lang="en-US" altLang="en-US" sz="1000" b="0" smtClean="0">
                <a:solidFill>
                  <a:srgbClr val="000000"/>
                </a:solidFill>
              </a:rPr>
              <a:pPr/>
              <a:t>23</a:t>
            </a:fld>
            <a:endParaRPr kumimoji="0" lang="ja-JP" altLang="en-US" sz="1000" b="0" i="0" strike="noStrike" kern="1200" cap="none" spc="0" normalizeH="0" baseline="0" noProof="0">
              <a:ln>
                <a:noFill/>
              </a:ln>
              <a:solidFill>
                <a:srgbClr val="000000"/>
              </a:solidFill>
              <a:effectLst/>
              <a:uLnTx/>
              <a:uFillTx/>
              <a:sym typeface="+mn-lt"/>
            </a:endParaRPr>
          </a:p>
        </p:txBody>
      </p:sp>
      <p:sp>
        <p:nvSpPr>
          <p:cNvPr id="173" name="Text Placeholder 12">
            <a:extLst>
              <a:ext uri="{FF2B5EF4-FFF2-40B4-BE49-F238E27FC236}">
                <a16:creationId xmlns:a16="http://schemas.microsoft.com/office/drawing/2014/main" id="{2860D5B7-CBE1-7AAB-7E21-024881C19623}"/>
              </a:ext>
            </a:extLst>
          </p:cNvPr>
          <p:cNvSpPr>
            <a:spLocks/>
          </p:cNvSpPr>
          <p:nvPr>
            <p:custDataLst>
              <p:tags r:id="rId26"/>
            </p:custDataLst>
          </p:nvPr>
        </p:nvSpPr>
        <p:spPr bwMode="auto">
          <a:xfrm>
            <a:off x="61531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B89D432E-9823-4138-924F-904F7EC76617}" type="datetime'''''''''''''''''''''''''''''''''''''''''0''''5'''''''''">
              <a:rPr kumimoji="0" lang="en-US" altLang="en-US" sz="1000" b="0" smtClean="0"/>
              <a:pPr lvl="0" algn="ctr">
                <a:spcBef>
                  <a:spcPct val="0"/>
                </a:spcBef>
                <a:spcAft>
                  <a:spcPct val="0"/>
                </a:spcAft>
                <a:defRPr/>
              </a:pPr>
              <a:t>05</a:t>
            </a:fld>
            <a:endParaRPr kumimoji="0" lang="ja-JP" altLang="en-US" sz="1000" b="0" i="0" strike="noStrike" kern="1200" cap="none" spc="0" normalizeH="0" baseline="0" noProof="0">
              <a:ln>
                <a:noFill/>
              </a:ln>
              <a:effectLst/>
              <a:uLnTx/>
              <a:uFillTx/>
              <a:sym typeface="+mn-lt"/>
            </a:endParaRPr>
          </a:p>
        </p:txBody>
      </p:sp>
      <p:sp>
        <p:nvSpPr>
          <p:cNvPr id="177" name="Text Placeholder 12">
            <a:extLst>
              <a:ext uri="{FF2B5EF4-FFF2-40B4-BE49-F238E27FC236}">
                <a16:creationId xmlns:a16="http://schemas.microsoft.com/office/drawing/2014/main" id="{8EB4AEF2-257A-F186-0480-7F5CDC87AB2E}"/>
              </a:ext>
            </a:extLst>
          </p:cNvPr>
          <p:cNvSpPr>
            <a:spLocks/>
          </p:cNvSpPr>
          <p:nvPr>
            <p:custDataLst>
              <p:tags r:id="rId27"/>
            </p:custDataLst>
          </p:nvPr>
        </p:nvSpPr>
        <p:spPr bwMode="auto">
          <a:xfrm>
            <a:off x="96297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F2214890-0632-4A99-94A0-24A4A65B0D86}" type="datetime'''''''''''''''''''''''2''''''5'">
              <a:rPr kumimoji="0" lang="en-US" altLang="en-US" sz="1000" b="0" smtClean="0">
                <a:solidFill>
                  <a:srgbClr val="000000"/>
                </a:solidFill>
              </a:rPr>
              <a:pPr/>
              <a:t>25</a:t>
            </a:fld>
            <a:endParaRPr kumimoji="0" lang="ja-JP" altLang="en-US" sz="1000" b="0" i="0" strike="noStrike" kern="1200" cap="none" spc="0" normalizeH="0" baseline="0" noProof="0">
              <a:ln>
                <a:noFill/>
              </a:ln>
              <a:solidFill>
                <a:srgbClr val="000000"/>
              </a:solidFill>
              <a:effectLst/>
              <a:uLnTx/>
              <a:uFillTx/>
              <a:sym typeface="+mn-lt"/>
            </a:endParaRPr>
          </a:p>
        </p:txBody>
      </p:sp>
      <p:sp useBgFill="1">
        <p:nvSpPr>
          <p:cNvPr id="217" name="テキスト プレースホルダ 9">
            <a:extLst>
              <a:ext uri="{FF2B5EF4-FFF2-40B4-BE49-F238E27FC236}">
                <a16:creationId xmlns:a16="http://schemas.microsoft.com/office/drawing/2014/main" id="{5CCA2006-58AA-CDA6-1B22-9EA5B8C9B056}"/>
              </a:ext>
            </a:extLst>
          </p:cNvPr>
          <p:cNvSpPr>
            <a:spLocks/>
          </p:cNvSpPr>
          <p:nvPr>
            <p:custDataLst>
              <p:tags r:id="rId28"/>
            </p:custDataLst>
          </p:nvPr>
        </p:nvSpPr>
        <p:spPr bwMode="gray">
          <a:xfrm>
            <a:off x="5776913" y="3309938"/>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0B6AB73-D946-4AE1-8DD3-34361A2354A2}"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useBgFill="1">
        <p:nvSpPr>
          <p:cNvPr id="258" name="テキスト プレースホルダ 9">
            <a:extLst>
              <a:ext uri="{FF2B5EF4-FFF2-40B4-BE49-F238E27FC236}">
                <a16:creationId xmlns:a16="http://schemas.microsoft.com/office/drawing/2014/main" id="{D7A5D5A6-F648-FF29-B733-3DB910F7D186}"/>
              </a:ext>
            </a:extLst>
          </p:cNvPr>
          <p:cNvSpPr>
            <a:spLocks/>
          </p:cNvSpPr>
          <p:nvPr>
            <p:custDataLst>
              <p:tags r:id="rId29"/>
            </p:custDataLst>
          </p:nvPr>
        </p:nvSpPr>
        <p:spPr bwMode="gray">
          <a:xfrm>
            <a:off x="6472238" y="3711575"/>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F1CD41-6428-4C99-AB33-2611072D2C10}"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useBgFill="1">
        <p:nvSpPr>
          <p:cNvPr id="260" name="テキスト プレースホルダ 9">
            <a:extLst>
              <a:ext uri="{FF2B5EF4-FFF2-40B4-BE49-F238E27FC236}">
                <a16:creationId xmlns:a16="http://schemas.microsoft.com/office/drawing/2014/main" id="{F262DC4E-1E33-489D-D807-40F5ED7F78A4}"/>
              </a:ext>
            </a:extLst>
          </p:cNvPr>
          <p:cNvSpPr>
            <a:spLocks/>
          </p:cNvSpPr>
          <p:nvPr>
            <p:custDataLst>
              <p:tags r:id="rId30"/>
            </p:custDataLst>
          </p:nvPr>
        </p:nvSpPr>
        <p:spPr bwMode="gray">
          <a:xfrm>
            <a:off x="6994525" y="4348163"/>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AF4C8F-32FC-4EAF-B052-63D31FBBC3A0}"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useBgFill="1">
        <p:nvSpPr>
          <p:cNvPr id="261" name="テキスト プレースホルダ 9">
            <a:extLst>
              <a:ext uri="{FF2B5EF4-FFF2-40B4-BE49-F238E27FC236}">
                <a16:creationId xmlns:a16="http://schemas.microsoft.com/office/drawing/2014/main" id="{7FFBF1CF-27A1-2FD3-8405-EF875F870F00}"/>
              </a:ext>
            </a:extLst>
          </p:cNvPr>
          <p:cNvSpPr>
            <a:spLocks/>
          </p:cNvSpPr>
          <p:nvPr>
            <p:custDataLst>
              <p:tags r:id="rId31"/>
            </p:custDataLst>
          </p:nvPr>
        </p:nvSpPr>
        <p:spPr bwMode="gray">
          <a:xfrm>
            <a:off x="7515225" y="4364038"/>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71685B-AA1A-4C74-972F-D495866AF10A}"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useBgFill="1">
        <p:nvSpPr>
          <p:cNvPr id="262" name="テキスト プレースホルダ 9">
            <a:extLst>
              <a:ext uri="{FF2B5EF4-FFF2-40B4-BE49-F238E27FC236}">
                <a16:creationId xmlns:a16="http://schemas.microsoft.com/office/drawing/2014/main" id="{C1220589-4C92-4BE0-6D64-6CDCB2BBCDB6}"/>
              </a:ext>
            </a:extLst>
          </p:cNvPr>
          <p:cNvSpPr>
            <a:spLocks/>
          </p:cNvSpPr>
          <p:nvPr>
            <p:custDataLst>
              <p:tags r:id="rId32"/>
            </p:custDataLst>
          </p:nvPr>
        </p:nvSpPr>
        <p:spPr bwMode="gray">
          <a:xfrm>
            <a:off x="7862888" y="3932238"/>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A42FC9-F6E6-478A-93A0-C7B0436C3FA1}"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155" name="Text Placeholder 12">
            <a:extLst>
              <a:ext uri="{FF2B5EF4-FFF2-40B4-BE49-F238E27FC236}">
                <a16:creationId xmlns:a16="http://schemas.microsoft.com/office/drawing/2014/main" id="{8796255E-77CB-5254-DDFA-63CE8F7A1F13}"/>
              </a:ext>
            </a:extLst>
          </p:cNvPr>
          <p:cNvSpPr>
            <a:spLocks/>
          </p:cNvSpPr>
          <p:nvPr>
            <p:custDataLst>
              <p:tags r:id="rId33"/>
            </p:custDataLst>
          </p:nvPr>
        </p:nvSpPr>
        <p:spPr bwMode="auto">
          <a:xfrm>
            <a:off x="5057776" y="2162175"/>
            <a:ext cx="4921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pPr>
            <a:r>
              <a:rPr kumimoji="0" lang="ja-JP" altLang="en-US" sz="1000" dirty="0">
                <a:sym typeface="+mn-lt"/>
              </a:rPr>
              <a:t>（円</a:t>
            </a:r>
            <a:r>
              <a:rPr kumimoji="0" lang="en-US" altLang="ja-JP" sz="1000" dirty="0">
                <a:sym typeface="+mn-lt"/>
              </a:rPr>
              <a:t>/</a:t>
            </a:r>
            <a:r>
              <a:rPr kumimoji="0" lang="ja-JP" altLang="en-US" sz="1000" dirty="0">
                <a:sym typeface="+mn-lt"/>
              </a:rPr>
              <a:t>タカ）</a:t>
            </a:r>
          </a:p>
        </p:txBody>
      </p:sp>
      <p:sp>
        <p:nvSpPr>
          <p:cNvPr id="156" name="Text Placeholder 12">
            <a:extLst>
              <a:ext uri="{FF2B5EF4-FFF2-40B4-BE49-F238E27FC236}">
                <a16:creationId xmlns:a16="http://schemas.microsoft.com/office/drawing/2014/main" id="{B13D9B3F-BFD1-9A80-27BA-C7BEBCCC877A}"/>
              </a:ext>
            </a:extLst>
          </p:cNvPr>
          <p:cNvSpPr>
            <a:spLocks/>
          </p:cNvSpPr>
          <p:nvPr>
            <p:custDataLst>
              <p:tags r:id="rId34"/>
            </p:custDataLst>
          </p:nvPr>
        </p:nvSpPr>
        <p:spPr bwMode="auto">
          <a:xfrm>
            <a:off x="5214938" y="61293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2F830A79-3E33-46EF-B746-20BA026A97EB}" type="datetime'''''''''''2''''''''''''''''''''''''''''0''''00'''''''''''''">
              <a:rPr kumimoji="0" lang="en-US" altLang="en-US" sz="1000" b="0" smtClean="0"/>
              <a:pPr lvl="0" algn="ctr">
                <a:spcBef>
                  <a:spcPct val="0"/>
                </a:spcBef>
                <a:spcAft>
                  <a:spcPct val="0"/>
                </a:spcAft>
                <a:defRPr/>
              </a:pPr>
              <a:t>2000</a:t>
            </a:fld>
            <a:endParaRPr kumimoji="0" lang="ja-JP" altLang="en-US" sz="1000" b="0" i="0" strike="noStrike" kern="1200" cap="none" spc="0" normalizeH="0" baseline="0" noProof="0">
              <a:ln>
                <a:noFill/>
              </a:ln>
              <a:effectLst/>
              <a:uLnTx/>
              <a:uFillTx/>
              <a:sym typeface="+mn-lt"/>
            </a:endParaRPr>
          </a:p>
        </p:txBody>
      </p:sp>
      <p:sp>
        <p:nvSpPr>
          <p:cNvPr id="162" name="Text Placeholder 12">
            <a:extLst>
              <a:ext uri="{FF2B5EF4-FFF2-40B4-BE49-F238E27FC236}">
                <a16:creationId xmlns:a16="http://schemas.microsoft.com/office/drawing/2014/main" id="{BFF289C9-9E0F-082F-64F0-FD4BBE56F392}"/>
              </a:ext>
            </a:extLst>
          </p:cNvPr>
          <p:cNvSpPr>
            <a:spLocks/>
          </p:cNvSpPr>
          <p:nvPr>
            <p:custDataLst>
              <p:tags r:id="rId35"/>
            </p:custDataLst>
          </p:nvPr>
        </p:nvSpPr>
        <p:spPr bwMode="auto">
          <a:xfrm>
            <a:off x="54578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BAE8899F-E642-43A0-BD7D-01150438C726}" type="datetime'0''''''''''''''''''''''1'''''''''''">
              <a:rPr kumimoji="0" lang="en-US" altLang="en-US" sz="1000" b="0" smtClean="0"/>
              <a:pPr lvl="0" algn="ctr">
                <a:spcBef>
                  <a:spcPct val="0"/>
                </a:spcBef>
                <a:spcAft>
                  <a:spcPct val="0"/>
                </a:spcAft>
                <a:defRPr/>
              </a:pPr>
              <a:t>01</a:t>
            </a:fld>
            <a:endParaRPr kumimoji="0" lang="ja-JP" altLang="en-US" sz="1000" b="0" i="0" strike="noStrike" kern="1200" cap="none" spc="0" normalizeH="0" baseline="0" noProof="0">
              <a:ln>
                <a:noFill/>
              </a:ln>
              <a:effectLst/>
              <a:uLnTx/>
              <a:uFillTx/>
              <a:sym typeface="+mn-lt"/>
            </a:endParaRPr>
          </a:p>
        </p:txBody>
      </p:sp>
      <p:sp>
        <p:nvSpPr>
          <p:cNvPr id="164" name="Text Placeholder 12">
            <a:extLst>
              <a:ext uri="{FF2B5EF4-FFF2-40B4-BE49-F238E27FC236}">
                <a16:creationId xmlns:a16="http://schemas.microsoft.com/office/drawing/2014/main" id="{256B6D1D-8D2E-94E1-508B-96BE854FBA4D}"/>
              </a:ext>
            </a:extLst>
          </p:cNvPr>
          <p:cNvSpPr>
            <a:spLocks/>
          </p:cNvSpPr>
          <p:nvPr>
            <p:custDataLst>
              <p:tags r:id="rId36"/>
            </p:custDataLst>
          </p:nvPr>
        </p:nvSpPr>
        <p:spPr bwMode="auto">
          <a:xfrm>
            <a:off x="56324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BB796808-06F6-4B20-B833-7142A9CBB044}" type="datetime'''''0''''''''''''''''''''''''''''''''2'''''''''''''''''''''">
              <a:rPr kumimoji="0" lang="en-US" altLang="en-US" sz="1000" b="0" smtClean="0"/>
              <a:pPr lvl="0" algn="ctr">
                <a:spcBef>
                  <a:spcPct val="0"/>
                </a:spcBef>
                <a:spcAft>
                  <a:spcPct val="0"/>
                </a:spcAft>
                <a:defRPr/>
              </a:pPr>
              <a:t>02</a:t>
            </a:fld>
            <a:endParaRPr kumimoji="0" lang="ja-JP" altLang="en-US" sz="1000" b="0" i="0" strike="noStrike" kern="1200" cap="none" spc="0" normalizeH="0" baseline="0" noProof="0">
              <a:ln>
                <a:noFill/>
              </a:ln>
              <a:effectLst/>
              <a:uLnTx/>
              <a:uFillTx/>
              <a:sym typeface="+mn-lt"/>
            </a:endParaRPr>
          </a:p>
        </p:txBody>
      </p:sp>
      <p:sp>
        <p:nvSpPr>
          <p:cNvPr id="166" name="Text Placeholder 12">
            <a:extLst>
              <a:ext uri="{FF2B5EF4-FFF2-40B4-BE49-F238E27FC236}">
                <a16:creationId xmlns:a16="http://schemas.microsoft.com/office/drawing/2014/main" id="{925FD31B-8BEF-BC38-1D4E-03E332699D60}"/>
              </a:ext>
            </a:extLst>
          </p:cNvPr>
          <p:cNvSpPr>
            <a:spLocks/>
          </p:cNvSpPr>
          <p:nvPr>
            <p:custDataLst>
              <p:tags r:id="rId37"/>
            </p:custDataLst>
          </p:nvPr>
        </p:nvSpPr>
        <p:spPr bwMode="auto">
          <a:xfrm>
            <a:off x="58054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D3268AF5-A64F-458C-8B6D-41115FD8859C}" type="datetime'''''''''''''''''''''''''''''''''''03'''''''''''''">
              <a:rPr kumimoji="0" lang="en-US" altLang="en-US" sz="1000" b="0" smtClean="0"/>
              <a:pPr lvl="0" algn="ctr">
                <a:spcBef>
                  <a:spcPct val="0"/>
                </a:spcBef>
                <a:spcAft>
                  <a:spcPct val="0"/>
                </a:spcAft>
                <a:defRPr/>
              </a:pPr>
              <a:t>03</a:t>
            </a:fld>
            <a:endParaRPr kumimoji="0" lang="ja-JP" altLang="en-US" sz="1000" b="0" i="0" strike="noStrike" kern="1200" cap="none" spc="0" normalizeH="0" baseline="0" noProof="0">
              <a:ln>
                <a:noFill/>
              </a:ln>
              <a:effectLst/>
              <a:uLnTx/>
              <a:uFillTx/>
              <a:sym typeface="+mn-lt"/>
            </a:endParaRPr>
          </a:p>
        </p:txBody>
      </p:sp>
      <p:sp>
        <p:nvSpPr>
          <p:cNvPr id="170" name="Text Placeholder 12">
            <a:extLst>
              <a:ext uri="{FF2B5EF4-FFF2-40B4-BE49-F238E27FC236}">
                <a16:creationId xmlns:a16="http://schemas.microsoft.com/office/drawing/2014/main" id="{3F5DD1AD-DAE9-A0B3-BC4D-F5AA3994B84A}"/>
              </a:ext>
            </a:extLst>
          </p:cNvPr>
          <p:cNvSpPr>
            <a:spLocks/>
          </p:cNvSpPr>
          <p:nvPr>
            <p:custDataLst>
              <p:tags r:id="rId38"/>
            </p:custDataLst>
          </p:nvPr>
        </p:nvSpPr>
        <p:spPr bwMode="auto">
          <a:xfrm>
            <a:off x="59801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C1823B2F-8EDE-4083-BE00-E561B35D2C2A}" type="datetime'''''''0''''4'''''''''''''''''''''''''''''''''''''''''">
              <a:rPr kumimoji="0" lang="en-US" altLang="en-US" sz="1000" b="0" smtClean="0"/>
              <a:pPr lvl="0" algn="ctr">
                <a:spcBef>
                  <a:spcPct val="0"/>
                </a:spcBef>
                <a:spcAft>
                  <a:spcPct val="0"/>
                </a:spcAft>
                <a:defRPr/>
              </a:pPr>
              <a:t>04</a:t>
            </a:fld>
            <a:endParaRPr kumimoji="0" lang="ja-JP" altLang="en-US" sz="1000" b="0" i="0" strike="noStrike" kern="1200" cap="none" spc="0" normalizeH="0" baseline="0" noProof="0">
              <a:ln>
                <a:noFill/>
              </a:ln>
              <a:effectLst/>
              <a:uLnTx/>
              <a:uFillTx/>
              <a:sym typeface="+mn-lt"/>
            </a:endParaRPr>
          </a:p>
        </p:txBody>
      </p:sp>
      <p:sp>
        <p:nvSpPr>
          <p:cNvPr id="178" name="Text Placeholder 12">
            <a:extLst>
              <a:ext uri="{FF2B5EF4-FFF2-40B4-BE49-F238E27FC236}">
                <a16:creationId xmlns:a16="http://schemas.microsoft.com/office/drawing/2014/main" id="{248D58D0-0C8F-9B6C-C7BE-F86DA800866F}"/>
              </a:ext>
            </a:extLst>
          </p:cNvPr>
          <p:cNvSpPr>
            <a:spLocks/>
          </p:cNvSpPr>
          <p:nvPr>
            <p:custDataLst>
              <p:tags r:id="rId39"/>
            </p:custDataLst>
          </p:nvPr>
        </p:nvSpPr>
        <p:spPr bwMode="auto">
          <a:xfrm>
            <a:off x="63277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66E4FBE2-AF27-42E8-827B-E25364A5B75D}" type="datetime'''''''''''0''''''''''''''''''''''''''''''''''''6'''''">
              <a:rPr kumimoji="0" lang="en-US" altLang="en-US" sz="1000" b="0" smtClean="0"/>
              <a:pPr lvl="0" algn="ctr">
                <a:spcBef>
                  <a:spcPct val="0"/>
                </a:spcBef>
                <a:spcAft>
                  <a:spcPct val="0"/>
                </a:spcAft>
                <a:defRPr/>
              </a:pPr>
              <a:t>06</a:t>
            </a:fld>
            <a:endParaRPr kumimoji="0" lang="ja-JP" altLang="en-US" sz="1000" b="0" i="0" strike="noStrike" kern="1200" cap="none" spc="0" normalizeH="0" baseline="0" noProof="0">
              <a:ln>
                <a:noFill/>
              </a:ln>
              <a:effectLst/>
              <a:uLnTx/>
              <a:uFillTx/>
              <a:sym typeface="+mn-lt"/>
            </a:endParaRPr>
          </a:p>
        </p:txBody>
      </p:sp>
      <p:sp>
        <p:nvSpPr>
          <p:cNvPr id="180" name="Text Placeholder 12">
            <a:extLst>
              <a:ext uri="{FF2B5EF4-FFF2-40B4-BE49-F238E27FC236}">
                <a16:creationId xmlns:a16="http://schemas.microsoft.com/office/drawing/2014/main" id="{8839E060-D529-8630-883D-39561A906F70}"/>
              </a:ext>
            </a:extLst>
          </p:cNvPr>
          <p:cNvSpPr>
            <a:spLocks/>
          </p:cNvSpPr>
          <p:nvPr>
            <p:custDataLst>
              <p:tags r:id="rId40"/>
            </p:custDataLst>
          </p:nvPr>
        </p:nvSpPr>
        <p:spPr bwMode="auto">
          <a:xfrm>
            <a:off x="65008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211A3335-1F08-4E0C-9EBE-95DE893CEE20}" type="datetime'''0''''''''''''''''''''''''''''''''''7'''">
              <a:rPr kumimoji="0" lang="en-US" altLang="en-US" sz="1000" b="0" smtClean="0"/>
              <a:pPr lvl="0" algn="ctr">
                <a:spcBef>
                  <a:spcPct val="0"/>
                </a:spcBef>
                <a:spcAft>
                  <a:spcPct val="0"/>
                </a:spcAft>
                <a:defRPr/>
              </a:pPr>
              <a:t>07</a:t>
            </a:fld>
            <a:endParaRPr kumimoji="0" lang="ja-JP" altLang="en-US" sz="1000" b="0" i="0" strike="noStrike" kern="1200" cap="none" spc="0" normalizeH="0" baseline="0" noProof="0">
              <a:ln>
                <a:noFill/>
              </a:ln>
              <a:effectLst/>
              <a:uLnTx/>
              <a:uFillTx/>
              <a:sym typeface="+mn-lt"/>
            </a:endParaRPr>
          </a:p>
        </p:txBody>
      </p:sp>
      <p:sp>
        <p:nvSpPr>
          <p:cNvPr id="181" name="Text Placeholder 12">
            <a:extLst>
              <a:ext uri="{FF2B5EF4-FFF2-40B4-BE49-F238E27FC236}">
                <a16:creationId xmlns:a16="http://schemas.microsoft.com/office/drawing/2014/main" id="{DA165671-6872-1C98-5BC3-8C542130F2C7}"/>
              </a:ext>
            </a:extLst>
          </p:cNvPr>
          <p:cNvSpPr>
            <a:spLocks/>
          </p:cNvSpPr>
          <p:nvPr>
            <p:custDataLst>
              <p:tags r:id="rId41"/>
            </p:custDataLst>
          </p:nvPr>
        </p:nvSpPr>
        <p:spPr bwMode="auto">
          <a:xfrm>
            <a:off x="66754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680472C5-931A-4606-84E4-962CF835729A}" type="datetime'08'''''''''''''''''''''''''''''''''">
              <a:rPr kumimoji="0" lang="en-US" altLang="en-US" sz="1000" b="0" smtClean="0"/>
              <a:pPr lvl="0" algn="ctr">
                <a:spcBef>
                  <a:spcPct val="0"/>
                </a:spcBef>
                <a:spcAft>
                  <a:spcPct val="0"/>
                </a:spcAft>
                <a:defRPr/>
              </a:pPr>
              <a:t>08</a:t>
            </a:fld>
            <a:endParaRPr kumimoji="0" lang="ja-JP" altLang="en-US" sz="1000" b="0" i="0" strike="noStrike" kern="1200" cap="none" spc="0" normalizeH="0" baseline="0" noProof="0">
              <a:ln>
                <a:noFill/>
              </a:ln>
              <a:effectLst/>
              <a:uLnTx/>
              <a:uFillTx/>
              <a:sym typeface="+mn-lt"/>
            </a:endParaRPr>
          </a:p>
        </p:txBody>
      </p:sp>
      <p:sp>
        <p:nvSpPr>
          <p:cNvPr id="148" name="Text Placeholder 12">
            <a:extLst>
              <a:ext uri="{FF2B5EF4-FFF2-40B4-BE49-F238E27FC236}">
                <a16:creationId xmlns:a16="http://schemas.microsoft.com/office/drawing/2014/main" id="{95077388-B663-FEA8-B9DC-34D9E51FCE40}"/>
              </a:ext>
            </a:extLst>
          </p:cNvPr>
          <p:cNvSpPr>
            <a:spLocks/>
          </p:cNvSpPr>
          <p:nvPr>
            <p:custDataLst>
              <p:tags r:id="rId42"/>
            </p:custDataLst>
          </p:nvPr>
        </p:nvSpPr>
        <p:spPr bwMode="auto">
          <a:xfrm>
            <a:off x="68484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2418E216-1E41-4A3F-9A20-1A2F02E2C01A}" type="datetime'''''''''''''''''''09'''''''''">
              <a:rPr kumimoji="0" lang="en-US" altLang="en-US" sz="1000" b="0" smtClean="0"/>
              <a:pPr lvl="0" algn="ctr">
                <a:spcBef>
                  <a:spcPct val="0"/>
                </a:spcBef>
                <a:spcAft>
                  <a:spcPct val="0"/>
                </a:spcAft>
                <a:defRPr/>
              </a:pPr>
              <a:t>09</a:t>
            </a:fld>
            <a:endParaRPr kumimoji="0" lang="ja-JP" altLang="en-US" sz="1000" b="0" i="0" strike="noStrike" kern="1200" cap="none" spc="0" normalizeH="0" baseline="0" noProof="0">
              <a:ln>
                <a:noFill/>
              </a:ln>
              <a:effectLst/>
              <a:uLnTx/>
              <a:uFillTx/>
              <a:sym typeface="+mn-lt"/>
            </a:endParaRPr>
          </a:p>
        </p:txBody>
      </p:sp>
      <p:sp>
        <p:nvSpPr>
          <p:cNvPr id="149" name="Text Placeholder 12">
            <a:extLst>
              <a:ext uri="{FF2B5EF4-FFF2-40B4-BE49-F238E27FC236}">
                <a16:creationId xmlns:a16="http://schemas.microsoft.com/office/drawing/2014/main" id="{A9F4ACFC-7019-E51B-0332-E4298687DB19}"/>
              </a:ext>
            </a:extLst>
          </p:cNvPr>
          <p:cNvSpPr>
            <a:spLocks/>
          </p:cNvSpPr>
          <p:nvPr>
            <p:custDataLst>
              <p:tags r:id="rId43"/>
            </p:custDataLst>
          </p:nvPr>
        </p:nvSpPr>
        <p:spPr bwMode="auto">
          <a:xfrm>
            <a:off x="70231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E2A62677-53ED-4468-92B5-F948DDD62C51}" type="datetime'''''''''''''''''''''''''''''''''''''''''''''''''''10'">
              <a:rPr kumimoji="0" lang="en-US" altLang="en-US" sz="1000" b="0" smtClean="0"/>
              <a:pPr lvl="0" algn="ctr">
                <a:spcBef>
                  <a:spcPct val="0"/>
                </a:spcBef>
                <a:spcAft>
                  <a:spcPct val="0"/>
                </a:spcAft>
                <a:defRPr/>
              </a:pPr>
              <a:t>10</a:t>
            </a:fld>
            <a:endParaRPr kumimoji="0" lang="ja-JP" altLang="en-US" sz="1000" b="0" i="0" strike="noStrike" kern="1200" cap="none" spc="0" normalizeH="0" baseline="0" noProof="0">
              <a:ln>
                <a:noFill/>
              </a:ln>
              <a:effectLst/>
              <a:uLnTx/>
              <a:uFillTx/>
              <a:sym typeface="+mn-lt"/>
            </a:endParaRPr>
          </a:p>
        </p:txBody>
      </p:sp>
      <p:sp>
        <p:nvSpPr>
          <p:cNvPr id="150" name="Text Placeholder 12">
            <a:extLst>
              <a:ext uri="{FF2B5EF4-FFF2-40B4-BE49-F238E27FC236}">
                <a16:creationId xmlns:a16="http://schemas.microsoft.com/office/drawing/2014/main" id="{95A314E1-DA73-9584-CA58-40E5585C0C67}"/>
              </a:ext>
            </a:extLst>
          </p:cNvPr>
          <p:cNvSpPr>
            <a:spLocks/>
          </p:cNvSpPr>
          <p:nvPr>
            <p:custDataLst>
              <p:tags r:id="rId44"/>
            </p:custDataLst>
          </p:nvPr>
        </p:nvSpPr>
        <p:spPr bwMode="auto">
          <a:xfrm>
            <a:off x="71961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484D8A59-24CF-45EA-9018-E88474B5AFD9}" type="datetime'''''''''''''''''1''''1'''''''">
              <a:rPr kumimoji="0" lang="en-US" altLang="en-US" sz="1000" b="0" smtClean="0"/>
              <a:pPr lvl="0" algn="ctr">
                <a:spcBef>
                  <a:spcPct val="0"/>
                </a:spcBef>
                <a:spcAft>
                  <a:spcPct val="0"/>
                </a:spcAft>
                <a:defRPr/>
              </a:pPr>
              <a:t>11</a:t>
            </a:fld>
            <a:endParaRPr kumimoji="0" lang="ja-JP" altLang="en-US" sz="1000" b="0" i="0" strike="noStrike" kern="1200" cap="none" spc="0" normalizeH="0" baseline="0" noProof="0">
              <a:ln>
                <a:noFill/>
              </a:ln>
              <a:effectLst/>
              <a:uLnTx/>
              <a:uFillTx/>
              <a:sym typeface="+mn-lt"/>
            </a:endParaRPr>
          </a:p>
        </p:txBody>
      </p:sp>
      <p:sp>
        <p:nvSpPr>
          <p:cNvPr id="182" name="Text Placeholder 12">
            <a:extLst>
              <a:ext uri="{FF2B5EF4-FFF2-40B4-BE49-F238E27FC236}">
                <a16:creationId xmlns:a16="http://schemas.microsoft.com/office/drawing/2014/main" id="{DEA73146-8449-6AC1-948F-45E8165D6334}"/>
              </a:ext>
            </a:extLst>
          </p:cNvPr>
          <p:cNvSpPr>
            <a:spLocks/>
          </p:cNvSpPr>
          <p:nvPr>
            <p:custDataLst>
              <p:tags r:id="rId45"/>
            </p:custDataLst>
          </p:nvPr>
        </p:nvSpPr>
        <p:spPr bwMode="auto">
          <a:xfrm>
            <a:off x="94567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CD7BEEC9-B057-4568-B3DC-A88DCC09C597}" type="datetime'''''''''''''''''''''''''2''''''''''''''''''''''''''''''''4'">
              <a:rPr kumimoji="0" lang="en-US" altLang="en-US" sz="1000" b="0" smtClean="0">
                <a:solidFill>
                  <a:srgbClr val="000000"/>
                </a:solidFill>
              </a:rPr>
              <a:pPr/>
              <a:t>24</a:t>
            </a:fld>
            <a:endParaRPr kumimoji="0" lang="ja-JP" altLang="en-US" sz="1000" b="0" i="0" strike="noStrike" kern="1200" cap="none" spc="0" normalizeH="0" baseline="0" noProof="0">
              <a:ln>
                <a:noFill/>
              </a:ln>
              <a:solidFill>
                <a:srgbClr val="000000"/>
              </a:solidFill>
              <a:effectLst/>
              <a:uLnTx/>
              <a:uFillTx/>
              <a:sym typeface="+mn-lt"/>
            </a:endParaRPr>
          </a:p>
        </p:txBody>
      </p:sp>
      <p:sp>
        <p:nvSpPr>
          <p:cNvPr id="152" name="Text Placeholder 12">
            <a:extLst>
              <a:ext uri="{FF2B5EF4-FFF2-40B4-BE49-F238E27FC236}">
                <a16:creationId xmlns:a16="http://schemas.microsoft.com/office/drawing/2014/main" id="{5067C9B3-C655-56EC-01FC-AB1F58151583}"/>
              </a:ext>
            </a:extLst>
          </p:cNvPr>
          <p:cNvSpPr>
            <a:spLocks/>
          </p:cNvSpPr>
          <p:nvPr>
            <p:custDataLst>
              <p:tags r:id="rId46"/>
            </p:custDataLst>
          </p:nvPr>
        </p:nvSpPr>
        <p:spPr bwMode="auto">
          <a:xfrm>
            <a:off x="73707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4ECC144B-C05D-4DBE-804D-47A396C0B931}" type="datetime'''''''''''''''''''12'''''''''''''''''''''''''">
              <a:rPr kumimoji="0" lang="en-US" altLang="en-US" sz="1000" b="0" smtClean="0"/>
              <a:pPr lvl="0" algn="ctr">
                <a:spcBef>
                  <a:spcPct val="0"/>
                </a:spcBef>
                <a:spcAft>
                  <a:spcPct val="0"/>
                </a:spcAft>
                <a:defRPr/>
              </a:pPr>
              <a:t>12</a:t>
            </a:fld>
            <a:endParaRPr kumimoji="0" lang="ja-JP" altLang="en-US" sz="1000" b="0" i="0" strike="noStrike" kern="1200" cap="none" spc="0" normalizeH="0" baseline="0" noProof="0">
              <a:ln>
                <a:noFill/>
              </a:ln>
              <a:effectLst/>
              <a:uLnTx/>
              <a:uFillTx/>
              <a:sym typeface="+mn-lt"/>
            </a:endParaRPr>
          </a:p>
        </p:txBody>
      </p:sp>
      <p:sp>
        <p:nvSpPr>
          <p:cNvPr id="154" name="Text Placeholder 12">
            <a:extLst>
              <a:ext uri="{FF2B5EF4-FFF2-40B4-BE49-F238E27FC236}">
                <a16:creationId xmlns:a16="http://schemas.microsoft.com/office/drawing/2014/main" id="{0AC197DE-AD31-F034-CD30-27FDAFA1F56E}"/>
              </a:ext>
            </a:extLst>
          </p:cNvPr>
          <p:cNvSpPr>
            <a:spLocks/>
          </p:cNvSpPr>
          <p:nvPr>
            <p:custDataLst>
              <p:tags r:id="rId47"/>
            </p:custDataLst>
          </p:nvPr>
        </p:nvSpPr>
        <p:spPr bwMode="auto">
          <a:xfrm>
            <a:off x="75438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F196C7F7-A9C5-4B15-88CE-9E99A87472E0}" type="datetime'''''''''''''''1''''''''''''''''''''''''3'''''''''''">
              <a:rPr kumimoji="0" lang="en-US" altLang="en-US" sz="1000" b="0" smtClean="0"/>
              <a:pPr lvl="0" algn="ctr">
                <a:spcBef>
                  <a:spcPct val="0"/>
                </a:spcBef>
                <a:spcAft>
                  <a:spcPct val="0"/>
                </a:spcAft>
                <a:defRPr/>
              </a:pPr>
              <a:t>13</a:t>
            </a:fld>
            <a:endParaRPr kumimoji="0" lang="ja-JP" altLang="en-US" sz="1000" b="0" i="0" strike="noStrike" kern="1200" cap="none" spc="0" normalizeH="0" baseline="0" noProof="0">
              <a:ln>
                <a:noFill/>
              </a:ln>
              <a:effectLst/>
              <a:uLnTx/>
              <a:uFillTx/>
              <a:sym typeface="+mn-lt"/>
            </a:endParaRPr>
          </a:p>
        </p:txBody>
      </p:sp>
      <p:sp>
        <p:nvSpPr>
          <p:cNvPr id="157" name="Text Placeholder 12">
            <a:extLst>
              <a:ext uri="{FF2B5EF4-FFF2-40B4-BE49-F238E27FC236}">
                <a16:creationId xmlns:a16="http://schemas.microsoft.com/office/drawing/2014/main" id="{D1CDA86C-64A5-8C3E-0372-DF3637D0DAF8}"/>
              </a:ext>
            </a:extLst>
          </p:cNvPr>
          <p:cNvSpPr>
            <a:spLocks/>
          </p:cNvSpPr>
          <p:nvPr>
            <p:custDataLst>
              <p:tags r:id="rId48"/>
            </p:custDataLst>
          </p:nvPr>
        </p:nvSpPr>
        <p:spPr bwMode="auto">
          <a:xfrm>
            <a:off x="77184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61C126A8-CB68-4ABC-9DED-31DC18F0B97B}" type="datetime'''''''''''''''''''''''''''''''''''''''''''''1''''4'''">
              <a:rPr kumimoji="0" lang="en-US" altLang="en-US" sz="1000" b="0" smtClean="0"/>
              <a:pPr lvl="0" algn="ctr">
                <a:spcBef>
                  <a:spcPct val="0"/>
                </a:spcBef>
                <a:spcAft>
                  <a:spcPct val="0"/>
                </a:spcAft>
                <a:defRPr/>
              </a:pPr>
              <a:t>14</a:t>
            </a:fld>
            <a:endParaRPr kumimoji="0" lang="ja-JP" altLang="en-US" sz="1000" b="0" i="0" strike="noStrike" kern="1200" cap="none" spc="0" normalizeH="0" baseline="0" noProof="0">
              <a:ln>
                <a:noFill/>
              </a:ln>
              <a:effectLst/>
              <a:uLnTx/>
              <a:uFillTx/>
              <a:sym typeface="+mn-lt"/>
            </a:endParaRPr>
          </a:p>
        </p:txBody>
      </p:sp>
      <p:sp>
        <p:nvSpPr>
          <p:cNvPr id="158" name="Text Placeholder 12">
            <a:extLst>
              <a:ext uri="{FF2B5EF4-FFF2-40B4-BE49-F238E27FC236}">
                <a16:creationId xmlns:a16="http://schemas.microsoft.com/office/drawing/2014/main" id="{6687D89B-F9E5-3B43-C6E8-54E7CCB67FD7}"/>
              </a:ext>
            </a:extLst>
          </p:cNvPr>
          <p:cNvSpPr>
            <a:spLocks/>
          </p:cNvSpPr>
          <p:nvPr>
            <p:custDataLst>
              <p:tags r:id="rId49"/>
            </p:custDataLst>
          </p:nvPr>
        </p:nvSpPr>
        <p:spPr bwMode="auto">
          <a:xfrm>
            <a:off x="78914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4F0A23F5-C064-41AF-B370-684952551D56}" type="datetime'''''''''''''''''1''''''''5'''''''">
              <a:rPr kumimoji="0" lang="en-US" altLang="en-US" sz="1000" b="0" smtClean="0"/>
              <a:pPr lvl="0" algn="ctr">
                <a:spcBef>
                  <a:spcPct val="0"/>
                </a:spcBef>
                <a:spcAft>
                  <a:spcPct val="0"/>
                </a:spcAft>
                <a:defRPr/>
              </a:pPr>
              <a:t>15</a:t>
            </a:fld>
            <a:endParaRPr kumimoji="0" lang="ja-JP" altLang="en-US" sz="1000" b="0" i="0" strike="noStrike" kern="1200" cap="none" spc="0" normalizeH="0" baseline="0" noProof="0">
              <a:ln>
                <a:noFill/>
              </a:ln>
              <a:effectLst/>
              <a:uLnTx/>
              <a:uFillTx/>
              <a:sym typeface="+mn-lt"/>
            </a:endParaRPr>
          </a:p>
        </p:txBody>
      </p:sp>
      <p:sp>
        <p:nvSpPr>
          <p:cNvPr id="161" name="Text Placeholder 12">
            <a:extLst>
              <a:ext uri="{FF2B5EF4-FFF2-40B4-BE49-F238E27FC236}">
                <a16:creationId xmlns:a16="http://schemas.microsoft.com/office/drawing/2014/main" id="{0FC2D1F0-1E25-E86C-4E98-97A43F211F15}"/>
              </a:ext>
            </a:extLst>
          </p:cNvPr>
          <p:cNvSpPr>
            <a:spLocks/>
          </p:cNvSpPr>
          <p:nvPr>
            <p:custDataLst>
              <p:tags r:id="rId50"/>
            </p:custDataLst>
          </p:nvPr>
        </p:nvSpPr>
        <p:spPr bwMode="auto">
          <a:xfrm>
            <a:off x="80660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4889726E-8227-4E2A-85E3-26A1FCCB4409}" type="datetime'''''''''''''1''''''6'''''''''''''">
              <a:rPr kumimoji="0" lang="en-US" altLang="en-US" sz="1000" b="0" smtClean="0"/>
              <a:pPr lvl="0" algn="ctr">
                <a:spcBef>
                  <a:spcPct val="0"/>
                </a:spcBef>
                <a:spcAft>
                  <a:spcPct val="0"/>
                </a:spcAft>
                <a:defRPr/>
              </a:pPr>
              <a:t>16</a:t>
            </a:fld>
            <a:endParaRPr kumimoji="0" lang="ja-JP" altLang="en-US" sz="1000" b="0" i="0" strike="noStrike" kern="1200" cap="none" spc="0" normalizeH="0" baseline="0" noProof="0">
              <a:ln>
                <a:noFill/>
              </a:ln>
              <a:effectLst/>
              <a:uLnTx/>
              <a:uFillTx/>
              <a:sym typeface="+mn-lt"/>
            </a:endParaRPr>
          </a:p>
        </p:txBody>
      </p:sp>
      <p:sp>
        <p:nvSpPr>
          <p:cNvPr id="163" name="Text Placeholder 12">
            <a:extLst>
              <a:ext uri="{FF2B5EF4-FFF2-40B4-BE49-F238E27FC236}">
                <a16:creationId xmlns:a16="http://schemas.microsoft.com/office/drawing/2014/main" id="{8ABACAE8-C4AB-14EC-810F-44AE071C5843}"/>
              </a:ext>
            </a:extLst>
          </p:cNvPr>
          <p:cNvSpPr>
            <a:spLocks/>
          </p:cNvSpPr>
          <p:nvPr>
            <p:custDataLst>
              <p:tags r:id="rId51"/>
            </p:custDataLst>
          </p:nvPr>
        </p:nvSpPr>
        <p:spPr bwMode="auto">
          <a:xfrm>
            <a:off x="82391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A4E9BB68-DF74-4FCF-ABDB-3F1D4BC49402}" type="datetime'''''''''''''''''''''''''1''7'''''''''''''''''">
              <a:rPr kumimoji="0" lang="en-US" altLang="en-US" sz="1000" b="0" smtClean="0"/>
              <a:pPr lvl="0" algn="ctr">
                <a:spcBef>
                  <a:spcPct val="0"/>
                </a:spcBef>
                <a:spcAft>
                  <a:spcPct val="0"/>
                </a:spcAft>
                <a:defRPr/>
              </a:pPr>
              <a:t>17</a:t>
            </a:fld>
            <a:endParaRPr kumimoji="0" lang="ja-JP" altLang="en-US" sz="1000" b="0" i="0" strike="noStrike" kern="1200" cap="none" spc="0" normalizeH="0" baseline="0" noProof="0">
              <a:ln>
                <a:noFill/>
              </a:ln>
              <a:effectLst/>
              <a:uLnTx/>
              <a:uFillTx/>
              <a:sym typeface="+mn-lt"/>
            </a:endParaRPr>
          </a:p>
        </p:txBody>
      </p:sp>
      <p:graphicFrame>
        <p:nvGraphicFramePr>
          <p:cNvPr id="365" name="Chart 364">
            <a:extLst>
              <a:ext uri="{FF2B5EF4-FFF2-40B4-BE49-F238E27FC236}">
                <a16:creationId xmlns:a16="http://schemas.microsoft.com/office/drawing/2014/main" id="{ADC67460-426F-2ACF-0435-327DA791A5E1}"/>
              </a:ext>
            </a:extLst>
          </p:cNvPr>
          <p:cNvGraphicFramePr/>
          <p:nvPr>
            <p:custDataLst>
              <p:tags r:id="rId52"/>
            </p:custDataLst>
            <p:extLst>
              <p:ext uri="{D42A27DB-BD31-4B8C-83A1-F6EECF244321}">
                <p14:modId xmlns:p14="http://schemas.microsoft.com/office/powerpoint/2010/main" val="2884788317"/>
              </p:ext>
            </p:extLst>
          </p:nvPr>
        </p:nvGraphicFramePr>
        <p:xfrm>
          <a:off x="17463" y="2095500"/>
          <a:ext cx="4908550" cy="4173538"/>
        </p:xfrm>
        <a:graphic>
          <a:graphicData uri="http://schemas.openxmlformats.org/drawingml/2006/chart">
            <c:chart xmlns:c="http://schemas.openxmlformats.org/drawingml/2006/chart" xmlns:r="http://schemas.openxmlformats.org/officeDocument/2006/relationships" r:id="rId96"/>
          </a:graphicData>
        </a:graphic>
      </p:graphicFrame>
      <p:cxnSp>
        <p:nvCxnSpPr>
          <p:cNvPr id="318" name="Straight Connector 317">
            <a:extLst>
              <a:ext uri="{FF2B5EF4-FFF2-40B4-BE49-F238E27FC236}">
                <a16:creationId xmlns:a16="http://schemas.microsoft.com/office/drawing/2014/main" id="{AA60E736-E1EA-04BA-0092-A67C8ECC3FF9}"/>
              </a:ext>
            </a:extLst>
          </p:cNvPr>
          <p:cNvCxnSpPr/>
          <p:nvPr>
            <p:custDataLst>
              <p:tags r:id="rId53"/>
            </p:custDataLst>
          </p:nvPr>
        </p:nvCxnSpPr>
        <p:spPr bwMode="auto">
          <a:xfrm>
            <a:off x="3338513" y="37465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0" name="Straight Connector 319">
            <a:extLst>
              <a:ext uri="{FF2B5EF4-FFF2-40B4-BE49-F238E27FC236}">
                <a16:creationId xmlns:a16="http://schemas.microsoft.com/office/drawing/2014/main" id="{C9498EAF-D181-9AEE-5040-9B88EDCF3244}"/>
              </a:ext>
            </a:extLst>
          </p:cNvPr>
          <p:cNvCxnSpPr/>
          <p:nvPr>
            <p:custDataLst>
              <p:tags r:id="rId54"/>
            </p:custDataLst>
          </p:nvPr>
        </p:nvCxnSpPr>
        <p:spPr bwMode="auto">
          <a:xfrm>
            <a:off x="4341813" y="26892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6" name="Straight Connector 315">
            <a:extLst>
              <a:ext uri="{FF2B5EF4-FFF2-40B4-BE49-F238E27FC236}">
                <a16:creationId xmlns:a16="http://schemas.microsoft.com/office/drawing/2014/main" id="{FE572C98-FCEB-53B0-C10E-7BBB116829FC}"/>
              </a:ext>
            </a:extLst>
          </p:cNvPr>
          <p:cNvCxnSpPr>
            <a:cxnSpLocks/>
          </p:cNvCxnSpPr>
          <p:nvPr>
            <p:custDataLst>
              <p:tags r:id="rId55"/>
            </p:custDataLst>
          </p:nvPr>
        </p:nvCxnSpPr>
        <p:spPr bwMode="auto">
          <a:xfrm flipV="1">
            <a:off x="4508500" y="26463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0" name="Straight Connector 359">
            <a:extLst>
              <a:ext uri="{FF2B5EF4-FFF2-40B4-BE49-F238E27FC236}">
                <a16:creationId xmlns:a16="http://schemas.microsoft.com/office/drawing/2014/main" id="{E4E44976-3140-89E5-8625-FEF600EAE3EF}"/>
              </a:ext>
            </a:extLst>
          </p:cNvPr>
          <p:cNvCxnSpPr/>
          <p:nvPr>
            <p:custDataLst>
              <p:tags r:id="rId56"/>
            </p:custDataLst>
          </p:nvPr>
        </p:nvCxnSpPr>
        <p:spPr bwMode="auto">
          <a:xfrm>
            <a:off x="660400" y="48196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1" name="Straight Connector 360">
            <a:extLst>
              <a:ext uri="{FF2B5EF4-FFF2-40B4-BE49-F238E27FC236}">
                <a16:creationId xmlns:a16="http://schemas.microsoft.com/office/drawing/2014/main" id="{28FF1CD6-6821-ECFA-97C2-AFF36CCED9F0}"/>
              </a:ext>
            </a:extLst>
          </p:cNvPr>
          <p:cNvCxnSpPr/>
          <p:nvPr>
            <p:custDataLst>
              <p:tags r:id="rId57"/>
            </p:custDataLst>
          </p:nvPr>
        </p:nvCxnSpPr>
        <p:spPr bwMode="auto">
          <a:xfrm>
            <a:off x="2333625" y="27559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2" name="Straight Connector 361">
            <a:extLst>
              <a:ext uri="{FF2B5EF4-FFF2-40B4-BE49-F238E27FC236}">
                <a16:creationId xmlns:a16="http://schemas.microsoft.com/office/drawing/2014/main" id="{15092AC9-8417-279A-FE64-D280051027D7}"/>
              </a:ext>
            </a:extLst>
          </p:cNvPr>
          <p:cNvCxnSpPr/>
          <p:nvPr>
            <p:custDataLst>
              <p:tags r:id="rId58"/>
            </p:custDataLst>
          </p:nvPr>
        </p:nvCxnSpPr>
        <p:spPr bwMode="auto">
          <a:xfrm>
            <a:off x="2668588" y="33512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3" name="Straight Connector 362">
            <a:extLst>
              <a:ext uri="{FF2B5EF4-FFF2-40B4-BE49-F238E27FC236}">
                <a16:creationId xmlns:a16="http://schemas.microsoft.com/office/drawing/2014/main" id="{97836BD6-6CFF-7682-1C17-3390D788D863}"/>
              </a:ext>
            </a:extLst>
          </p:cNvPr>
          <p:cNvCxnSpPr/>
          <p:nvPr>
            <p:custDataLst>
              <p:tags r:id="rId59"/>
            </p:custDataLst>
          </p:nvPr>
        </p:nvCxnSpPr>
        <p:spPr bwMode="auto">
          <a:xfrm>
            <a:off x="3170238" y="36068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4" name="Straight Connector 363">
            <a:extLst>
              <a:ext uri="{FF2B5EF4-FFF2-40B4-BE49-F238E27FC236}">
                <a16:creationId xmlns:a16="http://schemas.microsoft.com/office/drawing/2014/main" id="{CF6378FE-F43E-1877-A4E7-E6B49BBC2A0C}"/>
              </a:ext>
            </a:extLst>
          </p:cNvPr>
          <p:cNvCxnSpPr/>
          <p:nvPr>
            <p:custDataLst>
              <p:tags r:id="rId60"/>
            </p:custDataLst>
          </p:nvPr>
        </p:nvCxnSpPr>
        <p:spPr bwMode="auto">
          <a:xfrm>
            <a:off x="3671888" y="37369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28" name="Text Placeholder 12">
            <a:extLst>
              <a:ext uri="{FF2B5EF4-FFF2-40B4-BE49-F238E27FC236}">
                <a16:creationId xmlns:a16="http://schemas.microsoft.com/office/drawing/2014/main" id="{DCFA2585-AE94-C17F-3000-1D04CE7E62E1}"/>
              </a:ext>
            </a:extLst>
          </p:cNvPr>
          <p:cNvSpPr>
            <a:spLocks/>
          </p:cNvSpPr>
          <p:nvPr>
            <p:custDataLst>
              <p:tags r:id="rId61"/>
            </p:custDataLst>
          </p:nvPr>
        </p:nvSpPr>
        <p:spPr bwMode="auto">
          <a:xfrm>
            <a:off x="15890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8F19DF2A-40D8-4EE3-A604-E96AD0BD456D}" type="datetime'''''0''''''''7'''''''''''">
              <a:rPr kumimoji="0" lang="en-US" altLang="en-US" sz="1000" b="0" smtClean="0"/>
              <a:pPr lvl="0" algn="ctr">
                <a:spcBef>
                  <a:spcPct val="0"/>
                </a:spcBef>
                <a:spcAft>
                  <a:spcPct val="0"/>
                </a:spcAft>
                <a:defRPr/>
              </a:pPr>
              <a:t>07</a:t>
            </a:fld>
            <a:endParaRPr kumimoji="0" lang="ja-JP" altLang="en-US" sz="1000" b="0" i="0" strike="noStrike" kern="1200" cap="none" spc="0" normalizeH="0" baseline="0" noProof="0">
              <a:ln>
                <a:noFill/>
              </a:ln>
              <a:effectLst/>
              <a:uLnTx/>
              <a:uFillTx/>
              <a:sym typeface="+mn-lt"/>
            </a:endParaRPr>
          </a:p>
        </p:txBody>
      </p:sp>
      <p:sp>
        <p:nvSpPr>
          <p:cNvPr id="329" name="Text Placeholder 12">
            <a:extLst>
              <a:ext uri="{FF2B5EF4-FFF2-40B4-BE49-F238E27FC236}">
                <a16:creationId xmlns:a16="http://schemas.microsoft.com/office/drawing/2014/main" id="{F1BA6655-FCF6-F9CD-B8C3-D993C46A4C0B}"/>
              </a:ext>
            </a:extLst>
          </p:cNvPr>
          <p:cNvSpPr>
            <a:spLocks/>
          </p:cNvSpPr>
          <p:nvPr>
            <p:custDataLst>
              <p:tags r:id="rId62"/>
            </p:custDataLst>
          </p:nvPr>
        </p:nvSpPr>
        <p:spPr bwMode="auto">
          <a:xfrm>
            <a:off x="17557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5C2B04BF-A1A1-4965-9E07-0C16A79732BD}" type="datetime'''''''''''0''''''''''''8'''''''''''''''''">
              <a:rPr kumimoji="0" lang="en-US" altLang="en-US" sz="1000" b="0" smtClean="0"/>
              <a:pPr lvl="0" algn="ctr">
                <a:spcBef>
                  <a:spcPct val="0"/>
                </a:spcBef>
                <a:spcAft>
                  <a:spcPct val="0"/>
                </a:spcAft>
                <a:defRPr/>
              </a:pPr>
              <a:t>08</a:t>
            </a:fld>
            <a:endParaRPr kumimoji="0" lang="ja-JP" altLang="en-US" sz="1000" b="0" i="0" strike="noStrike" kern="1200" cap="none" spc="0" normalizeH="0" baseline="0" noProof="0">
              <a:ln>
                <a:noFill/>
              </a:ln>
              <a:effectLst/>
              <a:uLnTx/>
              <a:uFillTx/>
              <a:sym typeface="+mn-lt"/>
            </a:endParaRPr>
          </a:p>
        </p:txBody>
      </p:sp>
      <p:sp>
        <p:nvSpPr>
          <p:cNvPr id="330" name="Text Placeholder 12">
            <a:extLst>
              <a:ext uri="{FF2B5EF4-FFF2-40B4-BE49-F238E27FC236}">
                <a16:creationId xmlns:a16="http://schemas.microsoft.com/office/drawing/2014/main" id="{AB401AB3-0855-532C-3AEA-1B91451CB942}"/>
              </a:ext>
            </a:extLst>
          </p:cNvPr>
          <p:cNvSpPr>
            <a:spLocks/>
          </p:cNvSpPr>
          <p:nvPr>
            <p:custDataLst>
              <p:tags r:id="rId63"/>
            </p:custDataLst>
          </p:nvPr>
        </p:nvSpPr>
        <p:spPr bwMode="auto">
          <a:xfrm>
            <a:off x="19224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F719D7EB-75D7-426B-8488-EC8B4640C2C3}" type="datetime'''''''''''''0''''''''''''''''''9'''''''''''''''''''''">
              <a:rPr kumimoji="0" lang="en-US" altLang="en-US" sz="1000" b="0" smtClean="0"/>
              <a:pPr lvl="0" algn="ctr">
                <a:spcBef>
                  <a:spcPct val="0"/>
                </a:spcBef>
                <a:spcAft>
                  <a:spcPct val="0"/>
                </a:spcAft>
                <a:defRPr/>
              </a:pPr>
              <a:t>09</a:t>
            </a:fld>
            <a:endParaRPr kumimoji="0" lang="ja-JP" altLang="en-US" sz="1000" b="0" i="0" strike="noStrike" kern="1200" cap="none" spc="0" normalizeH="0" baseline="0" noProof="0">
              <a:ln>
                <a:noFill/>
              </a:ln>
              <a:effectLst/>
              <a:uLnTx/>
              <a:uFillTx/>
              <a:sym typeface="+mn-lt"/>
            </a:endParaRPr>
          </a:p>
        </p:txBody>
      </p:sp>
      <p:sp>
        <p:nvSpPr>
          <p:cNvPr id="331" name="Text Placeholder 12">
            <a:extLst>
              <a:ext uri="{FF2B5EF4-FFF2-40B4-BE49-F238E27FC236}">
                <a16:creationId xmlns:a16="http://schemas.microsoft.com/office/drawing/2014/main" id="{3DC10B9F-64A5-3314-16BE-0D249CDDF0BC}"/>
              </a:ext>
            </a:extLst>
          </p:cNvPr>
          <p:cNvSpPr>
            <a:spLocks/>
          </p:cNvSpPr>
          <p:nvPr>
            <p:custDataLst>
              <p:tags r:id="rId64"/>
            </p:custDataLst>
          </p:nvPr>
        </p:nvSpPr>
        <p:spPr bwMode="auto">
          <a:xfrm>
            <a:off x="20907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FF565DE2-61CE-479B-8C77-4BDF87773C5A}" type="datetime'''''''''''''''''''''1''''''0'''''''''''''''''''''">
              <a:rPr kumimoji="0" lang="en-US" altLang="en-US" sz="1000" b="0" smtClean="0"/>
              <a:pPr lvl="0" algn="ctr">
                <a:spcBef>
                  <a:spcPct val="0"/>
                </a:spcBef>
                <a:spcAft>
                  <a:spcPct val="0"/>
                </a:spcAft>
                <a:defRPr/>
              </a:pPr>
              <a:t>10</a:t>
            </a:fld>
            <a:endParaRPr kumimoji="0" lang="ja-JP" altLang="en-US" sz="1000" b="0" i="0" strike="noStrike" kern="1200" cap="none" spc="0" normalizeH="0" baseline="0" noProof="0">
              <a:ln>
                <a:noFill/>
              </a:ln>
              <a:effectLst/>
              <a:uLnTx/>
              <a:uFillTx/>
              <a:sym typeface="+mn-lt"/>
            </a:endParaRPr>
          </a:p>
        </p:txBody>
      </p:sp>
      <p:sp>
        <p:nvSpPr>
          <p:cNvPr id="332" name="Text Placeholder 12">
            <a:extLst>
              <a:ext uri="{FF2B5EF4-FFF2-40B4-BE49-F238E27FC236}">
                <a16:creationId xmlns:a16="http://schemas.microsoft.com/office/drawing/2014/main" id="{384A124B-98A1-361C-EAD2-40E0E03FC2B3}"/>
              </a:ext>
            </a:extLst>
          </p:cNvPr>
          <p:cNvSpPr>
            <a:spLocks/>
          </p:cNvSpPr>
          <p:nvPr>
            <p:custDataLst>
              <p:tags r:id="rId65"/>
            </p:custDataLst>
          </p:nvPr>
        </p:nvSpPr>
        <p:spPr bwMode="auto">
          <a:xfrm>
            <a:off x="22574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C2CA4682-FA2C-4EFC-B51F-021AFC11E3D7}" type="datetime'''''''''''1''''''''''''''''''''''''''''''''''''''''1'''''''">
              <a:rPr kumimoji="0" lang="en-US" altLang="en-US" sz="1000" b="0" smtClean="0"/>
              <a:pPr lvl="0" algn="ctr">
                <a:spcBef>
                  <a:spcPct val="0"/>
                </a:spcBef>
                <a:spcAft>
                  <a:spcPct val="0"/>
                </a:spcAft>
                <a:defRPr/>
              </a:pPr>
              <a:t>11</a:t>
            </a:fld>
            <a:endParaRPr kumimoji="0" lang="ja-JP" altLang="en-US" sz="1000" b="0" i="0" strike="noStrike" kern="1200" cap="none" spc="0" normalizeH="0" baseline="0" noProof="0">
              <a:ln>
                <a:noFill/>
              </a:ln>
              <a:effectLst/>
              <a:uLnTx/>
              <a:uFillTx/>
              <a:sym typeface="+mn-lt"/>
            </a:endParaRPr>
          </a:p>
        </p:txBody>
      </p:sp>
      <p:sp>
        <p:nvSpPr>
          <p:cNvPr id="333" name="Text Placeholder 12">
            <a:extLst>
              <a:ext uri="{FF2B5EF4-FFF2-40B4-BE49-F238E27FC236}">
                <a16:creationId xmlns:a16="http://schemas.microsoft.com/office/drawing/2014/main" id="{6B8AFA96-D285-18E3-080D-7BDD7456111A}"/>
              </a:ext>
            </a:extLst>
          </p:cNvPr>
          <p:cNvSpPr>
            <a:spLocks/>
          </p:cNvSpPr>
          <p:nvPr>
            <p:custDataLst>
              <p:tags r:id="rId66"/>
            </p:custDataLst>
          </p:nvPr>
        </p:nvSpPr>
        <p:spPr bwMode="auto">
          <a:xfrm>
            <a:off x="24257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3C9D8996-20C9-406D-B4E4-F261471EAD9D}" type="datetime'1''''2'''''''''">
              <a:rPr kumimoji="0" lang="en-US" altLang="en-US" sz="1000" b="0" smtClean="0"/>
              <a:pPr lvl="0" algn="ctr">
                <a:spcBef>
                  <a:spcPct val="0"/>
                </a:spcBef>
                <a:spcAft>
                  <a:spcPct val="0"/>
                </a:spcAft>
                <a:defRPr/>
              </a:pPr>
              <a:t>12</a:t>
            </a:fld>
            <a:endParaRPr kumimoji="0" lang="ja-JP" altLang="en-US" sz="1000" b="0" i="0" strike="noStrike" kern="1200" cap="none" spc="0" normalizeH="0" baseline="0" noProof="0">
              <a:ln>
                <a:noFill/>
              </a:ln>
              <a:effectLst/>
              <a:uLnTx/>
              <a:uFillTx/>
              <a:sym typeface="+mn-lt"/>
            </a:endParaRPr>
          </a:p>
        </p:txBody>
      </p:sp>
      <p:sp>
        <p:nvSpPr>
          <p:cNvPr id="334" name="Text Placeholder 12">
            <a:extLst>
              <a:ext uri="{FF2B5EF4-FFF2-40B4-BE49-F238E27FC236}">
                <a16:creationId xmlns:a16="http://schemas.microsoft.com/office/drawing/2014/main" id="{09DEC953-09A2-2423-A378-FEECCE99845E}"/>
              </a:ext>
            </a:extLst>
          </p:cNvPr>
          <p:cNvSpPr>
            <a:spLocks/>
          </p:cNvSpPr>
          <p:nvPr>
            <p:custDataLst>
              <p:tags r:id="rId67"/>
            </p:custDataLst>
          </p:nvPr>
        </p:nvSpPr>
        <p:spPr bwMode="auto">
          <a:xfrm>
            <a:off x="25923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29D2AF37-8F66-4410-9E67-7BFBC48DE636}" type="datetime'''''1''''''''3'''''''''''''''''''''''''''''''''''''">
              <a:rPr kumimoji="0" lang="en-US" altLang="en-US" sz="1000" b="0" smtClean="0"/>
              <a:pPr lvl="0" algn="ctr">
                <a:spcBef>
                  <a:spcPct val="0"/>
                </a:spcBef>
                <a:spcAft>
                  <a:spcPct val="0"/>
                </a:spcAft>
                <a:defRPr/>
              </a:pPr>
              <a:t>13</a:t>
            </a:fld>
            <a:endParaRPr kumimoji="0" lang="ja-JP" altLang="en-US" sz="1000" b="0" i="0" strike="noStrike" kern="1200" cap="none" spc="0" normalizeH="0" baseline="0" noProof="0">
              <a:ln>
                <a:noFill/>
              </a:ln>
              <a:effectLst/>
              <a:uLnTx/>
              <a:uFillTx/>
              <a:sym typeface="+mn-lt"/>
            </a:endParaRPr>
          </a:p>
        </p:txBody>
      </p:sp>
      <p:sp>
        <p:nvSpPr>
          <p:cNvPr id="335" name="Text Placeholder 12">
            <a:extLst>
              <a:ext uri="{FF2B5EF4-FFF2-40B4-BE49-F238E27FC236}">
                <a16:creationId xmlns:a16="http://schemas.microsoft.com/office/drawing/2014/main" id="{E83DF278-0B7E-A618-9DC6-3A5767F8E218}"/>
              </a:ext>
            </a:extLst>
          </p:cNvPr>
          <p:cNvSpPr>
            <a:spLocks/>
          </p:cNvSpPr>
          <p:nvPr>
            <p:custDataLst>
              <p:tags r:id="rId68"/>
            </p:custDataLst>
          </p:nvPr>
        </p:nvSpPr>
        <p:spPr bwMode="auto">
          <a:xfrm>
            <a:off x="27590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8EA09033-57A3-48C6-8D26-3FDB3B8EB133}" type="datetime'''''''''''''''''''''''''''''''''''''''''''''''''1''''''''4'">
              <a:rPr kumimoji="0" lang="en-US" altLang="en-US" sz="1000" b="0" smtClean="0"/>
              <a:pPr lvl="0" algn="ctr">
                <a:spcBef>
                  <a:spcPct val="0"/>
                </a:spcBef>
                <a:spcAft>
                  <a:spcPct val="0"/>
                </a:spcAft>
                <a:defRPr/>
              </a:pPr>
              <a:t>14</a:t>
            </a:fld>
            <a:endParaRPr kumimoji="0" lang="ja-JP" altLang="en-US" sz="1000" b="0" i="0" strike="noStrike" kern="1200" cap="none" spc="0" normalizeH="0" baseline="0" noProof="0">
              <a:ln>
                <a:noFill/>
              </a:ln>
              <a:effectLst/>
              <a:uLnTx/>
              <a:uFillTx/>
              <a:sym typeface="+mn-lt"/>
            </a:endParaRPr>
          </a:p>
        </p:txBody>
      </p:sp>
      <p:sp>
        <p:nvSpPr>
          <p:cNvPr id="336" name="Text Placeholder 12">
            <a:extLst>
              <a:ext uri="{FF2B5EF4-FFF2-40B4-BE49-F238E27FC236}">
                <a16:creationId xmlns:a16="http://schemas.microsoft.com/office/drawing/2014/main" id="{89500E50-1E31-258D-2AC4-CF710277CBD1}"/>
              </a:ext>
            </a:extLst>
          </p:cNvPr>
          <p:cNvSpPr>
            <a:spLocks/>
          </p:cNvSpPr>
          <p:nvPr>
            <p:custDataLst>
              <p:tags r:id="rId69"/>
            </p:custDataLst>
          </p:nvPr>
        </p:nvSpPr>
        <p:spPr bwMode="auto">
          <a:xfrm>
            <a:off x="29273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7AB03A2C-24AF-43A8-BF6E-46F2CDA0C33A}" type="datetime'''''''15'''''''''''''''''''''''''''''''''''''''">
              <a:rPr kumimoji="0" lang="en-US" altLang="en-US" sz="1000" b="0" smtClean="0"/>
              <a:pPr lvl="0" algn="ctr">
                <a:spcBef>
                  <a:spcPct val="0"/>
                </a:spcBef>
                <a:spcAft>
                  <a:spcPct val="0"/>
                </a:spcAft>
                <a:defRPr/>
              </a:pPr>
              <a:t>15</a:t>
            </a:fld>
            <a:endParaRPr kumimoji="0" lang="ja-JP" altLang="en-US" sz="1000" b="0" i="0" strike="noStrike" kern="1200" cap="none" spc="0" normalizeH="0" baseline="0" noProof="0">
              <a:ln>
                <a:noFill/>
              </a:ln>
              <a:effectLst/>
              <a:uLnTx/>
              <a:uFillTx/>
              <a:sym typeface="+mn-lt"/>
            </a:endParaRPr>
          </a:p>
        </p:txBody>
      </p:sp>
      <p:sp>
        <p:nvSpPr>
          <p:cNvPr id="337" name="Text Placeholder 12">
            <a:extLst>
              <a:ext uri="{FF2B5EF4-FFF2-40B4-BE49-F238E27FC236}">
                <a16:creationId xmlns:a16="http://schemas.microsoft.com/office/drawing/2014/main" id="{520CE1B6-36F2-2616-69F8-0DB237F41BD7}"/>
              </a:ext>
            </a:extLst>
          </p:cNvPr>
          <p:cNvSpPr>
            <a:spLocks/>
          </p:cNvSpPr>
          <p:nvPr>
            <p:custDataLst>
              <p:tags r:id="rId70"/>
            </p:custDataLst>
          </p:nvPr>
        </p:nvSpPr>
        <p:spPr bwMode="auto">
          <a:xfrm>
            <a:off x="30940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CB5D7F4E-7769-4211-8470-2DBED31D9C64}" type="datetime'''1''''''''''''''''''''''''''''''''''''''''''''''6'''''''''">
              <a:rPr kumimoji="0" lang="en-US" altLang="en-US" sz="1000" b="0" smtClean="0"/>
              <a:pPr lvl="0" algn="ctr">
                <a:spcBef>
                  <a:spcPct val="0"/>
                </a:spcBef>
                <a:spcAft>
                  <a:spcPct val="0"/>
                </a:spcAft>
                <a:defRPr/>
              </a:pPr>
              <a:t>16</a:t>
            </a:fld>
            <a:endParaRPr kumimoji="0" lang="ja-JP" altLang="en-US" sz="1000" b="0" i="0" strike="noStrike" kern="1200" cap="none" spc="0" normalizeH="0" baseline="0" noProof="0">
              <a:ln>
                <a:noFill/>
              </a:ln>
              <a:effectLst/>
              <a:uLnTx/>
              <a:uFillTx/>
              <a:sym typeface="+mn-lt"/>
            </a:endParaRPr>
          </a:p>
        </p:txBody>
      </p:sp>
      <p:sp>
        <p:nvSpPr>
          <p:cNvPr id="347" name="Text Placeholder 12">
            <a:extLst>
              <a:ext uri="{FF2B5EF4-FFF2-40B4-BE49-F238E27FC236}">
                <a16:creationId xmlns:a16="http://schemas.microsoft.com/office/drawing/2014/main" id="{D01CDAEF-4E09-6C89-A1BD-A250DB7BC088}"/>
              </a:ext>
            </a:extLst>
          </p:cNvPr>
          <p:cNvSpPr>
            <a:spLocks/>
          </p:cNvSpPr>
          <p:nvPr>
            <p:custDataLst>
              <p:tags r:id="rId71"/>
            </p:custDataLst>
          </p:nvPr>
        </p:nvSpPr>
        <p:spPr bwMode="auto">
          <a:xfrm>
            <a:off x="32623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BE45B69A-5A94-48DF-B0CB-EEDE044C1047}" type="datetime'''''''''''''''1''''''''''''''''''7'''''''''''''''">
              <a:rPr kumimoji="0" lang="en-US" altLang="en-US" sz="1000" b="0" smtClean="0"/>
              <a:pPr lvl="0" algn="ctr">
                <a:spcBef>
                  <a:spcPct val="0"/>
                </a:spcBef>
                <a:spcAft>
                  <a:spcPct val="0"/>
                </a:spcAft>
                <a:defRPr/>
              </a:pPr>
              <a:t>17</a:t>
            </a:fld>
            <a:endParaRPr kumimoji="0" lang="ja-JP" altLang="en-US" sz="1000" b="0" i="0" strike="noStrike" kern="1200" cap="none" spc="0" normalizeH="0" baseline="0" noProof="0">
              <a:ln>
                <a:noFill/>
              </a:ln>
              <a:effectLst/>
              <a:uLnTx/>
              <a:uFillTx/>
              <a:sym typeface="+mn-lt"/>
            </a:endParaRPr>
          </a:p>
        </p:txBody>
      </p:sp>
      <p:sp>
        <p:nvSpPr>
          <p:cNvPr id="350" name="Text Placeholder 12">
            <a:extLst>
              <a:ext uri="{FF2B5EF4-FFF2-40B4-BE49-F238E27FC236}">
                <a16:creationId xmlns:a16="http://schemas.microsoft.com/office/drawing/2014/main" id="{64ED9D64-3046-18BD-2B94-42DD9643C095}"/>
              </a:ext>
            </a:extLst>
          </p:cNvPr>
          <p:cNvSpPr>
            <a:spLocks/>
          </p:cNvSpPr>
          <p:nvPr>
            <p:custDataLst>
              <p:tags r:id="rId72"/>
            </p:custDataLst>
          </p:nvPr>
        </p:nvSpPr>
        <p:spPr bwMode="auto">
          <a:xfrm>
            <a:off x="120650"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a:ln>
                  <a:noFill/>
                </a:ln>
                <a:solidFill>
                  <a:srgbClr val="000000"/>
                </a:solidFill>
                <a:effectLst/>
                <a:uLnTx/>
                <a:uFillTx/>
                <a:latin typeface="Arial"/>
                <a:ea typeface="ＭＳ Ｐゴシック"/>
                <a:cs typeface="+mn-cs"/>
                <a:sym typeface="+mn-lt"/>
              </a:rPr>
              <a:t>（％）</a:t>
            </a:r>
          </a:p>
        </p:txBody>
      </p:sp>
      <p:sp>
        <p:nvSpPr>
          <p:cNvPr id="344" name="Text Placeholder 12">
            <a:extLst>
              <a:ext uri="{FF2B5EF4-FFF2-40B4-BE49-F238E27FC236}">
                <a16:creationId xmlns:a16="http://schemas.microsoft.com/office/drawing/2014/main" id="{D8165ACA-0BD3-F7EB-D447-E78705185BA5}"/>
              </a:ext>
            </a:extLst>
          </p:cNvPr>
          <p:cNvSpPr>
            <a:spLocks/>
          </p:cNvSpPr>
          <p:nvPr>
            <p:custDataLst>
              <p:tags r:id="rId73"/>
            </p:custDataLst>
          </p:nvPr>
        </p:nvSpPr>
        <p:spPr bwMode="auto">
          <a:xfrm>
            <a:off x="35956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212D5628-BF06-491C-B22A-0DEBA4732224}" type="datetime'''''''''''''''''''''''''1''''''''9'''''">
              <a:rPr kumimoji="0" lang="en-US" altLang="en-US" sz="1000" b="0" smtClean="0"/>
              <a:pPr lvl="0" algn="ctr">
                <a:spcBef>
                  <a:spcPct val="0"/>
                </a:spcBef>
                <a:spcAft>
                  <a:spcPct val="0"/>
                </a:spcAft>
                <a:defRPr/>
              </a:pPr>
              <a:t>19</a:t>
            </a:fld>
            <a:endParaRPr kumimoji="0" lang="ja-JP" altLang="en-US" sz="1000" b="0" i="0" strike="noStrike" kern="1200" cap="none" spc="0" normalizeH="0" baseline="0" noProof="0">
              <a:ln>
                <a:noFill/>
              </a:ln>
              <a:effectLst/>
              <a:uLnTx/>
              <a:uFillTx/>
              <a:sym typeface="+mn-lt"/>
            </a:endParaRPr>
          </a:p>
        </p:txBody>
      </p:sp>
      <p:sp>
        <p:nvSpPr>
          <p:cNvPr id="338" name="Text Placeholder 12">
            <a:extLst>
              <a:ext uri="{FF2B5EF4-FFF2-40B4-BE49-F238E27FC236}">
                <a16:creationId xmlns:a16="http://schemas.microsoft.com/office/drawing/2014/main" id="{D20A37ED-702A-9FC3-3779-2ECEE6B57093}"/>
              </a:ext>
            </a:extLst>
          </p:cNvPr>
          <p:cNvSpPr>
            <a:spLocks/>
          </p:cNvSpPr>
          <p:nvPr>
            <p:custDataLst>
              <p:tags r:id="rId74"/>
            </p:custDataLst>
          </p:nvPr>
        </p:nvSpPr>
        <p:spPr bwMode="auto">
          <a:xfrm>
            <a:off x="37639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C79BF17B-3CB1-445F-AAAF-8503857B142E}" type="datetime'''''''''''''''''''''''20'''''''''''''''''''''''">
              <a:rPr kumimoji="0" lang="en-US" altLang="en-US" sz="1000" b="0" smtClean="0"/>
              <a:pPr lvl="0" algn="ctr">
                <a:spcBef>
                  <a:spcPct val="0"/>
                </a:spcBef>
                <a:spcAft>
                  <a:spcPct val="0"/>
                </a:spcAft>
                <a:defRPr/>
              </a:pPr>
              <a:t>20</a:t>
            </a:fld>
            <a:endParaRPr kumimoji="0" lang="ja-JP" altLang="en-US" sz="1000" b="0" i="0" strike="noStrike" kern="1200" cap="none" spc="0" normalizeH="0" baseline="0" noProof="0">
              <a:ln>
                <a:noFill/>
              </a:ln>
              <a:effectLst/>
              <a:uLnTx/>
              <a:uFillTx/>
              <a:sym typeface="+mn-lt"/>
            </a:endParaRPr>
          </a:p>
        </p:txBody>
      </p:sp>
      <p:sp>
        <p:nvSpPr>
          <p:cNvPr id="339" name="Text Placeholder 12">
            <a:extLst>
              <a:ext uri="{FF2B5EF4-FFF2-40B4-BE49-F238E27FC236}">
                <a16:creationId xmlns:a16="http://schemas.microsoft.com/office/drawing/2014/main" id="{F7DFD539-5E0B-BA23-3B9E-7B91B5A9076C}"/>
              </a:ext>
            </a:extLst>
          </p:cNvPr>
          <p:cNvSpPr>
            <a:spLocks/>
          </p:cNvSpPr>
          <p:nvPr>
            <p:custDataLst>
              <p:tags r:id="rId75"/>
            </p:custDataLst>
          </p:nvPr>
        </p:nvSpPr>
        <p:spPr bwMode="auto">
          <a:xfrm>
            <a:off x="39306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EFD09DC3-E926-4C8B-963C-FA66361D70D5}" type="datetime'''''2''''''''''''''''''''''''''1'''''''''''''''">
              <a:rPr kumimoji="0" lang="en-US" altLang="en-US" sz="1000" b="0" smtClean="0"/>
              <a:pPr lvl="0" algn="ctr">
                <a:spcBef>
                  <a:spcPct val="0"/>
                </a:spcBef>
                <a:spcAft>
                  <a:spcPct val="0"/>
                </a:spcAft>
                <a:defRPr/>
              </a:pPr>
              <a:t>21</a:t>
            </a:fld>
            <a:endParaRPr kumimoji="0" lang="ja-JP" altLang="en-US" sz="1000" b="0" i="0" strike="noStrike" kern="1200" cap="none" spc="0" normalizeH="0" baseline="0" noProof="0">
              <a:ln>
                <a:noFill/>
              </a:ln>
              <a:effectLst/>
              <a:uLnTx/>
              <a:uFillTx/>
              <a:sym typeface="+mn-lt"/>
            </a:endParaRPr>
          </a:p>
        </p:txBody>
      </p:sp>
      <p:sp>
        <p:nvSpPr>
          <p:cNvPr id="340" name="Text Placeholder 12">
            <a:extLst>
              <a:ext uri="{FF2B5EF4-FFF2-40B4-BE49-F238E27FC236}">
                <a16:creationId xmlns:a16="http://schemas.microsoft.com/office/drawing/2014/main" id="{8649B220-5417-D882-805E-C4B0D05518F4}"/>
              </a:ext>
            </a:extLst>
          </p:cNvPr>
          <p:cNvSpPr>
            <a:spLocks/>
          </p:cNvSpPr>
          <p:nvPr>
            <p:custDataLst>
              <p:tags r:id="rId76"/>
            </p:custDataLst>
          </p:nvPr>
        </p:nvSpPr>
        <p:spPr bwMode="auto">
          <a:xfrm>
            <a:off x="40973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B377ADD4-AABB-4BBB-BA06-DF7140ABF97C}" type="datetime'''''''''''''''''''''''2''''''''''''2'''''''''''''''''''''''''">
              <a:rPr kumimoji="0" lang="en-US" altLang="en-US" sz="1000" b="0" smtClean="0"/>
              <a:pPr lvl="0" algn="ctr">
                <a:spcBef>
                  <a:spcPct val="0"/>
                </a:spcBef>
                <a:spcAft>
                  <a:spcPct val="0"/>
                </a:spcAft>
                <a:defRPr/>
              </a:pPr>
              <a:t>22</a:t>
            </a:fld>
            <a:endParaRPr kumimoji="0" lang="ja-JP" altLang="en-US" sz="1000" b="0" i="0" strike="noStrike" kern="1200" cap="none" spc="0" normalizeH="0" baseline="0" noProof="0">
              <a:ln>
                <a:noFill/>
              </a:ln>
              <a:effectLst/>
              <a:uLnTx/>
              <a:uFillTx/>
              <a:sym typeface="+mn-lt"/>
            </a:endParaRPr>
          </a:p>
        </p:txBody>
      </p:sp>
      <p:sp>
        <p:nvSpPr>
          <p:cNvPr id="321" name="Text Placeholder 12">
            <a:extLst>
              <a:ext uri="{FF2B5EF4-FFF2-40B4-BE49-F238E27FC236}">
                <a16:creationId xmlns:a16="http://schemas.microsoft.com/office/drawing/2014/main" id="{1446C3D2-6A20-EEF0-D09A-B168E3AC4790}"/>
              </a:ext>
            </a:extLst>
          </p:cNvPr>
          <p:cNvSpPr>
            <a:spLocks/>
          </p:cNvSpPr>
          <p:nvPr>
            <p:custDataLst>
              <p:tags r:id="rId77"/>
            </p:custDataLst>
          </p:nvPr>
        </p:nvSpPr>
        <p:spPr bwMode="auto">
          <a:xfrm>
            <a:off x="347663" y="61293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AADE5E0B-E9A0-4C2C-B1C7-E4DC6BCCA64A}" type="datetime'''2''''''''0''''''''''''''''''''''''''0''''''0'''''''''''">
              <a:rPr kumimoji="0" lang="en-US" altLang="en-US" sz="1000" b="0" smtClean="0"/>
              <a:pPr lvl="0" algn="ctr">
                <a:spcBef>
                  <a:spcPct val="0"/>
                </a:spcBef>
                <a:spcAft>
                  <a:spcPct val="0"/>
                </a:spcAft>
                <a:defRPr/>
              </a:pPr>
              <a:t>2000</a:t>
            </a:fld>
            <a:endParaRPr kumimoji="0" lang="ja-JP" altLang="en-US" sz="1000" b="0" i="0" strike="noStrike" kern="1200" cap="none" spc="0" normalizeH="0" baseline="0" noProof="0">
              <a:ln>
                <a:noFill/>
              </a:ln>
              <a:effectLst/>
              <a:uLnTx/>
              <a:uFillTx/>
              <a:sym typeface="+mn-lt"/>
            </a:endParaRPr>
          </a:p>
        </p:txBody>
      </p:sp>
      <p:sp>
        <p:nvSpPr>
          <p:cNvPr id="343" name="Text Placeholder 12">
            <a:extLst>
              <a:ext uri="{FF2B5EF4-FFF2-40B4-BE49-F238E27FC236}">
                <a16:creationId xmlns:a16="http://schemas.microsoft.com/office/drawing/2014/main" id="{B1FE8637-1FF3-C9C5-B769-C97AA46AE59A}"/>
              </a:ext>
            </a:extLst>
          </p:cNvPr>
          <p:cNvSpPr>
            <a:spLocks/>
          </p:cNvSpPr>
          <p:nvPr>
            <p:custDataLst>
              <p:tags r:id="rId78"/>
            </p:custDataLst>
          </p:nvPr>
        </p:nvSpPr>
        <p:spPr bwMode="auto">
          <a:xfrm>
            <a:off x="42656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ECDEB129-F4D0-471D-8EBC-19C2EA51ECE6}" type="datetime'''''''''''''''''''''2''''''3'''''''''''''''''''''''">
              <a:rPr kumimoji="0" lang="en-US" altLang="en-US" sz="1000" b="0" smtClean="0"/>
              <a:pPr lvl="0" algn="ctr">
                <a:spcBef>
                  <a:spcPct val="0"/>
                </a:spcBef>
                <a:spcAft>
                  <a:spcPct val="0"/>
                </a:spcAft>
                <a:defRPr/>
              </a:pPr>
              <a:t>23</a:t>
            </a:fld>
            <a:endParaRPr kumimoji="0" lang="ja-JP" altLang="en-US" sz="1000" b="0" i="0" strike="noStrike" kern="1200" cap="none" spc="0" normalizeH="0" baseline="0" noProof="0">
              <a:ln>
                <a:noFill/>
              </a:ln>
              <a:effectLst/>
              <a:uLnTx/>
              <a:uFillTx/>
              <a:sym typeface="+mn-lt"/>
            </a:endParaRPr>
          </a:p>
        </p:txBody>
      </p:sp>
      <p:sp>
        <p:nvSpPr>
          <p:cNvPr id="322" name="Text Placeholder 12">
            <a:extLst>
              <a:ext uri="{FF2B5EF4-FFF2-40B4-BE49-F238E27FC236}">
                <a16:creationId xmlns:a16="http://schemas.microsoft.com/office/drawing/2014/main" id="{CD6384F1-F118-7F5B-5BC9-E8753B0BB07F}"/>
              </a:ext>
            </a:extLst>
          </p:cNvPr>
          <p:cNvSpPr>
            <a:spLocks/>
          </p:cNvSpPr>
          <p:nvPr>
            <p:custDataLst>
              <p:tags r:id="rId79"/>
            </p:custDataLst>
          </p:nvPr>
        </p:nvSpPr>
        <p:spPr bwMode="auto">
          <a:xfrm>
            <a:off x="5842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67D10916-49DD-4C9A-9673-96EF4E7E6599}" type="datetime'''''''''''''''0''''''''1'''''''''''''''''''''">
              <a:rPr kumimoji="0" lang="en-US" altLang="en-US" sz="1000" b="0" smtClean="0"/>
              <a:pPr lvl="0" algn="ctr">
                <a:spcBef>
                  <a:spcPct val="0"/>
                </a:spcBef>
                <a:spcAft>
                  <a:spcPct val="0"/>
                </a:spcAft>
                <a:defRPr/>
              </a:pPr>
              <a:t>01</a:t>
            </a:fld>
            <a:endParaRPr kumimoji="0" lang="ja-JP" altLang="en-US" sz="1000" b="0" i="0" strike="noStrike" kern="1200" cap="none" spc="0" normalizeH="0" baseline="0" noProof="0">
              <a:ln>
                <a:noFill/>
              </a:ln>
              <a:effectLst/>
              <a:uLnTx/>
              <a:uFillTx/>
              <a:sym typeface="+mn-lt"/>
            </a:endParaRPr>
          </a:p>
        </p:txBody>
      </p:sp>
      <p:sp>
        <p:nvSpPr>
          <p:cNvPr id="345" name="Text Placeholder 12">
            <a:extLst>
              <a:ext uri="{FF2B5EF4-FFF2-40B4-BE49-F238E27FC236}">
                <a16:creationId xmlns:a16="http://schemas.microsoft.com/office/drawing/2014/main" id="{5033824D-6F6D-127D-F7BE-8BBDD8E7C964}"/>
              </a:ext>
            </a:extLst>
          </p:cNvPr>
          <p:cNvSpPr>
            <a:spLocks/>
          </p:cNvSpPr>
          <p:nvPr>
            <p:custDataLst>
              <p:tags r:id="rId80"/>
            </p:custDataLst>
          </p:nvPr>
        </p:nvSpPr>
        <p:spPr bwMode="auto">
          <a:xfrm>
            <a:off x="44323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E7CA2B00-39FD-4C67-8BE4-FD10BC2DDF27}" type="datetime'''2''''''''4'''''''''''''''''''''''''''''''''''''''''''">
              <a:rPr kumimoji="0" lang="en-US" altLang="en-US" sz="1000" b="0" smtClean="0"/>
              <a:pPr lvl="0" algn="ctr">
                <a:spcBef>
                  <a:spcPct val="0"/>
                </a:spcBef>
                <a:spcAft>
                  <a:spcPct val="0"/>
                </a:spcAft>
                <a:defRPr/>
              </a:pPr>
              <a:t>24</a:t>
            </a:fld>
            <a:endParaRPr kumimoji="0" lang="ja-JP" altLang="en-US" sz="1000" b="0" i="0" strike="noStrike" kern="1200" cap="none" spc="0" normalizeH="0" baseline="0" noProof="0">
              <a:ln>
                <a:noFill/>
              </a:ln>
              <a:effectLst/>
              <a:uLnTx/>
              <a:uFillTx/>
              <a:sym typeface="+mn-lt"/>
            </a:endParaRPr>
          </a:p>
        </p:txBody>
      </p:sp>
      <p:sp>
        <p:nvSpPr>
          <p:cNvPr id="348" name="Text Placeholder 12">
            <a:extLst>
              <a:ext uri="{FF2B5EF4-FFF2-40B4-BE49-F238E27FC236}">
                <a16:creationId xmlns:a16="http://schemas.microsoft.com/office/drawing/2014/main" id="{34760008-2F26-E699-30B1-A701D351F7E5}"/>
              </a:ext>
            </a:extLst>
          </p:cNvPr>
          <p:cNvSpPr>
            <a:spLocks/>
          </p:cNvSpPr>
          <p:nvPr>
            <p:custDataLst>
              <p:tags r:id="rId81"/>
            </p:custDataLst>
          </p:nvPr>
        </p:nvSpPr>
        <p:spPr bwMode="auto">
          <a:xfrm>
            <a:off x="46005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B1CD9413-5FE9-4B09-80D3-EF2489ADEE25}" type="datetime'''''''''''''''''2''''''''''''''''''''''''''5'">
              <a:rPr kumimoji="0" lang="en-US" altLang="en-US" sz="1000" b="0" smtClean="0"/>
              <a:pPr lvl="0" algn="ctr">
                <a:spcBef>
                  <a:spcPct val="0"/>
                </a:spcBef>
                <a:spcAft>
                  <a:spcPct val="0"/>
                </a:spcAft>
                <a:defRPr/>
              </a:pPr>
              <a:t>25</a:t>
            </a:fld>
            <a:endParaRPr kumimoji="0" lang="ja-JP" altLang="en-US" sz="1000" b="0" i="0" strike="noStrike" kern="1200" cap="none" spc="0" normalizeH="0" baseline="0" noProof="0">
              <a:ln>
                <a:noFill/>
              </a:ln>
              <a:effectLst/>
              <a:uLnTx/>
              <a:uFillTx/>
              <a:sym typeface="+mn-lt"/>
            </a:endParaRPr>
          </a:p>
        </p:txBody>
      </p:sp>
      <p:sp>
        <p:nvSpPr>
          <p:cNvPr id="349" name="Text Placeholder 12">
            <a:extLst>
              <a:ext uri="{FF2B5EF4-FFF2-40B4-BE49-F238E27FC236}">
                <a16:creationId xmlns:a16="http://schemas.microsoft.com/office/drawing/2014/main" id="{AB7A94FE-C7A7-3766-DB36-75E708C9A9AE}"/>
              </a:ext>
            </a:extLst>
          </p:cNvPr>
          <p:cNvSpPr>
            <a:spLocks/>
          </p:cNvSpPr>
          <p:nvPr>
            <p:custDataLst>
              <p:tags r:id="rId82"/>
            </p:custDataLst>
          </p:nvPr>
        </p:nvSpPr>
        <p:spPr bwMode="auto">
          <a:xfrm>
            <a:off x="4767262"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75D39C56-C70C-49C2-A3D4-15A8DF19C76B}" type="datetime'''''''2''''''''6'">
              <a:rPr kumimoji="0" lang="en-US" altLang="en-US" sz="1000" b="0" smtClean="0">
                <a:solidFill>
                  <a:srgbClr val="000000"/>
                </a:solidFill>
              </a:rPr>
              <a:pPr/>
              <a:t>26</a:t>
            </a:fld>
            <a:endParaRPr kumimoji="0" lang="ja-JP" altLang="en-US" sz="1000" b="0" i="0" strike="noStrike" kern="1200" cap="none" spc="0" normalizeH="0" baseline="0" noProof="0">
              <a:ln>
                <a:noFill/>
              </a:ln>
              <a:solidFill>
                <a:srgbClr val="000000"/>
              </a:solidFill>
              <a:effectLst/>
              <a:uLnTx/>
              <a:uFillTx/>
              <a:sym typeface="+mn-lt"/>
            </a:endParaRPr>
          </a:p>
        </p:txBody>
      </p:sp>
      <p:sp useBgFill="1">
        <p:nvSpPr>
          <p:cNvPr id="354" name="テキスト プレースホルダ 9">
            <a:extLst>
              <a:ext uri="{FF2B5EF4-FFF2-40B4-BE49-F238E27FC236}">
                <a16:creationId xmlns:a16="http://schemas.microsoft.com/office/drawing/2014/main" id="{BB86835D-0EDB-D790-086C-38C1D7C9B6D0}"/>
              </a:ext>
            </a:extLst>
          </p:cNvPr>
          <p:cNvSpPr>
            <a:spLocks/>
          </p:cNvSpPr>
          <p:nvPr>
            <p:custDataLst>
              <p:tags r:id="rId83"/>
            </p:custDataLst>
          </p:nvPr>
        </p:nvSpPr>
        <p:spPr bwMode="gray">
          <a:xfrm>
            <a:off x="555625" y="466725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DA4D3B-B5EF-4236-B867-8D8C5C06BB9B}" type="datetime'''1''''''''''''''''''''''''''''''''''''''.''''''8'''''''''''">
              <a:rPr lang="en-US" altLang="en-US" sz="1000" smtClean="0">
                <a:effectLst/>
              </a:rPr>
              <a:pPr/>
              <a:t>1.8</a:t>
            </a:fld>
            <a:endParaRPr kumimoji="1" lang="en-US" altLang="ja-JP" sz="1000" dirty="0">
              <a:sym typeface="+mn-lt"/>
            </a:endParaRPr>
          </a:p>
        </p:txBody>
      </p:sp>
      <p:sp useBgFill="1">
        <p:nvSpPr>
          <p:cNvPr id="357" name="テキスト プレースホルダ 9">
            <a:extLst>
              <a:ext uri="{FF2B5EF4-FFF2-40B4-BE49-F238E27FC236}">
                <a16:creationId xmlns:a16="http://schemas.microsoft.com/office/drawing/2014/main" id="{DB3A2FA2-6BFB-86A2-DF90-597FD3D6AF92}"/>
              </a:ext>
            </a:extLst>
          </p:cNvPr>
          <p:cNvSpPr>
            <a:spLocks/>
          </p:cNvSpPr>
          <p:nvPr>
            <p:custDataLst>
              <p:tags r:id="rId84"/>
            </p:custDataLst>
          </p:nvPr>
        </p:nvSpPr>
        <p:spPr bwMode="gray">
          <a:xfrm>
            <a:off x="2563813" y="319881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41842A-A87E-4CF6-9C5F-2133BFF940B4}" type="datetime'''''''''''''''''''6.''''''''''''''8'''''">
              <a:rPr lang="en-US" altLang="en-US" sz="1000" smtClean="0">
                <a:effectLst/>
                <a:sym typeface="+mn-lt"/>
              </a:rPr>
              <a:pPr marL="0" lvl="0" indent="0" algn="ctr">
                <a:spcBef>
                  <a:spcPct val="0"/>
                </a:spcBef>
                <a:buNone/>
              </a:pPr>
              <a:t>6.8</a:t>
            </a:fld>
            <a:endParaRPr kumimoji="1" lang="en-US" altLang="ja-JP" sz="1000" dirty="0">
              <a:sym typeface="+mn-lt"/>
            </a:endParaRPr>
          </a:p>
        </p:txBody>
      </p:sp>
      <p:sp useBgFill="1">
        <p:nvSpPr>
          <p:cNvPr id="358" name="テキスト プレースホルダ 9">
            <a:extLst>
              <a:ext uri="{FF2B5EF4-FFF2-40B4-BE49-F238E27FC236}">
                <a16:creationId xmlns:a16="http://schemas.microsoft.com/office/drawing/2014/main" id="{0316270A-6106-84DF-5723-A547051A3BD7}"/>
              </a:ext>
            </a:extLst>
          </p:cNvPr>
          <p:cNvSpPr>
            <a:spLocks/>
          </p:cNvSpPr>
          <p:nvPr>
            <p:custDataLst>
              <p:tags r:id="rId85"/>
            </p:custDataLst>
          </p:nvPr>
        </p:nvSpPr>
        <p:spPr bwMode="gray">
          <a:xfrm>
            <a:off x="4068763" y="338455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2275FA-3F6E-4894-8DC8-9A8F8A9BFD09}" type="datetime'''6''''''''''''.''''''''''''''''''''''''''''''''2'''">
              <a:rPr lang="en-US" altLang="en-US" sz="1000" smtClean="0">
                <a:effectLst/>
                <a:sym typeface="+mn-lt"/>
              </a:rPr>
              <a:pPr marL="0" lvl="0" indent="0" algn="ctr">
                <a:spcBef>
                  <a:spcPct val="0"/>
                </a:spcBef>
                <a:buNone/>
              </a:pPr>
              <a:t>6.2</a:t>
            </a:fld>
            <a:endParaRPr kumimoji="1" lang="en-US" altLang="ja-JP" sz="1000" dirty="0">
              <a:sym typeface="+mn-lt"/>
            </a:endParaRPr>
          </a:p>
        </p:txBody>
      </p:sp>
      <p:sp useBgFill="1">
        <p:nvSpPr>
          <p:cNvPr id="359" name="テキスト プレースホルダ 9">
            <a:extLst>
              <a:ext uri="{FF2B5EF4-FFF2-40B4-BE49-F238E27FC236}">
                <a16:creationId xmlns:a16="http://schemas.microsoft.com/office/drawing/2014/main" id="{99D910AA-5AB5-929A-4F35-A181CE987D5E}"/>
              </a:ext>
            </a:extLst>
          </p:cNvPr>
          <p:cNvSpPr>
            <a:spLocks/>
          </p:cNvSpPr>
          <p:nvPr>
            <p:custDataLst>
              <p:tags r:id="rId86"/>
            </p:custDataLst>
          </p:nvPr>
        </p:nvSpPr>
        <p:spPr bwMode="gray">
          <a:xfrm>
            <a:off x="4738688" y="263048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D7AF7F-4EE5-4C18-BFCE-5C1381C6A269}" type="datetime'''''''''''8''''''''.''''''''7'''''''''''''''''''''">
              <a:rPr lang="en-US" altLang="en-US" sz="1000" smtClean="0">
                <a:effectLst/>
                <a:sym typeface="+mn-lt"/>
              </a:rPr>
              <a:pPr marL="0" lvl="0" indent="0" algn="ctr">
                <a:spcBef>
                  <a:spcPct val="0"/>
                </a:spcBef>
                <a:buNone/>
              </a:pPr>
              <a:t>8.7</a:t>
            </a:fld>
            <a:endParaRPr kumimoji="1" lang="en-US" altLang="ja-JP" sz="1000" dirty="0">
              <a:sym typeface="+mn-lt"/>
            </a:endParaRPr>
          </a:p>
        </p:txBody>
      </p:sp>
      <p:sp>
        <p:nvSpPr>
          <p:cNvPr id="323" name="Text Placeholder 12">
            <a:extLst>
              <a:ext uri="{FF2B5EF4-FFF2-40B4-BE49-F238E27FC236}">
                <a16:creationId xmlns:a16="http://schemas.microsoft.com/office/drawing/2014/main" id="{D8F3FC6E-8982-0C42-1A9D-D2BFCB00DAC4}"/>
              </a:ext>
            </a:extLst>
          </p:cNvPr>
          <p:cNvSpPr>
            <a:spLocks/>
          </p:cNvSpPr>
          <p:nvPr>
            <p:custDataLst>
              <p:tags r:id="rId87"/>
            </p:custDataLst>
          </p:nvPr>
        </p:nvSpPr>
        <p:spPr bwMode="auto">
          <a:xfrm>
            <a:off x="7524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11BF2C2C-A498-4070-9842-8D7265C11C21}" type="datetime'''''''''02'''''''''">
              <a:rPr kumimoji="0" lang="en-US" altLang="en-US" sz="1000" b="0" smtClean="0"/>
              <a:pPr lvl="0" algn="ctr">
                <a:spcBef>
                  <a:spcPct val="0"/>
                </a:spcBef>
                <a:spcAft>
                  <a:spcPct val="0"/>
                </a:spcAft>
                <a:defRPr/>
              </a:pPr>
              <a:t>02</a:t>
            </a:fld>
            <a:endParaRPr kumimoji="0" lang="ja-JP" altLang="en-US" sz="1000" b="0" i="0" strike="noStrike" kern="1200" cap="none" spc="0" normalizeH="0" baseline="0" noProof="0">
              <a:ln>
                <a:noFill/>
              </a:ln>
              <a:effectLst/>
              <a:uLnTx/>
              <a:uFillTx/>
              <a:sym typeface="+mn-lt"/>
            </a:endParaRPr>
          </a:p>
        </p:txBody>
      </p:sp>
      <p:sp>
        <p:nvSpPr>
          <p:cNvPr id="324" name="Text Placeholder 12">
            <a:extLst>
              <a:ext uri="{FF2B5EF4-FFF2-40B4-BE49-F238E27FC236}">
                <a16:creationId xmlns:a16="http://schemas.microsoft.com/office/drawing/2014/main" id="{A1B3FF8F-EF1D-0E4A-375F-7A88991FCF16}"/>
              </a:ext>
            </a:extLst>
          </p:cNvPr>
          <p:cNvSpPr>
            <a:spLocks/>
          </p:cNvSpPr>
          <p:nvPr>
            <p:custDataLst>
              <p:tags r:id="rId88"/>
            </p:custDataLst>
          </p:nvPr>
        </p:nvSpPr>
        <p:spPr bwMode="auto">
          <a:xfrm>
            <a:off x="9191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6E06F941-386E-4E43-AF57-83A7B4C0D060}" type="datetime'''''''''''''''''''''''''''''''''0''3'''''''''''''''''''''">
              <a:rPr kumimoji="0" lang="en-US" altLang="en-US" sz="1000" b="0" smtClean="0"/>
              <a:pPr lvl="0" algn="ctr">
                <a:spcBef>
                  <a:spcPct val="0"/>
                </a:spcBef>
                <a:spcAft>
                  <a:spcPct val="0"/>
                </a:spcAft>
                <a:defRPr/>
              </a:pPr>
              <a:t>03</a:t>
            </a:fld>
            <a:endParaRPr kumimoji="0" lang="ja-JP" altLang="en-US" sz="1000" b="0" i="0" strike="noStrike" kern="1200" cap="none" spc="0" normalizeH="0" baseline="0" noProof="0">
              <a:ln>
                <a:noFill/>
              </a:ln>
              <a:effectLst/>
              <a:uLnTx/>
              <a:uFillTx/>
              <a:sym typeface="+mn-lt"/>
            </a:endParaRPr>
          </a:p>
        </p:txBody>
      </p:sp>
      <p:sp>
        <p:nvSpPr>
          <p:cNvPr id="325" name="Text Placeholder 12">
            <a:extLst>
              <a:ext uri="{FF2B5EF4-FFF2-40B4-BE49-F238E27FC236}">
                <a16:creationId xmlns:a16="http://schemas.microsoft.com/office/drawing/2014/main" id="{08ADA8A3-B4F2-E131-A93E-D9176CB79664}"/>
              </a:ext>
            </a:extLst>
          </p:cNvPr>
          <p:cNvSpPr>
            <a:spLocks/>
          </p:cNvSpPr>
          <p:nvPr>
            <p:custDataLst>
              <p:tags r:id="rId89"/>
            </p:custDataLst>
          </p:nvPr>
        </p:nvSpPr>
        <p:spPr bwMode="auto">
          <a:xfrm>
            <a:off x="10874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93E1952B-E926-44F9-82A5-EAD854F12F75}" type="datetime'''''''0''''4'''''''''''''''''''''''''''''''''''''''''''">
              <a:rPr kumimoji="0" lang="en-US" altLang="en-US" sz="1000" b="0" smtClean="0"/>
              <a:pPr lvl="0" algn="ctr">
                <a:spcBef>
                  <a:spcPct val="0"/>
                </a:spcBef>
                <a:spcAft>
                  <a:spcPct val="0"/>
                </a:spcAft>
                <a:defRPr/>
              </a:pPr>
              <a:t>04</a:t>
            </a:fld>
            <a:endParaRPr kumimoji="0" lang="ja-JP" altLang="en-US" sz="1000" b="0" i="0" strike="noStrike" kern="1200" cap="none" spc="0" normalizeH="0" baseline="0" noProof="0">
              <a:ln>
                <a:noFill/>
              </a:ln>
              <a:effectLst/>
              <a:uLnTx/>
              <a:uFillTx/>
              <a:sym typeface="+mn-lt"/>
            </a:endParaRPr>
          </a:p>
        </p:txBody>
      </p:sp>
      <p:sp>
        <p:nvSpPr>
          <p:cNvPr id="326" name="Text Placeholder 12">
            <a:extLst>
              <a:ext uri="{FF2B5EF4-FFF2-40B4-BE49-F238E27FC236}">
                <a16:creationId xmlns:a16="http://schemas.microsoft.com/office/drawing/2014/main" id="{EA90050A-FC24-5D65-4177-5AC97108E608}"/>
              </a:ext>
            </a:extLst>
          </p:cNvPr>
          <p:cNvSpPr>
            <a:spLocks/>
          </p:cNvSpPr>
          <p:nvPr>
            <p:custDataLst>
              <p:tags r:id="rId90"/>
            </p:custDataLst>
          </p:nvPr>
        </p:nvSpPr>
        <p:spPr bwMode="auto">
          <a:xfrm>
            <a:off x="12541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080FE8AF-FFE2-4506-B00A-FD0DC448EBF7}" type="datetime'''''''''0''''''''''''''5'''''''''''''''''''''''''''''''">
              <a:rPr kumimoji="0" lang="en-US" altLang="en-US" sz="1000" b="0" smtClean="0"/>
              <a:pPr lvl="0" algn="ctr">
                <a:spcBef>
                  <a:spcPct val="0"/>
                </a:spcBef>
                <a:spcAft>
                  <a:spcPct val="0"/>
                </a:spcAft>
                <a:defRPr/>
              </a:pPr>
              <a:t>05</a:t>
            </a:fld>
            <a:endParaRPr kumimoji="0" lang="ja-JP" altLang="en-US" sz="1000" b="0" i="0" strike="noStrike" kern="1200" cap="none" spc="0" normalizeH="0" baseline="0" noProof="0">
              <a:ln>
                <a:noFill/>
              </a:ln>
              <a:effectLst/>
              <a:uLnTx/>
              <a:uFillTx/>
              <a:sym typeface="+mn-lt"/>
            </a:endParaRPr>
          </a:p>
        </p:txBody>
      </p:sp>
      <p:sp>
        <p:nvSpPr>
          <p:cNvPr id="327" name="Text Placeholder 12">
            <a:extLst>
              <a:ext uri="{FF2B5EF4-FFF2-40B4-BE49-F238E27FC236}">
                <a16:creationId xmlns:a16="http://schemas.microsoft.com/office/drawing/2014/main" id="{9029EABF-0108-DF84-D47A-A8044F21FC06}"/>
              </a:ext>
            </a:extLst>
          </p:cNvPr>
          <p:cNvSpPr>
            <a:spLocks/>
          </p:cNvSpPr>
          <p:nvPr>
            <p:custDataLst>
              <p:tags r:id="rId91"/>
            </p:custDataLst>
          </p:nvPr>
        </p:nvSpPr>
        <p:spPr bwMode="auto">
          <a:xfrm>
            <a:off x="14208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6AC06A08-1DB6-4A14-BB27-5962EFBFBC62}" type="datetime'''''''''''''''''''''0''''''''''''''''''''''''6'''''''">
              <a:rPr kumimoji="0" lang="en-US" altLang="en-US" sz="1000" b="0" smtClean="0"/>
              <a:pPr lvl="0" algn="ctr">
                <a:spcBef>
                  <a:spcPct val="0"/>
                </a:spcBef>
                <a:spcAft>
                  <a:spcPct val="0"/>
                </a:spcAft>
                <a:defRPr/>
              </a:pPr>
              <a:t>06</a:t>
            </a:fld>
            <a:endParaRPr kumimoji="0" lang="ja-JP" altLang="en-US" sz="1000" b="0" i="0" strike="noStrike" kern="1200" cap="none" spc="0" normalizeH="0" baseline="0" noProof="0">
              <a:ln>
                <a:noFill/>
              </a:ln>
              <a:effectLst/>
              <a:uLnTx/>
              <a:uFillTx/>
              <a:sym typeface="+mn-lt"/>
            </a:endParaRPr>
          </a:p>
        </p:txBody>
      </p:sp>
      <p:sp>
        <p:nvSpPr>
          <p:cNvPr id="342" name="Text Placeholder 12">
            <a:extLst>
              <a:ext uri="{FF2B5EF4-FFF2-40B4-BE49-F238E27FC236}">
                <a16:creationId xmlns:a16="http://schemas.microsoft.com/office/drawing/2014/main" id="{23B33045-92B6-ED83-96FC-3EDAD9ABBAC0}"/>
              </a:ext>
            </a:extLst>
          </p:cNvPr>
          <p:cNvSpPr>
            <a:spLocks/>
          </p:cNvSpPr>
          <p:nvPr>
            <p:custDataLst>
              <p:tags r:id="rId92"/>
            </p:custDataLst>
          </p:nvPr>
        </p:nvSpPr>
        <p:spPr bwMode="auto">
          <a:xfrm>
            <a:off x="34290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89D9F2B1-4B05-40E8-903A-BF6488541655}" type="datetime'''''''''1''''''''''''''''''''''''''''''''''''''8'''''''''''''">
              <a:rPr kumimoji="0" lang="en-US" altLang="en-US" sz="1000" b="0" smtClean="0"/>
              <a:pPr lvl="0" algn="ctr">
                <a:spcBef>
                  <a:spcPct val="0"/>
                </a:spcBef>
                <a:spcAft>
                  <a:spcPct val="0"/>
                </a:spcAft>
                <a:defRPr/>
              </a:pPr>
              <a:t>18</a:t>
            </a:fld>
            <a:endParaRPr kumimoji="0" lang="ja-JP" altLang="en-US" sz="1000" b="0" i="0" strike="noStrike" kern="1200" cap="none" spc="0" normalizeH="0" baseline="0" noProof="0">
              <a:ln>
                <a:noFill/>
              </a:ln>
              <a:effectLst/>
              <a:uLnTx/>
              <a:uFillTx/>
              <a:sym typeface="+mn-lt"/>
            </a:endParaRPr>
          </a:p>
        </p:txBody>
      </p:sp>
      <p:grpSp>
        <p:nvGrpSpPr>
          <p:cNvPr id="40" name="グループ化 39"/>
          <p:cNvGrpSpPr/>
          <p:nvPr/>
        </p:nvGrpSpPr>
        <p:grpSpPr>
          <a:xfrm>
            <a:off x="4320307" y="2314575"/>
            <a:ext cx="1116880" cy="4175202"/>
            <a:chOff x="6497301" y="-215875"/>
            <a:chExt cx="1329709" cy="4205613"/>
          </a:xfrm>
        </p:grpSpPr>
        <p:sp>
          <p:nvSpPr>
            <p:cNvPr id="41" name="フリーフォーム 40"/>
            <p:cNvSpPr/>
            <p:nvPr/>
          </p:nvSpPr>
          <p:spPr>
            <a:xfrm>
              <a:off x="6825904" y="-215875"/>
              <a:ext cx="1001106"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42" name="角丸四角形 41"/>
            <p:cNvSpPr/>
            <p:nvPr/>
          </p:nvSpPr>
          <p:spPr>
            <a:xfrm>
              <a:off x="6497301" y="3783005"/>
              <a:ext cx="1287479"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6149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バングラデシュ／一般概況／経済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耐久消費財の利用</a:t>
            </a:r>
          </a:p>
        </p:txBody>
      </p:sp>
      <p:sp>
        <p:nvSpPr>
          <p:cNvPr id="25" name="テキスト ボックス 24"/>
          <p:cNvSpPr txBox="1"/>
          <p:nvPr/>
        </p:nvSpPr>
        <p:spPr>
          <a:xfrm>
            <a:off x="200025" y="6598097"/>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バングラデシュ統計局、バングラデシュ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Sample Vital Statistics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dirty="0">
              <a:highlight>
                <a:srgbClr val="FFFF00"/>
              </a:highlight>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7"/>
          <p:cNvGrpSpPr/>
          <p:nvPr/>
        </p:nvGrpSpPr>
        <p:grpSpPr>
          <a:xfrm>
            <a:off x="200471" y="1773396"/>
            <a:ext cx="9357414"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主要資産の入手 （</a:t>
              </a:r>
              <a:r>
                <a:rPr lang="en-US" altLang="ja-JP" sz="1400" dirty="0">
                  <a:solidFill>
                    <a:srgbClr val="000000"/>
                  </a:solidFill>
                  <a:latin typeface="Arial Black" pitchFamily="34" charset="0"/>
                  <a:ea typeface="HGP創英角ｺﾞｼｯｸUB" pitchFamily="50" charset="-128"/>
                </a:rPr>
                <a:t>%</a:t>
              </a:r>
              <a:r>
                <a:rPr lang="ja-JP" altLang="en-US" sz="1400" dirty="0">
                  <a:solidFill>
                    <a:srgbClr val="000000"/>
                  </a:solidFill>
                  <a:latin typeface="Arial Black" pitchFamily="34" charset="0"/>
                  <a:ea typeface="HGP創英角ｺﾞｼｯｸUB" pitchFamily="50" charset="-128"/>
                </a:rPr>
                <a:t>、全国）</a:t>
              </a:r>
            </a:p>
          </p:txBody>
        </p:sp>
      </p:grpSp>
      <p:sp>
        <p:nvSpPr>
          <p:cNvPr id="33" name="テキスト ボックス 32"/>
          <p:cNvSpPr txBox="1"/>
          <p:nvPr/>
        </p:nvSpPr>
        <p:spPr>
          <a:xfrm>
            <a:off x="200472" y="1124744"/>
            <a:ext cx="9505056" cy="48122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年、都市部ではスマートフォンの利用が人口の</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85.66%</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、テレビは</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69.87%</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が可能であった。</a:t>
            </a: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農村部では、フィーチャーフォンの利用が人口の</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86.87%</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と最も高かった。</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テキスト ボックス 46">
            <a:extLst>
              <a:ext uri="{FF2B5EF4-FFF2-40B4-BE49-F238E27FC236}">
                <a16:creationId xmlns:a16="http://schemas.microsoft.com/office/drawing/2014/main" id="{6BB759C5-CBAE-8C42-A74E-97B54D2C1C9D}"/>
              </a:ext>
            </a:extLst>
          </p:cNvPr>
          <p:cNvSpPr txBox="1"/>
          <p:nvPr/>
        </p:nvSpPr>
        <p:spPr>
          <a:xfrm>
            <a:off x="270482" y="6349390"/>
            <a:ext cx="6482717"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Note: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バングラデシュにおける耐久消費財の普及率に関する情報が不足しているため、主要資産の入手可能性に関する情報を含めた。</a:t>
            </a:r>
          </a:p>
        </p:txBody>
      </p:sp>
      <p:graphicFrame>
        <p:nvGraphicFramePr>
          <p:cNvPr id="59" name="Chart 7">
            <a:extLst>
              <a:ext uri="{FF2B5EF4-FFF2-40B4-BE49-F238E27FC236}">
                <a16:creationId xmlns:a16="http://schemas.microsoft.com/office/drawing/2014/main" id="{CA79E69F-8C0A-5B9D-9043-6A42A20F5376}"/>
              </a:ext>
            </a:extLst>
          </p:cNvPr>
          <p:cNvGraphicFramePr/>
          <p:nvPr>
            <p:extLst>
              <p:ext uri="{D42A27DB-BD31-4B8C-83A1-F6EECF244321}">
                <p14:modId xmlns:p14="http://schemas.microsoft.com/office/powerpoint/2010/main" val="1904521478"/>
              </p:ext>
            </p:extLst>
          </p:nvPr>
        </p:nvGraphicFramePr>
        <p:xfrm>
          <a:off x="462013" y="1988840"/>
          <a:ext cx="9095872" cy="43332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9378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a:off x="2795451" y="5535641"/>
            <a:ext cx="4197532" cy="609600"/>
          </a:xfrm>
          <a:prstGeom prst="ellipse">
            <a:avLst/>
          </a:prstGeom>
          <a:gradFill flip="none" rotWithShape="1">
            <a:gsLst>
              <a:gs pos="0">
                <a:srgbClr val="E4BB46"/>
              </a:gs>
              <a:gs pos="100000">
                <a:schemeClr val="bg1"/>
              </a:gs>
            </a:gsLst>
            <a:path path="shap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タイトル 2"/>
          <p:cNvSpPr>
            <a:spLocks noGrp="1"/>
          </p:cNvSpPr>
          <p:nvPr>
            <p:ph type="title"/>
          </p:nvPr>
        </p:nvSpPr>
        <p:spPr/>
        <p:txBody>
          <a:bodyPr/>
          <a:lstStyle/>
          <a:p>
            <a:r>
              <a:rPr lang="ja-JP" altLang="en-US" dirty="0"/>
              <a:t>バングラデシュ／一般概況／規制</a:t>
            </a:r>
            <a:endParaRPr kumimoji="1" lang="ja-JP" altLang="en-US" dirty="0"/>
          </a:p>
        </p:txBody>
      </p:sp>
      <p:sp>
        <p:nvSpPr>
          <p:cNvPr id="2" name="テキスト プレースホルダー 1"/>
          <p:cNvSpPr>
            <a:spLocks noGrp="1"/>
          </p:cNvSpPr>
          <p:nvPr>
            <p:ph type="body" sz="quarter" idx="15"/>
          </p:nvPr>
        </p:nvSpPr>
        <p:spPr/>
        <p:txBody>
          <a:bodyPr/>
          <a:lstStyle/>
          <a:p>
            <a:r>
              <a:rPr lang="ja-JP" altLang="en-US" dirty="0"/>
              <a:t>外国投資法</a:t>
            </a:r>
          </a:p>
        </p:txBody>
      </p:sp>
      <p:sp>
        <p:nvSpPr>
          <p:cNvPr id="12" name="テキスト ボックス 11"/>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医療関連の業種は外資に開放されているものの、事前に投資庁に確認することが望ましい。</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ヘルスケア分野の場合、外国企業は特定の投資が地元の製造業者を妨げず、関係省庁のガイドラインに沿ったものであることを示す関係省庁からの同意書（</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NOC: No Objection Certificate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）を取得する必要がある。</a:t>
            </a:r>
          </a:p>
        </p:txBody>
      </p:sp>
      <p:sp>
        <p:nvSpPr>
          <p:cNvPr id="8" name="角丸四角形 7"/>
          <p:cNvSpPr/>
          <p:nvPr/>
        </p:nvSpPr>
        <p:spPr>
          <a:xfrm>
            <a:off x="2720751" y="2636912"/>
            <a:ext cx="4464497" cy="1584176"/>
          </a:xfrm>
          <a:prstGeom prst="roundRect">
            <a:avLst>
              <a:gd name="adj" fmla="val 6810"/>
            </a:avLst>
          </a:prstGeom>
          <a:solidFill>
            <a:srgbClr val="A2BBDC"/>
          </a:solidFill>
        </p:spPr>
        <p:txBody>
          <a:bodyPr wrap="square" lIns="180000" rIns="180000" anchor="ctr" anchorCtr="0">
            <a:noAutofit/>
          </a:bodyPr>
          <a:lstStyle/>
          <a:p>
            <a:pPr marL="227013" indent="-227013">
              <a:lnSpc>
                <a:spcPts val="2600"/>
              </a:lnSpc>
              <a:buClr>
                <a:schemeClr val="bg1"/>
              </a:buClr>
              <a:buFont typeface="Wingdings" panose="05000000000000000000" pitchFamily="2" charset="2"/>
              <a:buChar char="l"/>
            </a:pPr>
            <a:r>
              <a:rPr lang="ja-JP" altLang="en-US" sz="1600" dirty="0">
                <a:latin typeface="HGP創英角ｺﾞｼｯｸUB" panose="020B0900000000000000" pitchFamily="50" charset="-128"/>
                <a:ea typeface="HGP創英角ｺﾞｼｯｸUB" panose="020B0900000000000000" pitchFamily="50" charset="-128"/>
              </a:rPr>
              <a:t>禁止業種・規制業種に指定されていない。</a:t>
            </a:r>
            <a:endParaRPr lang="en-US" altLang="ja-JP" sz="1600" dirty="0">
              <a:latin typeface="HGP創英角ｺﾞｼｯｸUB" panose="020B0900000000000000" pitchFamily="50" charset="-128"/>
              <a:ea typeface="HGP創英角ｺﾞｼｯｸUB" panose="020B0900000000000000" pitchFamily="50" charset="-128"/>
            </a:endParaRPr>
          </a:p>
          <a:p>
            <a:pPr marL="227013" indent="-227013">
              <a:lnSpc>
                <a:spcPts val="2600"/>
              </a:lnSpc>
              <a:buClr>
                <a:schemeClr val="bg1"/>
              </a:buClr>
              <a:buFont typeface="Wingdings" panose="05000000000000000000" pitchFamily="2" charset="2"/>
              <a:buChar char="l"/>
            </a:pPr>
            <a:r>
              <a:rPr lang="ja-JP" altLang="en-US" sz="1600" dirty="0">
                <a:latin typeface="HGP創英角ｺﾞｼｯｸUB" panose="020B0900000000000000" pitchFamily="50" charset="-128"/>
                <a:ea typeface="HGP創英角ｺﾞｼｯｸUB" panose="020B0900000000000000" pitchFamily="50" charset="-128"/>
              </a:rPr>
              <a:t>外資の出資比率に制限はない。</a:t>
            </a:r>
            <a:endParaRPr lang="en-US" altLang="ja-JP" sz="1600" dirty="0">
              <a:latin typeface="HGP創英角ｺﾞｼｯｸUB" panose="020B0900000000000000" pitchFamily="50" charset="-128"/>
              <a:ea typeface="HGP創英角ｺﾞｼｯｸUB" panose="020B0900000000000000" pitchFamily="50" charset="-128"/>
            </a:endParaRPr>
          </a:p>
          <a:p>
            <a:pPr marL="227013" indent="-227013">
              <a:lnSpc>
                <a:spcPts val="2600"/>
              </a:lnSpc>
              <a:buClr>
                <a:schemeClr val="bg1"/>
              </a:buClr>
              <a:buFont typeface="Wingdings" panose="05000000000000000000" pitchFamily="2" charset="2"/>
              <a:buChar char="l"/>
            </a:pPr>
            <a:r>
              <a:rPr lang="ja-JP" altLang="en-US" sz="1600" dirty="0">
                <a:latin typeface="HGP創英角ｺﾞｼｯｸUB" panose="020B0900000000000000" pitchFamily="50" charset="-128"/>
                <a:ea typeface="HGP創英角ｺﾞｼｯｸUB" panose="020B0900000000000000" pitchFamily="50" charset="-128"/>
              </a:rPr>
              <a:t>土地の所有も可能（外国人個人は不可）。</a:t>
            </a:r>
            <a:endParaRPr lang="en-US" altLang="ja-JP" sz="1600" dirty="0">
              <a:latin typeface="HGP創英角ｺﾞｼｯｸUB" panose="020B0900000000000000" pitchFamily="50" charset="-128"/>
              <a:ea typeface="HGP創英角ｺﾞｼｯｸUB" panose="020B0900000000000000" pitchFamily="50" charset="-128"/>
            </a:endParaRPr>
          </a:p>
          <a:p>
            <a:pPr marL="227013" indent="-227013">
              <a:lnSpc>
                <a:spcPts val="2600"/>
              </a:lnSpc>
              <a:buClr>
                <a:schemeClr val="bg1"/>
              </a:buClr>
              <a:buFont typeface="Wingdings" panose="05000000000000000000" pitchFamily="2" charset="2"/>
              <a:buChar char="l"/>
            </a:pPr>
            <a:r>
              <a:rPr lang="ja-JP" altLang="en-US" sz="1600" dirty="0">
                <a:latin typeface="HGP創英角ｺﾞｼｯｸUB" panose="020B0900000000000000" pitchFamily="50" charset="-128"/>
                <a:ea typeface="HGP創英角ｺﾞｼｯｸUB" panose="020B0900000000000000" pitchFamily="50" charset="-128"/>
              </a:rPr>
              <a:t>最低資本金に関する規制もない。</a:t>
            </a:r>
          </a:p>
        </p:txBody>
      </p:sp>
      <p:sp>
        <p:nvSpPr>
          <p:cNvPr id="101" name="テキスト ボックス 100"/>
          <p:cNvSpPr txBox="1"/>
          <p:nvPr/>
        </p:nvSpPr>
        <p:spPr>
          <a:xfrm>
            <a:off x="200025" y="6586854"/>
            <a:ext cx="8784976" cy="155259"/>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t>JETRO</a:t>
            </a:r>
            <a:r>
              <a:rPr lang="ja-JP" altLang="en-US" sz="800" dirty="0"/>
              <a:t>ホームページ、アメリカ合衆国国務省ホームページ</a:t>
            </a:r>
            <a:endParaRPr lang="ja-JP" altLang="ja-JP" sz="800" dirty="0"/>
          </a:p>
        </p:txBody>
      </p:sp>
      <p:grpSp>
        <p:nvGrpSpPr>
          <p:cNvPr id="102" name="グループ化 7"/>
          <p:cNvGrpSpPr/>
          <p:nvPr/>
        </p:nvGrpSpPr>
        <p:grpSpPr>
          <a:xfrm>
            <a:off x="632520" y="2132856"/>
            <a:ext cx="8640960" cy="288032"/>
            <a:chOff x="4944173" y="2113806"/>
            <a:chExt cx="5861371" cy="288032"/>
          </a:xfrm>
        </p:grpSpPr>
        <p:cxnSp>
          <p:nvCxnSpPr>
            <p:cNvPr id="103" name="直線コネクタ 102"/>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4"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医療関連の業種（医療サービスの提供、医療機器や医薬品の生産・販売等）について</a:t>
              </a:r>
            </a:p>
          </p:txBody>
        </p:sp>
      </p:grpSp>
      <p:sp>
        <p:nvSpPr>
          <p:cNvPr id="114" name="円/楕円 113"/>
          <p:cNvSpPr/>
          <p:nvPr/>
        </p:nvSpPr>
        <p:spPr>
          <a:xfrm>
            <a:off x="2652165" y="5013176"/>
            <a:ext cx="4605092" cy="1144976"/>
          </a:xfrm>
          <a:prstGeom prst="ellipse">
            <a:avLst/>
          </a:prstGeom>
          <a:noFill/>
        </p:spPr>
        <p:txBody>
          <a:bodyPr wrap="none" anchor="ctr" anchorCtr="0">
            <a:noAutofit/>
          </a:bodyPr>
          <a:lstStyle/>
          <a:p>
            <a:pPr algn="ctr">
              <a:lnSpc>
                <a:spcPts val="1400"/>
              </a:lnSpc>
            </a:pPr>
            <a:r>
              <a:rPr lang="ja-JP" altLang="en-US" sz="1100" b="1" dirty="0">
                <a:latin typeface="ＭＳ Ｐゴシック" panose="020B0600070205080204" pitchFamily="50" charset="-128"/>
                <a:ea typeface="ＭＳ Ｐゴシック" panose="020B0600070205080204" pitchFamily="50" charset="-128"/>
              </a:rPr>
              <a:t>明文化されていないものの、投資庁において</a:t>
            </a:r>
            <a:br>
              <a:rPr lang="en-US" altLang="ja-JP" sz="1100" b="1" dirty="0">
                <a:latin typeface="ＭＳ Ｐゴシック" panose="020B0600070205080204" pitchFamily="50" charset="-128"/>
                <a:ea typeface="ＭＳ Ｐゴシック" panose="020B0600070205080204" pitchFamily="50" charset="-128"/>
              </a:rPr>
            </a:br>
            <a:r>
              <a:rPr lang="ja-JP" altLang="en-US" sz="1100" b="1" dirty="0">
                <a:latin typeface="ＭＳ Ｐゴシック" panose="020B0600070205080204" pitchFamily="50" charset="-128"/>
                <a:ea typeface="ＭＳ Ｐゴシック" panose="020B0600070205080204" pitchFamily="50" charset="-128"/>
              </a:rPr>
              <a:t>会社登録が難航することもある。</a:t>
            </a:r>
            <a:endParaRPr lang="en-US" altLang="ja-JP" sz="1600" b="1" dirty="0">
              <a:latin typeface="ＭＳ Ｐゴシック" panose="020B0600070205080204" pitchFamily="50" charset="-128"/>
              <a:ea typeface="ＭＳ Ｐゴシック" panose="020B0600070205080204" pitchFamily="50" charset="-128"/>
            </a:endParaRPr>
          </a:p>
          <a:p>
            <a:pPr algn="ctr">
              <a:spcBef>
                <a:spcPts val="600"/>
              </a:spcBef>
              <a:spcAft>
                <a:spcPts val="600"/>
              </a:spcAft>
            </a:pPr>
            <a:r>
              <a:rPr lang="ja-JP" altLang="en-US" sz="1600" dirty="0">
                <a:latin typeface="HGP創英角ｺﾞｼｯｸUB" panose="020B0900000000000000" pitchFamily="50" charset="-128"/>
                <a:ea typeface="HGP創英角ｺﾞｼｯｸUB" panose="020B0900000000000000" pitchFamily="50" charset="-128"/>
              </a:rPr>
              <a:t>事前に投資庁に確認することが望ましい。</a:t>
            </a:r>
          </a:p>
        </p:txBody>
      </p:sp>
      <p:grpSp>
        <p:nvGrpSpPr>
          <p:cNvPr id="31" name="グループ化 30"/>
          <p:cNvGrpSpPr/>
          <p:nvPr/>
        </p:nvGrpSpPr>
        <p:grpSpPr>
          <a:xfrm>
            <a:off x="3804294" y="4293096"/>
            <a:ext cx="2300834" cy="792088"/>
            <a:chOff x="4423609" y="4545474"/>
            <a:chExt cx="1062204" cy="644884"/>
          </a:xfrm>
        </p:grpSpPr>
        <p:sp>
          <p:nvSpPr>
            <p:cNvPr id="27" name="下矢印 26"/>
            <p:cNvSpPr/>
            <p:nvPr/>
          </p:nvSpPr>
          <p:spPr>
            <a:xfrm>
              <a:off x="4423609" y="4545474"/>
              <a:ext cx="1062204" cy="644884"/>
            </a:xfrm>
            <a:prstGeom prst="downArrow">
              <a:avLst>
                <a:gd name="adj1" fmla="val 50000"/>
                <a:gd name="adj2" fmla="val 100000"/>
              </a:avLst>
            </a:prstGeom>
            <a:gradFill flip="none" rotWithShape="1">
              <a:gsLst>
                <a:gs pos="37000">
                  <a:srgbClr val="3D6AA7"/>
                </a:gs>
                <a:gs pos="100000">
                  <a:schemeClr val="bg1"/>
                </a:gs>
              </a:gsLst>
              <a:lin ang="16200000" scaled="1"/>
              <a:tileRect/>
            </a:gra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正方形/長方形 29"/>
            <p:cNvSpPr/>
            <p:nvPr/>
          </p:nvSpPr>
          <p:spPr>
            <a:xfrm>
              <a:off x="4774066" y="4772412"/>
              <a:ext cx="361289" cy="300694"/>
            </a:xfrm>
            <a:prstGeom prst="rect">
              <a:avLst/>
            </a:prstGeom>
          </p:spPr>
          <p:txBody>
            <a:bodyPr wrap="none" anchor="b">
              <a:spAutoFit/>
            </a:bodyPr>
            <a:lstStyle/>
            <a:p>
              <a:pPr algn="ctr" fontAlgn="ctr"/>
              <a:r>
                <a:rPr lang="ja-JP" altLang="en-US"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ただし</a:t>
              </a:r>
            </a:p>
          </p:txBody>
        </p:sp>
      </p:grpSp>
    </p:spTree>
    <p:extLst>
      <p:ext uri="{BB962C8B-B14F-4D97-AF65-F5344CB8AC3E}">
        <p14:creationId xmlns:p14="http://schemas.microsoft.com/office/powerpoint/2010/main" val="736058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バングラデシュ／一般概況／規制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会社法（</a:t>
            </a:r>
            <a:r>
              <a:rPr lang="en-US" altLang="ja-JP" dirty="0"/>
              <a:t>1/2</a:t>
            </a:r>
            <a:r>
              <a:rPr lang="ja-JP" altLang="en-US" dirty="0"/>
              <a:t>）</a:t>
            </a:r>
          </a:p>
        </p:txBody>
      </p:sp>
      <p:sp>
        <p:nvSpPr>
          <p:cNvPr id="4" name="テキスト プレースホルダ 1"/>
          <p:cNvSpPr txBox="1">
            <a:spLocks/>
          </p:cNvSpPr>
          <p:nvPr/>
        </p:nvSpPr>
        <p:spPr>
          <a:xfrm>
            <a:off x="199710" y="1124744"/>
            <a:ext cx="9505950" cy="2464264"/>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1994</a:t>
            </a:r>
            <a:r>
              <a:rPr lang="ja-JP" altLang="en-US" dirty="0"/>
              <a:t>年会社法により規定され、株式有限責任会社、保証有限責任会社、無限責任会社の</a:t>
            </a:r>
            <a:r>
              <a:rPr lang="en-US" altLang="ja-JP" dirty="0"/>
              <a:t>3</a:t>
            </a:r>
            <a:r>
              <a:rPr lang="ja-JP" altLang="en-US" dirty="0"/>
              <a:t>種類の形態が認められている。</a:t>
            </a:r>
            <a:endParaRPr lang="en-US" altLang="ja-JP" dirty="0"/>
          </a:p>
          <a:p>
            <a:r>
              <a:rPr lang="en-US" altLang="ja-JP" dirty="0"/>
              <a:t>2020</a:t>
            </a:r>
            <a:r>
              <a:rPr lang="ja-JP" altLang="en-US" dirty="0"/>
              <a:t>年に会社法が改正されており、主な改正内容は以下の通りである。</a:t>
            </a:r>
            <a:endParaRPr lang="en-US" altLang="ja-JP" dirty="0"/>
          </a:p>
          <a:p>
            <a:pPr marL="742950" lvl="1" indent="-379413">
              <a:buFont typeface="Wingdings" panose="05000000000000000000" pitchFamily="2" charset="2"/>
              <a:buChar char="ü"/>
            </a:pPr>
            <a:r>
              <a:rPr lang="ja-JP" altLang="en-US" sz="1400" dirty="0"/>
              <a:t>改正により、企業はデジタル署名機能を使用して書類に署名をし、商業登記所（</a:t>
            </a:r>
            <a:r>
              <a:rPr lang="en-US" altLang="ja-JP" sz="1400" dirty="0"/>
              <a:t> RJSC: the Register of Joint Stock Companies and Firms</a:t>
            </a:r>
            <a:r>
              <a:rPr lang="ja-JP" altLang="en-US" sz="1400" dirty="0"/>
              <a:t>）に書類をオンラインで提出することが可能になった。</a:t>
            </a:r>
            <a:endParaRPr lang="en-US" altLang="ja-JP" sz="1400" dirty="0"/>
          </a:p>
          <a:p>
            <a:pPr marL="742950" lvl="1" indent="-379413">
              <a:buFont typeface="Wingdings" panose="05000000000000000000" pitchFamily="2" charset="2"/>
              <a:buChar char="ü"/>
            </a:pPr>
            <a:r>
              <a:rPr lang="ja-JP" altLang="en-US" sz="1400" dirty="0"/>
              <a:t>以前は、現地法人の登記を行うためには最低二人以上の株主および取締役の登録が必要であったが、</a:t>
            </a:r>
            <a:r>
              <a:rPr lang="en-US" altLang="ja-JP" sz="1400" dirty="0"/>
              <a:t> OPC</a:t>
            </a:r>
            <a:r>
              <a:rPr lang="ja-JP" altLang="en-US" sz="1400" dirty="0"/>
              <a:t>（</a:t>
            </a:r>
            <a:r>
              <a:rPr lang="en-US" altLang="ja-JP" sz="1400" dirty="0"/>
              <a:t>One Person Company</a:t>
            </a:r>
            <a:r>
              <a:rPr lang="ja-JP" altLang="en-US" sz="1400" dirty="0"/>
              <a:t>）が追加されたことにより、株主および取締役一人のみで構成する会社の設立が可能になった。</a:t>
            </a:r>
            <a:endParaRPr lang="en-US" altLang="ja-JP" sz="1400" dirty="0"/>
          </a:p>
          <a:p>
            <a:pPr marL="1200150" lvl="2" indent="-379413">
              <a:buFont typeface="Arial" panose="020B0604020202020204" pitchFamily="34" charset="0"/>
              <a:buChar char="•"/>
            </a:pPr>
            <a:r>
              <a:rPr lang="en-US" altLang="ja-JP" sz="1400" dirty="0"/>
              <a:t>OPC</a:t>
            </a:r>
            <a:r>
              <a:rPr lang="ja-JP" altLang="en-US" sz="1400" dirty="0"/>
              <a:t>の設立には最低</a:t>
            </a:r>
            <a:r>
              <a:rPr lang="en-US" altLang="ja-JP" sz="1400" dirty="0"/>
              <a:t>250</a:t>
            </a:r>
            <a:r>
              <a:rPr lang="ja-JP" altLang="en-US" sz="1400" dirty="0"/>
              <a:t>万バングラデシュ・タカの払込資本金が必要であり、直前の会計年度の年間売上高は、</a:t>
            </a:r>
            <a:r>
              <a:rPr lang="en-US" altLang="ja-JP" sz="1400" dirty="0"/>
              <a:t>1,000</a:t>
            </a:r>
            <a:r>
              <a:rPr lang="ja-JP" altLang="en-US" sz="1400" dirty="0"/>
              <a:t>万バングラデシュ・タカ以上</a:t>
            </a:r>
            <a:r>
              <a:rPr lang="en-US" altLang="ja-JP" sz="1400" dirty="0"/>
              <a:t>2</a:t>
            </a:r>
            <a:r>
              <a:rPr lang="ja-JP" altLang="en-US" sz="1400" dirty="0"/>
              <a:t>億</a:t>
            </a:r>
            <a:r>
              <a:rPr lang="en-US" altLang="ja-JP" sz="1400" dirty="0"/>
              <a:t>5,000</a:t>
            </a:r>
            <a:r>
              <a:rPr lang="ja-JP" altLang="en-US" sz="1400" dirty="0"/>
              <a:t>万バングラデシュ・タカ以下でなければならない。</a:t>
            </a:r>
            <a:endParaRPr lang="en-US" altLang="ja-JP" sz="1400" dirty="0"/>
          </a:p>
          <a:p>
            <a:pPr marL="1200150" lvl="2" indent="-379413">
              <a:buFont typeface="Arial" panose="020B0604020202020204" pitchFamily="34" charset="0"/>
              <a:buChar char="•"/>
            </a:pPr>
            <a:r>
              <a:rPr lang="ja-JP" altLang="en-US" sz="1400" dirty="0"/>
              <a:t>会社の株式を譲渡する際について、譲渡人が外国人であるか海外に居住している場合、譲渡が有効であるためには、株式譲渡証書と譲渡を裏付ける宣誓供述書（関連する大使館の権限のある職員により認証済み）が必要である。</a:t>
            </a:r>
            <a:endParaRPr lang="en-US" altLang="ja-JP" sz="1400" dirty="0"/>
          </a:p>
        </p:txBody>
      </p:sp>
      <p:sp>
        <p:nvSpPr>
          <p:cNvPr id="10" name="テキスト ボックス 9"/>
          <p:cNvSpPr txBox="1"/>
          <p:nvPr/>
        </p:nvSpPr>
        <p:spPr>
          <a:xfrm>
            <a:off x="191269" y="6649214"/>
            <a:ext cx="6984776" cy="181048"/>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ADVOC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ホームページ、バングラデシュ法務省ホームページ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45083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バングラデシュ／一般概況／規制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会社法（</a:t>
            </a:r>
            <a:r>
              <a:rPr lang="en-US" altLang="ja-JP" dirty="0"/>
              <a:t>2/2</a:t>
            </a:r>
            <a:r>
              <a:rPr lang="ja-JP" altLang="en-US" dirty="0"/>
              <a:t>）</a:t>
            </a:r>
          </a:p>
        </p:txBody>
      </p:sp>
      <p:grpSp>
        <p:nvGrpSpPr>
          <p:cNvPr id="6" name="グループ化 7"/>
          <p:cNvGrpSpPr/>
          <p:nvPr/>
        </p:nvGrpSpPr>
        <p:grpSpPr>
          <a:xfrm>
            <a:off x="416496" y="1412776"/>
            <a:ext cx="9073008" cy="288032"/>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会社設立までの流れ</a:t>
              </a:r>
            </a:p>
          </p:txBody>
        </p:sp>
      </p:grpSp>
      <p:sp>
        <p:nvSpPr>
          <p:cNvPr id="10" name="テキスト ボックス 9"/>
          <p:cNvSpPr txBox="1"/>
          <p:nvPr/>
        </p:nvSpPr>
        <p:spPr>
          <a:xfrm>
            <a:off x="200025" y="6570723"/>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角丸四角形 91"/>
          <p:cNvSpPr/>
          <p:nvPr/>
        </p:nvSpPr>
        <p:spPr>
          <a:xfrm>
            <a:off x="2360712" y="5731847"/>
            <a:ext cx="5328592"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国家歳入庁で付加価値税の事業者登録（国内で販売をする場合）</a:t>
            </a:r>
          </a:p>
        </p:txBody>
      </p:sp>
      <p:sp>
        <p:nvSpPr>
          <p:cNvPr id="51" name="ホームベース 50"/>
          <p:cNvSpPr/>
          <p:nvPr/>
        </p:nvSpPr>
        <p:spPr>
          <a:xfrm rot="5400000">
            <a:off x="742966" y="3656799"/>
            <a:ext cx="4009379" cy="129100"/>
          </a:xfrm>
          <a:prstGeom prst="homePlate">
            <a:avLst>
              <a:gd name="adj" fmla="val 64752"/>
            </a:avLst>
          </a:prstGeom>
          <a:gradFill flip="none" rotWithShape="1">
            <a:gsLst>
              <a:gs pos="0">
                <a:srgbClr val="A2A2A2"/>
              </a:gs>
              <a:gs pos="63000">
                <a:srgbClr val="A2A2A2"/>
              </a:gs>
              <a:gs pos="100000">
                <a:schemeClr val="bg1"/>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4" name="グループ化 13"/>
          <p:cNvGrpSpPr/>
          <p:nvPr/>
        </p:nvGrpSpPr>
        <p:grpSpPr>
          <a:xfrm>
            <a:off x="2677399" y="1981623"/>
            <a:ext cx="4579857" cy="288032"/>
            <a:chOff x="2677399" y="2276872"/>
            <a:chExt cx="4579857" cy="288032"/>
          </a:xfrm>
        </p:grpSpPr>
        <p:sp>
          <p:nvSpPr>
            <p:cNvPr id="24" name="正方形/長方形 23"/>
            <p:cNvSpPr/>
            <p:nvPr/>
          </p:nvSpPr>
          <p:spPr>
            <a:xfrm>
              <a:off x="3440832" y="2276872"/>
              <a:ext cx="3816424"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公認会計士・弁護士の選定</a:t>
              </a:r>
            </a:p>
          </p:txBody>
        </p:sp>
        <p:cxnSp>
          <p:nvCxnSpPr>
            <p:cNvPr id="65" name="直線コネクタ 64"/>
            <p:cNvCxnSpPr/>
            <p:nvPr/>
          </p:nvCxnSpPr>
          <p:spPr>
            <a:xfrm>
              <a:off x="2828210" y="2422324"/>
              <a:ext cx="56673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3" name="円/楕円 22"/>
            <p:cNvSpPr/>
            <p:nvPr/>
          </p:nvSpPr>
          <p:spPr>
            <a:xfrm>
              <a:off x="2677399" y="2352068"/>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3" name="グループ化 12"/>
          <p:cNvGrpSpPr/>
          <p:nvPr/>
        </p:nvGrpSpPr>
        <p:grpSpPr>
          <a:xfrm>
            <a:off x="2677399" y="2395669"/>
            <a:ext cx="4579857" cy="288032"/>
            <a:chOff x="2677399" y="2588895"/>
            <a:chExt cx="4579857" cy="288032"/>
          </a:xfrm>
        </p:grpSpPr>
        <p:sp>
          <p:nvSpPr>
            <p:cNvPr id="26" name="正方形/長方形 25"/>
            <p:cNvSpPr/>
            <p:nvPr/>
          </p:nvSpPr>
          <p:spPr>
            <a:xfrm>
              <a:off x="3440832" y="2588895"/>
              <a:ext cx="3816424"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商業登記所で会社名の登録、社名承認証の取得</a:t>
              </a:r>
            </a:p>
          </p:txBody>
        </p:sp>
        <p:cxnSp>
          <p:nvCxnSpPr>
            <p:cNvPr id="77" name="直線コネクタ 76"/>
            <p:cNvCxnSpPr/>
            <p:nvPr/>
          </p:nvCxnSpPr>
          <p:spPr>
            <a:xfrm>
              <a:off x="2828210" y="2732911"/>
              <a:ext cx="56673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5" name="円/楕円 24"/>
            <p:cNvSpPr/>
            <p:nvPr/>
          </p:nvSpPr>
          <p:spPr>
            <a:xfrm>
              <a:off x="2677399" y="2662655"/>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2" name="グループ化 11"/>
          <p:cNvGrpSpPr/>
          <p:nvPr/>
        </p:nvGrpSpPr>
        <p:grpSpPr>
          <a:xfrm>
            <a:off x="2677399" y="2809715"/>
            <a:ext cx="4579857" cy="288032"/>
            <a:chOff x="2677399" y="2982943"/>
            <a:chExt cx="4579857" cy="288032"/>
          </a:xfrm>
        </p:grpSpPr>
        <p:sp>
          <p:nvSpPr>
            <p:cNvPr id="28" name="正方形/長方形 27"/>
            <p:cNvSpPr/>
            <p:nvPr/>
          </p:nvSpPr>
          <p:spPr>
            <a:xfrm>
              <a:off x="3440832" y="2982943"/>
              <a:ext cx="3816424"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定款の作成</a:t>
              </a:r>
            </a:p>
          </p:txBody>
        </p:sp>
        <p:cxnSp>
          <p:nvCxnSpPr>
            <p:cNvPr id="83" name="直線コネクタ 82"/>
            <p:cNvCxnSpPr/>
            <p:nvPr/>
          </p:nvCxnSpPr>
          <p:spPr>
            <a:xfrm>
              <a:off x="2828210" y="3126959"/>
              <a:ext cx="56673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7" name="円/楕円 26"/>
            <p:cNvSpPr/>
            <p:nvPr/>
          </p:nvSpPr>
          <p:spPr>
            <a:xfrm>
              <a:off x="2677399" y="3056703"/>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1" name="グループ化 10"/>
          <p:cNvGrpSpPr/>
          <p:nvPr/>
        </p:nvGrpSpPr>
        <p:grpSpPr>
          <a:xfrm>
            <a:off x="2677399" y="3223761"/>
            <a:ext cx="4579857" cy="288032"/>
            <a:chOff x="2677399" y="3376990"/>
            <a:chExt cx="4579857" cy="288032"/>
          </a:xfrm>
        </p:grpSpPr>
        <p:sp>
          <p:nvSpPr>
            <p:cNvPr id="30" name="正方形/長方形 29"/>
            <p:cNvSpPr/>
            <p:nvPr/>
          </p:nvSpPr>
          <p:spPr>
            <a:xfrm>
              <a:off x="3440832" y="3376990"/>
              <a:ext cx="3816424"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商業登記所で会社設立承認証の取得</a:t>
              </a:r>
            </a:p>
          </p:txBody>
        </p:sp>
        <p:cxnSp>
          <p:nvCxnSpPr>
            <p:cNvPr id="84" name="直線コネクタ 83"/>
            <p:cNvCxnSpPr/>
            <p:nvPr/>
          </p:nvCxnSpPr>
          <p:spPr>
            <a:xfrm>
              <a:off x="2828210" y="3521006"/>
              <a:ext cx="56673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円/楕円 28"/>
            <p:cNvSpPr/>
            <p:nvPr/>
          </p:nvSpPr>
          <p:spPr>
            <a:xfrm>
              <a:off x="2677399" y="3450750"/>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9" name="グループ化 8"/>
          <p:cNvGrpSpPr/>
          <p:nvPr/>
        </p:nvGrpSpPr>
        <p:grpSpPr>
          <a:xfrm>
            <a:off x="2677399" y="3637807"/>
            <a:ext cx="4579857" cy="288032"/>
            <a:chOff x="2677399" y="3771038"/>
            <a:chExt cx="4579857" cy="288032"/>
          </a:xfrm>
        </p:grpSpPr>
        <p:sp>
          <p:nvSpPr>
            <p:cNvPr id="33" name="正方形/長方形 32"/>
            <p:cNvSpPr/>
            <p:nvPr/>
          </p:nvSpPr>
          <p:spPr>
            <a:xfrm>
              <a:off x="3440832" y="3771038"/>
              <a:ext cx="3816424"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バングラデシュ投資開発庁（</a:t>
              </a:r>
              <a:r>
                <a:rPr lang="en-US" altLang="ja-JP" sz="1300" b="1" dirty="0">
                  <a:latin typeface="Arial" panose="020B0604020202020204" pitchFamily="34" charset="0"/>
                  <a:ea typeface="ＭＳ Ｐゴシック" panose="020B0600070205080204" pitchFamily="50" charset="-128"/>
                  <a:cs typeface="Arial" panose="020B0604020202020204" pitchFamily="34" charset="0"/>
                </a:rPr>
                <a:t>BIDA</a:t>
              </a: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）への登録</a:t>
              </a:r>
            </a:p>
          </p:txBody>
        </p:sp>
        <p:cxnSp>
          <p:nvCxnSpPr>
            <p:cNvPr id="85" name="直線コネクタ 84"/>
            <p:cNvCxnSpPr/>
            <p:nvPr/>
          </p:nvCxnSpPr>
          <p:spPr>
            <a:xfrm>
              <a:off x="2828210" y="3915054"/>
              <a:ext cx="56673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1" name="円/楕円 30"/>
            <p:cNvSpPr/>
            <p:nvPr/>
          </p:nvSpPr>
          <p:spPr>
            <a:xfrm>
              <a:off x="2677399" y="3844798"/>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5" name="グループ化 14"/>
          <p:cNvGrpSpPr/>
          <p:nvPr/>
        </p:nvGrpSpPr>
        <p:grpSpPr>
          <a:xfrm>
            <a:off x="2677399" y="4879945"/>
            <a:ext cx="4579857" cy="288032"/>
            <a:chOff x="2677399" y="4509120"/>
            <a:chExt cx="4579857" cy="288032"/>
          </a:xfrm>
        </p:grpSpPr>
        <p:sp>
          <p:nvSpPr>
            <p:cNvPr id="39" name="正方形/長方形 38"/>
            <p:cNvSpPr/>
            <p:nvPr/>
          </p:nvSpPr>
          <p:spPr>
            <a:xfrm>
              <a:off x="3440832" y="4509120"/>
              <a:ext cx="3816424"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地方自治体で営業許可証の取得</a:t>
              </a:r>
            </a:p>
          </p:txBody>
        </p:sp>
        <p:cxnSp>
          <p:nvCxnSpPr>
            <p:cNvPr id="88" name="直線コネクタ 87"/>
            <p:cNvCxnSpPr/>
            <p:nvPr/>
          </p:nvCxnSpPr>
          <p:spPr>
            <a:xfrm>
              <a:off x="2828210" y="4654131"/>
              <a:ext cx="56673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8" name="円/楕円 37"/>
            <p:cNvSpPr/>
            <p:nvPr/>
          </p:nvSpPr>
          <p:spPr>
            <a:xfrm>
              <a:off x="2677399" y="4581128"/>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7" name="グループ化 16"/>
          <p:cNvGrpSpPr/>
          <p:nvPr/>
        </p:nvGrpSpPr>
        <p:grpSpPr>
          <a:xfrm>
            <a:off x="2677399" y="5293991"/>
            <a:ext cx="4579857" cy="288032"/>
            <a:chOff x="2677399" y="5341859"/>
            <a:chExt cx="4579857" cy="288032"/>
          </a:xfrm>
        </p:grpSpPr>
        <p:sp>
          <p:nvSpPr>
            <p:cNvPr id="53" name="正方形/長方形 52"/>
            <p:cNvSpPr/>
            <p:nvPr/>
          </p:nvSpPr>
          <p:spPr>
            <a:xfrm>
              <a:off x="3440832" y="5341859"/>
              <a:ext cx="3816424"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国家歳入庁で課税識別番号の取得</a:t>
              </a:r>
            </a:p>
          </p:txBody>
        </p:sp>
        <p:cxnSp>
          <p:nvCxnSpPr>
            <p:cNvPr id="89" name="直線コネクタ 88"/>
            <p:cNvCxnSpPr/>
            <p:nvPr/>
          </p:nvCxnSpPr>
          <p:spPr>
            <a:xfrm>
              <a:off x="2828210" y="5491949"/>
              <a:ext cx="565200"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63" name="円/楕円 62"/>
            <p:cNvSpPr/>
            <p:nvPr/>
          </p:nvSpPr>
          <p:spPr>
            <a:xfrm>
              <a:off x="2677399" y="5413862"/>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9" name="グループ化 48"/>
          <p:cNvGrpSpPr/>
          <p:nvPr/>
        </p:nvGrpSpPr>
        <p:grpSpPr>
          <a:xfrm>
            <a:off x="2677399" y="4051853"/>
            <a:ext cx="4579857" cy="288032"/>
            <a:chOff x="2677399" y="4509120"/>
            <a:chExt cx="4579857" cy="288032"/>
          </a:xfrm>
        </p:grpSpPr>
        <p:sp>
          <p:nvSpPr>
            <p:cNvPr id="50" name="正方形/長方形 49"/>
            <p:cNvSpPr/>
            <p:nvPr/>
          </p:nvSpPr>
          <p:spPr>
            <a:xfrm>
              <a:off x="3440832" y="4509120"/>
              <a:ext cx="3816424"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中央銀行の許認可取得（事前に銀行口座開設が必要）</a:t>
              </a:r>
            </a:p>
          </p:txBody>
        </p:sp>
        <p:cxnSp>
          <p:nvCxnSpPr>
            <p:cNvPr id="52" name="直線コネクタ 51"/>
            <p:cNvCxnSpPr/>
            <p:nvPr/>
          </p:nvCxnSpPr>
          <p:spPr>
            <a:xfrm>
              <a:off x="2828210" y="4654131"/>
              <a:ext cx="56673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55" name="円/楕円 54"/>
            <p:cNvSpPr/>
            <p:nvPr/>
          </p:nvSpPr>
          <p:spPr>
            <a:xfrm>
              <a:off x="2677399" y="4581128"/>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6" name="グループ化 55"/>
          <p:cNvGrpSpPr/>
          <p:nvPr/>
        </p:nvGrpSpPr>
        <p:grpSpPr>
          <a:xfrm>
            <a:off x="2677399" y="4465899"/>
            <a:ext cx="4579857" cy="288032"/>
            <a:chOff x="2677399" y="4509120"/>
            <a:chExt cx="4579857" cy="288032"/>
          </a:xfrm>
        </p:grpSpPr>
        <p:sp>
          <p:nvSpPr>
            <p:cNvPr id="57" name="正方形/長方形 56"/>
            <p:cNvSpPr/>
            <p:nvPr/>
          </p:nvSpPr>
          <p:spPr>
            <a:xfrm>
              <a:off x="3440832" y="4509120"/>
              <a:ext cx="3816424"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就労許可証（投資庁）とマルチビザ（移民局）の取得 </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58" name="直線コネクタ 57"/>
            <p:cNvCxnSpPr/>
            <p:nvPr/>
          </p:nvCxnSpPr>
          <p:spPr>
            <a:xfrm>
              <a:off x="2828210" y="4654131"/>
              <a:ext cx="56673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59" name="円/楕円 58"/>
            <p:cNvSpPr/>
            <p:nvPr/>
          </p:nvSpPr>
          <p:spPr>
            <a:xfrm>
              <a:off x="2677399" y="4581128"/>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52623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5942161" y="1749762"/>
            <a:ext cx="3270250" cy="4503320"/>
            <a:chOff x="6374209" y="1749762"/>
            <a:chExt cx="3270250" cy="4503320"/>
          </a:xfrm>
        </p:grpSpPr>
        <p:sp>
          <p:nvSpPr>
            <p:cNvPr id="68" name="Freeform 24"/>
            <p:cNvSpPr>
              <a:spLocks noEditPoints="1"/>
            </p:cNvSpPr>
            <p:nvPr/>
          </p:nvSpPr>
          <p:spPr bwMode="auto">
            <a:xfrm>
              <a:off x="6374209" y="1801732"/>
              <a:ext cx="3270250" cy="4451350"/>
            </a:xfrm>
            <a:custGeom>
              <a:avLst/>
              <a:gdLst>
                <a:gd name="T0" fmla="*/ 2003 w 2060"/>
                <a:gd name="T1" fmla="*/ 2400 h 2804"/>
                <a:gd name="T2" fmla="*/ 2003 w 2060"/>
                <a:gd name="T3" fmla="*/ 2176 h 2804"/>
                <a:gd name="T4" fmla="*/ 2003 w 2060"/>
                <a:gd name="T5" fmla="*/ 2001 h 2804"/>
                <a:gd name="T6" fmla="*/ 1947 w 2060"/>
                <a:gd name="T7" fmla="*/ 1774 h 2804"/>
                <a:gd name="T8" fmla="*/ 1890 w 2060"/>
                <a:gd name="T9" fmla="*/ 1599 h 2804"/>
                <a:gd name="T10" fmla="*/ 1829 w 2060"/>
                <a:gd name="T11" fmla="*/ 1429 h 2804"/>
                <a:gd name="T12" fmla="*/ 1658 w 2060"/>
                <a:gd name="T13" fmla="*/ 1545 h 2804"/>
                <a:gd name="T14" fmla="*/ 1658 w 2060"/>
                <a:gd name="T15" fmla="*/ 1772 h 2804"/>
                <a:gd name="T16" fmla="*/ 1432 w 2060"/>
                <a:gd name="T17" fmla="*/ 1715 h 2804"/>
                <a:gd name="T18" fmla="*/ 1375 w 2060"/>
                <a:gd name="T19" fmla="*/ 1488 h 2804"/>
                <a:gd name="T20" fmla="*/ 1488 w 2060"/>
                <a:gd name="T21" fmla="*/ 1318 h 2804"/>
                <a:gd name="T22" fmla="*/ 1661 w 2060"/>
                <a:gd name="T23" fmla="*/ 1203 h 2804"/>
                <a:gd name="T24" fmla="*/ 1831 w 2060"/>
                <a:gd name="T25" fmla="*/ 1028 h 2804"/>
                <a:gd name="T26" fmla="*/ 1885 w 2060"/>
                <a:gd name="T27" fmla="*/ 917 h 2804"/>
                <a:gd name="T28" fmla="*/ 1890 w 2060"/>
                <a:gd name="T29" fmla="*/ 742 h 2804"/>
                <a:gd name="T30" fmla="*/ 1715 w 2060"/>
                <a:gd name="T31" fmla="*/ 685 h 2804"/>
                <a:gd name="T32" fmla="*/ 1488 w 2060"/>
                <a:gd name="T33" fmla="*/ 742 h 2804"/>
                <a:gd name="T34" fmla="*/ 1314 w 2060"/>
                <a:gd name="T35" fmla="*/ 685 h 2804"/>
                <a:gd name="T36" fmla="*/ 1089 w 2060"/>
                <a:gd name="T37" fmla="*/ 742 h 2804"/>
                <a:gd name="T38" fmla="*/ 914 w 2060"/>
                <a:gd name="T39" fmla="*/ 685 h 2804"/>
                <a:gd name="T40" fmla="*/ 747 w 2060"/>
                <a:gd name="T41" fmla="*/ 572 h 2804"/>
                <a:gd name="T42" fmla="*/ 803 w 2060"/>
                <a:gd name="T43" fmla="*/ 345 h 2804"/>
                <a:gd name="T44" fmla="*/ 685 w 2060"/>
                <a:gd name="T45" fmla="*/ 170 h 2804"/>
                <a:gd name="T46" fmla="*/ 572 w 2060"/>
                <a:gd name="T47" fmla="*/ 230 h 2804"/>
                <a:gd name="T48" fmla="*/ 400 w 2060"/>
                <a:gd name="T49" fmla="*/ 57 h 2804"/>
                <a:gd name="T50" fmla="*/ 289 w 2060"/>
                <a:gd name="T51" fmla="*/ 59 h 2804"/>
                <a:gd name="T52" fmla="*/ 114 w 2060"/>
                <a:gd name="T53" fmla="*/ 57 h 2804"/>
                <a:gd name="T54" fmla="*/ 57 w 2060"/>
                <a:gd name="T55" fmla="*/ 286 h 2804"/>
                <a:gd name="T56" fmla="*/ 114 w 2060"/>
                <a:gd name="T57" fmla="*/ 461 h 2804"/>
                <a:gd name="T58" fmla="*/ 232 w 2060"/>
                <a:gd name="T59" fmla="*/ 518 h 2804"/>
                <a:gd name="T60" fmla="*/ 289 w 2060"/>
                <a:gd name="T61" fmla="*/ 685 h 2804"/>
                <a:gd name="T62" fmla="*/ 114 w 2060"/>
                <a:gd name="T63" fmla="*/ 742 h 2804"/>
                <a:gd name="T64" fmla="*/ 0 w 2060"/>
                <a:gd name="T65" fmla="*/ 917 h 2804"/>
                <a:gd name="T66" fmla="*/ 114 w 2060"/>
                <a:gd name="T67" fmla="*/ 1089 h 2804"/>
                <a:gd name="T68" fmla="*/ 286 w 2060"/>
                <a:gd name="T69" fmla="*/ 1259 h 2804"/>
                <a:gd name="T70" fmla="*/ 170 w 2060"/>
                <a:gd name="T71" fmla="*/ 1488 h 2804"/>
                <a:gd name="T72" fmla="*/ 286 w 2060"/>
                <a:gd name="T73" fmla="*/ 1661 h 2804"/>
                <a:gd name="T74" fmla="*/ 284 w 2060"/>
                <a:gd name="T75" fmla="*/ 1833 h 2804"/>
                <a:gd name="T76" fmla="*/ 343 w 2060"/>
                <a:gd name="T77" fmla="*/ 2003 h 2804"/>
                <a:gd name="T78" fmla="*/ 400 w 2060"/>
                <a:gd name="T79" fmla="*/ 2228 h 2804"/>
                <a:gd name="T80" fmla="*/ 456 w 2060"/>
                <a:gd name="T81" fmla="*/ 2403 h 2804"/>
                <a:gd name="T82" fmla="*/ 572 w 2060"/>
                <a:gd name="T83" fmla="*/ 2403 h 2804"/>
                <a:gd name="T84" fmla="*/ 747 w 2060"/>
                <a:gd name="T85" fmla="*/ 2459 h 2804"/>
                <a:gd name="T86" fmla="*/ 858 w 2060"/>
                <a:gd name="T87" fmla="*/ 2343 h 2804"/>
                <a:gd name="T88" fmla="*/ 974 w 2060"/>
                <a:gd name="T89" fmla="*/ 2400 h 2804"/>
                <a:gd name="T90" fmla="*/ 1089 w 2060"/>
                <a:gd name="T91" fmla="*/ 2232 h 2804"/>
                <a:gd name="T92" fmla="*/ 1144 w 2060"/>
                <a:gd name="T93" fmla="*/ 2289 h 2804"/>
                <a:gd name="T94" fmla="*/ 1259 w 2060"/>
                <a:gd name="T95" fmla="*/ 2176 h 2804"/>
                <a:gd name="T96" fmla="*/ 1375 w 2060"/>
                <a:gd name="T97" fmla="*/ 2117 h 2804"/>
                <a:gd name="T98" fmla="*/ 1429 w 2060"/>
                <a:gd name="T99" fmla="*/ 2117 h 2804"/>
                <a:gd name="T100" fmla="*/ 1488 w 2060"/>
                <a:gd name="T101" fmla="*/ 2058 h 2804"/>
                <a:gd name="T102" fmla="*/ 1543 w 2060"/>
                <a:gd name="T103" fmla="*/ 2003 h 2804"/>
                <a:gd name="T104" fmla="*/ 1658 w 2060"/>
                <a:gd name="T105" fmla="*/ 2176 h 2804"/>
                <a:gd name="T106" fmla="*/ 1658 w 2060"/>
                <a:gd name="T107" fmla="*/ 2400 h 2804"/>
                <a:gd name="T108" fmla="*/ 1715 w 2060"/>
                <a:gd name="T109" fmla="*/ 2575 h 2804"/>
                <a:gd name="T110" fmla="*/ 1772 w 2060"/>
                <a:gd name="T111" fmla="*/ 2804 h 2804"/>
                <a:gd name="T112" fmla="*/ 1885 w 2060"/>
                <a:gd name="T113" fmla="*/ 2632 h 2804"/>
                <a:gd name="T114" fmla="*/ 2060 w 2060"/>
                <a:gd name="T115" fmla="*/ 2688 h 2804"/>
                <a:gd name="T116" fmla="*/ 1146 w 2060"/>
                <a:gd name="T117" fmla="*/ 2171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60" h="2804">
                  <a:moveTo>
                    <a:pt x="2003" y="2573"/>
                  </a:moveTo>
                  <a:lnTo>
                    <a:pt x="2003" y="2518"/>
                  </a:lnTo>
                  <a:lnTo>
                    <a:pt x="2003" y="2514"/>
                  </a:lnTo>
                  <a:lnTo>
                    <a:pt x="2003" y="2459"/>
                  </a:lnTo>
                  <a:lnTo>
                    <a:pt x="2003" y="2457"/>
                  </a:lnTo>
                  <a:lnTo>
                    <a:pt x="2003" y="2403"/>
                  </a:lnTo>
                  <a:lnTo>
                    <a:pt x="2003" y="2400"/>
                  </a:lnTo>
                  <a:lnTo>
                    <a:pt x="2003" y="2346"/>
                  </a:lnTo>
                  <a:lnTo>
                    <a:pt x="2003" y="2343"/>
                  </a:lnTo>
                  <a:lnTo>
                    <a:pt x="2003" y="2289"/>
                  </a:lnTo>
                  <a:lnTo>
                    <a:pt x="2003" y="2287"/>
                  </a:lnTo>
                  <a:lnTo>
                    <a:pt x="2003" y="2232"/>
                  </a:lnTo>
                  <a:lnTo>
                    <a:pt x="2003" y="2228"/>
                  </a:lnTo>
                  <a:lnTo>
                    <a:pt x="2003" y="2176"/>
                  </a:lnTo>
                  <a:lnTo>
                    <a:pt x="2003" y="2171"/>
                  </a:lnTo>
                  <a:lnTo>
                    <a:pt x="2003" y="2117"/>
                  </a:lnTo>
                  <a:lnTo>
                    <a:pt x="2003" y="2114"/>
                  </a:lnTo>
                  <a:lnTo>
                    <a:pt x="2003" y="2060"/>
                  </a:lnTo>
                  <a:lnTo>
                    <a:pt x="2003" y="2058"/>
                  </a:lnTo>
                  <a:lnTo>
                    <a:pt x="2003" y="2003"/>
                  </a:lnTo>
                  <a:lnTo>
                    <a:pt x="2003" y="2001"/>
                  </a:lnTo>
                  <a:lnTo>
                    <a:pt x="2003" y="1947"/>
                  </a:lnTo>
                  <a:lnTo>
                    <a:pt x="2003" y="1942"/>
                  </a:lnTo>
                  <a:lnTo>
                    <a:pt x="2003" y="1885"/>
                  </a:lnTo>
                  <a:lnTo>
                    <a:pt x="1947" y="1885"/>
                  </a:lnTo>
                  <a:lnTo>
                    <a:pt x="1947" y="1831"/>
                  </a:lnTo>
                  <a:lnTo>
                    <a:pt x="1947" y="1829"/>
                  </a:lnTo>
                  <a:lnTo>
                    <a:pt x="1947" y="1774"/>
                  </a:lnTo>
                  <a:lnTo>
                    <a:pt x="1947" y="1772"/>
                  </a:lnTo>
                  <a:lnTo>
                    <a:pt x="1947" y="1718"/>
                  </a:lnTo>
                  <a:lnTo>
                    <a:pt x="1947" y="1715"/>
                  </a:lnTo>
                  <a:lnTo>
                    <a:pt x="1947" y="1661"/>
                  </a:lnTo>
                  <a:lnTo>
                    <a:pt x="1947" y="1656"/>
                  </a:lnTo>
                  <a:lnTo>
                    <a:pt x="1947" y="1599"/>
                  </a:lnTo>
                  <a:lnTo>
                    <a:pt x="1890" y="1599"/>
                  </a:lnTo>
                  <a:lnTo>
                    <a:pt x="1890" y="1545"/>
                  </a:lnTo>
                  <a:lnTo>
                    <a:pt x="1890" y="1543"/>
                  </a:lnTo>
                  <a:lnTo>
                    <a:pt x="1890" y="1488"/>
                  </a:lnTo>
                  <a:lnTo>
                    <a:pt x="1890" y="1486"/>
                  </a:lnTo>
                  <a:lnTo>
                    <a:pt x="1890" y="1429"/>
                  </a:lnTo>
                  <a:lnTo>
                    <a:pt x="1831" y="1429"/>
                  </a:lnTo>
                  <a:lnTo>
                    <a:pt x="1829" y="1429"/>
                  </a:lnTo>
                  <a:lnTo>
                    <a:pt x="1772" y="1429"/>
                  </a:lnTo>
                  <a:lnTo>
                    <a:pt x="1772" y="1486"/>
                  </a:lnTo>
                  <a:lnTo>
                    <a:pt x="1718" y="1486"/>
                  </a:lnTo>
                  <a:lnTo>
                    <a:pt x="1715" y="1486"/>
                  </a:lnTo>
                  <a:lnTo>
                    <a:pt x="1658" y="1486"/>
                  </a:lnTo>
                  <a:lnTo>
                    <a:pt x="1658" y="1543"/>
                  </a:lnTo>
                  <a:lnTo>
                    <a:pt x="1658" y="1545"/>
                  </a:lnTo>
                  <a:lnTo>
                    <a:pt x="1658" y="1599"/>
                  </a:lnTo>
                  <a:lnTo>
                    <a:pt x="1658" y="1604"/>
                  </a:lnTo>
                  <a:lnTo>
                    <a:pt x="1658" y="1656"/>
                  </a:lnTo>
                  <a:lnTo>
                    <a:pt x="1658" y="1661"/>
                  </a:lnTo>
                  <a:lnTo>
                    <a:pt x="1658" y="1715"/>
                  </a:lnTo>
                  <a:lnTo>
                    <a:pt x="1658" y="1718"/>
                  </a:lnTo>
                  <a:lnTo>
                    <a:pt x="1658" y="1772"/>
                  </a:lnTo>
                  <a:lnTo>
                    <a:pt x="1604" y="1772"/>
                  </a:lnTo>
                  <a:lnTo>
                    <a:pt x="1604" y="1715"/>
                  </a:lnTo>
                  <a:lnTo>
                    <a:pt x="1545" y="1715"/>
                  </a:lnTo>
                  <a:lnTo>
                    <a:pt x="1545" y="1656"/>
                  </a:lnTo>
                  <a:lnTo>
                    <a:pt x="1486" y="1656"/>
                  </a:lnTo>
                  <a:lnTo>
                    <a:pt x="1486" y="1715"/>
                  </a:lnTo>
                  <a:lnTo>
                    <a:pt x="1432" y="1715"/>
                  </a:lnTo>
                  <a:lnTo>
                    <a:pt x="1432" y="1661"/>
                  </a:lnTo>
                  <a:lnTo>
                    <a:pt x="1432" y="1656"/>
                  </a:lnTo>
                  <a:lnTo>
                    <a:pt x="1432" y="1604"/>
                  </a:lnTo>
                  <a:lnTo>
                    <a:pt x="1432" y="1599"/>
                  </a:lnTo>
                  <a:lnTo>
                    <a:pt x="1432" y="1543"/>
                  </a:lnTo>
                  <a:lnTo>
                    <a:pt x="1375" y="1543"/>
                  </a:lnTo>
                  <a:lnTo>
                    <a:pt x="1375" y="1488"/>
                  </a:lnTo>
                  <a:lnTo>
                    <a:pt x="1375" y="1486"/>
                  </a:lnTo>
                  <a:lnTo>
                    <a:pt x="1375" y="1432"/>
                  </a:lnTo>
                  <a:lnTo>
                    <a:pt x="1432" y="1432"/>
                  </a:lnTo>
                  <a:lnTo>
                    <a:pt x="1432" y="1375"/>
                  </a:lnTo>
                  <a:lnTo>
                    <a:pt x="1432" y="1370"/>
                  </a:lnTo>
                  <a:lnTo>
                    <a:pt x="1432" y="1318"/>
                  </a:lnTo>
                  <a:lnTo>
                    <a:pt x="1488" y="1318"/>
                  </a:lnTo>
                  <a:lnTo>
                    <a:pt x="1488" y="1259"/>
                  </a:lnTo>
                  <a:lnTo>
                    <a:pt x="1543" y="1259"/>
                  </a:lnTo>
                  <a:lnTo>
                    <a:pt x="1545" y="1259"/>
                  </a:lnTo>
                  <a:lnTo>
                    <a:pt x="1599" y="1259"/>
                  </a:lnTo>
                  <a:lnTo>
                    <a:pt x="1604" y="1259"/>
                  </a:lnTo>
                  <a:lnTo>
                    <a:pt x="1661" y="1259"/>
                  </a:lnTo>
                  <a:lnTo>
                    <a:pt x="1661" y="1203"/>
                  </a:lnTo>
                  <a:lnTo>
                    <a:pt x="1718" y="1203"/>
                  </a:lnTo>
                  <a:lnTo>
                    <a:pt x="1718" y="1146"/>
                  </a:lnTo>
                  <a:lnTo>
                    <a:pt x="1774" y="1146"/>
                  </a:lnTo>
                  <a:lnTo>
                    <a:pt x="1774" y="1089"/>
                  </a:lnTo>
                  <a:lnTo>
                    <a:pt x="1831" y="1089"/>
                  </a:lnTo>
                  <a:lnTo>
                    <a:pt x="1831" y="1033"/>
                  </a:lnTo>
                  <a:lnTo>
                    <a:pt x="1831" y="1028"/>
                  </a:lnTo>
                  <a:lnTo>
                    <a:pt x="1831" y="974"/>
                  </a:lnTo>
                  <a:lnTo>
                    <a:pt x="1831" y="971"/>
                  </a:lnTo>
                  <a:lnTo>
                    <a:pt x="1831" y="917"/>
                  </a:lnTo>
                  <a:lnTo>
                    <a:pt x="1831" y="914"/>
                  </a:lnTo>
                  <a:lnTo>
                    <a:pt x="1831" y="860"/>
                  </a:lnTo>
                  <a:lnTo>
                    <a:pt x="1885" y="860"/>
                  </a:lnTo>
                  <a:lnTo>
                    <a:pt x="1885" y="917"/>
                  </a:lnTo>
                  <a:lnTo>
                    <a:pt x="1947" y="917"/>
                  </a:lnTo>
                  <a:lnTo>
                    <a:pt x="1947" y="860"/>
                  </a:lnTo>
                  <a:lnTo>
                    <a:pt x="1947" y="858"/>
                  </a:lnTo>
                  <a:lnTo>
                    <a:pt x="1947" y="803"/>
                  </a:lnTo>
                  <a:lnTo>
                    <a:pt x="1947" y="801"/>
                  </a:lnTo>
                  <a:lnTo>
                    <a:pt x="1947" y="742"/>
                  </a:lnTo>
                  <a:lnTo>
                    <a:pt x="1890" y="742"/>
                  </a:lnTo>
                  <a:lnTo>
                    <a:pt x="1885" y="742"/>
                  </a:lnTo>
                  <a:lnTo>
                    <a:pt x="1831" y="742"/>
                  </a:lnTo>
                  <a:lnTo>
                    <a:pt x="1831" y="685"/>
                  </a:lnTo>
                  <a:lnTo>
                    <a:pt x="1774" y="685"/>
                  </a:lnTo>
                  <a:lnTo>
                    <a:pt x="1772" y="685"/>
                  </a:lnTo>
                  <a:lnTo>
                    <a:pt x="1718" y="685"/>
                  </a:lnTo>
                  <a:lnTo>
                    <a:pt x="1715" y="685"/>
                  </a:lnTo>
                  <a:lnTo>
                    <a:pt x="1661" y="685"/>
                  </a:lnTo>
                  <a:lnTo>
                    <a:pt x="1658" y="685"/>
                  </a:lnTo>
                  <a:lnTo>
                    <a:pt x="1599" y="685"/>
                  </a:lnTo>
                  <a:lnTo>
                    <a:pt x="1599" y="742"/>
                  </a:lnTo>
                  <a:lnTo>
                    <a:pt x="1545" y="742"/>
                  </a:lnTo>
                  <a:lnTo>
                    <a:pt x="1543" y="742"/>
                  </a:lnTo>
                  <a:lnTo>
                    <a:pt x="1488" y="742"/>
                  </a:lnTo>
                  <a:lnTo>
                    <a:pt x="1486" y="742"/>
                  </a:lnTo>
                  <a:lnTo>
                    <a:pt x="1432" y="742"/>
                  </a:lnTo>
                  <a:lnTo>
                    <a:pt x="1432" y="685"/>
                  </a:lnTo>
                  <a:lnTo>
                    <a:pt x="1375" y="685"/>
                  </a:lnTo>
                  <a:lnTo>
                    <a:pt x="1373" y="685"/>
                  </a:lnTo>
                  <a:lnTo>
                    <a:pt x="1318" y="685"/>
                  </a:lnTo>
                  <a:lnTo>
                    <a:pt x="1314" y="685"/>
                  </a:lnTo>
                  <a:lnTo>
                    <a:pt x="1259" y="685"/>
                  </a:lnTo>
                  <a:lnTo>
                    <a:pt x="1257" y="685"/>
                  </a:lnTo>
                  <a:lnTo>
                    <a:pt x="1203" y="685"/>
                  </a:lnTo>
                  <a:lnTo>
                    <a:pt x="1200" y="685"/>
                  </a:lnTo>
                  <a:lnTo>
                    <a:pt x="1144" y="685"/>
                  </a:lnTo>
                  <a:lnTo>
                    <a:pt x="1144" y="742"/>
                  </a:lnTo>
                  <a:lnTo>
                    <a:pt x="1089" y="742"/>
                  </a:lnTo>
                  <a:lnTo>
                    <a:pt x="1087" y="742"/>
                  </a:lnTo>
                  <a:lnTo>
                    <a:pt x="1033" y="742"/>
                  </a:lnTo>
                  <a:lnTo>
                    <a:pt x="1028" y="742"/>
                  </a:lnTo>
                  <a:lnTo>
                    <a:pt x="974" y="742"/>
                  </a:lnTo>
                  <a:lnTo>
                    <a:pt x="974" y="685"/>
                  </a:lnTo>
                  <a:lnTo>
                    <a:pt x="917" y="685"/>
                  </a:lnTo>
                  <a:lnTo>
                    <a:pt x="914" y="685"/>
                  </a:lnTo>
                  <a:lnTo>
                    <a:pt x="860" y="685"/>
                  </a:lnTo>
                  <a:lnTo>
                    <a:pt x="860" y="629"/>
                  </a:lnTo>
                  <a:lnTo>
                    <a:pt x="803" y="629"/>
                  </a:lnTo>
                  <a:lnTo>
                    <a:pt x="801" y="629"/>
                  </a:lnTo>
                  <a:lnTo>
                    <a:pt x="747" y="629"/>
                  </a:lnTo>
                  <a:lnTo>
                    <a:pt x="747" y="574"/>
                  </a:lnTo>
                  <a:lnTo>
                    <a:pt x="747" y="572"/>
                  </a:lnTo>
                  <a:lnTo>
                    <a:pt x="747" y="518"/>
                  </a:lnTo>
                  <a:lnTo>
                    <a:pt x="747" y="515"/>
                  </a:lnTo>
                  <a:lnTo>
                    <a:pt x="747" y="461"/>
                  </a:lnTo>
                  <a:lnTo>
                    <a:pt x="803" y="461"/>
                  </a:lnTo>
                  <a:lnTo>
                    <a:pt x="803" y="402"/>
                  </a:lnTo>
                  <a:lnTo>
                    <a:pt x="803" y="400"/>
                  </a:lnTo>
                  <a:lnTo>
                    <a:pt x="803" y="345"/>
                  </a:lnTo>
                  <a:lnTo>
                    <a:pt x="803" y="343"/>
                  </a:lnTo>
                  <a:lnTo>
                    <a:pt x="803" y="289"/>
                  </a:lnTo>
                  <a:lnTo>
                    <a:pt x="803" y="286"/>
                  </a:lnTo>
                  <a:lnTo>
                    <a:pt x="803" y="230"/>
                  </a:lnTo>
                  <a:lnTo>
                    <a:pt x="747" y="230"/>
                  </a:lnTo>
                  <a:lnTo>
                    <a:pt x="747" y="170"/>
                  </a:lnTo>
                  <a:lnTo>
                    <a:pt x="685" y="170"/>
                  </a:lnTo>
                  <a:lnTo>
                    <a:pt x="685" y="230"/>
                  </a:lnTo>
                  <a:lnTo>
                    <a:pt x="685" y="232"/>
                  </a:lnTo>
                  <a:lnTo>
                    <a:pt x="685" y="286"/>
                  </a:lnTo>
                  <a:lnTo>
                    <a:pt x="631" y="286"/>
                  </a:lnTo>
                  <a:lnTo>
                    <a:pt x="631" y="230"/>
                  </a:lnTo>
                  <a:lnTo>
                    <a:pt x="574" y="230"/>
                  </a:lnTo>
                  <a:lnTo>
                    <a:pt x="572" y="230"/>
                  </a:lnTo>
                  <a:lnTo>
                    <a:pt x="518" y="230"/>
                  </a:lnTo>
                  <a:lnTo>
                    <a:pt x="518" y="170"/>
                  </a:lnTo>
                  <a:lnTo>
                    <a:pt x="461" y="170"/>
                  </a:lnTo>
                  <a:lnTo>
                    <a:pt x="461" y="118"/>
                  </a:lnTo>
                  <a:lnTo>
                    <a:pt x="461" y="114"/>
                  </a:lnTo>
                  <a:lnTo>
                    <a:pt x="461" y="57"/>
                  </a:lnTo>
                  <a:lnTo>
                    <a:pt x="400" y="57"/>
                  </a:lnTo>
                  <a:lnTo>
                    <a:pt x="400" y="114"/>
                  </a:lnTo>
                  <a:lnTo>
                    <a:pt x="400" y="118"/>
                  </a:lnTo>
                  <a:lnTo>
                    <a:pt x="400" y="170"/>
                  </a:lnTo>
                  <a:lnTo>
                    <a:pt x="345" y="170"/>
                  </a:lnTo>
                  <a:lnTo>
                    <a:pt x="345" y="114"/>
                  </a:lnTo>
                  <a:lnTo>
                    <a:pt x="289" y="114"/>
                  </a:lnTo>
                  <a:lnTo>
                    <a:pt x="289" y="59"/>
                  </a:lnTo>
                  <a:lnTo>
                    <a:pt x="289" y="57"/>
                  </a:lnTo>
                  <a:lnTo>
                    <a:pt x="289" y="0"/>
                  </a:lnTo>
                  <a:lnTo>
                    <a:pt x="232" y="0"/>
                  </a:lnTo>
                  <a:lnTo>
                    <a:pt x="230" y="0"/>
                  </a:lnTo>
                  <a:lnTo>
                    <a:pt x="170" y="0"/>
                  </a:lnTo>
                  <a:lnTo>
                    <a:pt x="170" y="57"/>
                  </a:lnTo>
                  <a:lnTo>
                    <a:pt x="114" y="57"/>
                  </a:lnTo>
                  <a:lnTo>
                    <a:pt x="114" y="114"/>
                  </a:lnTo>
                  <a:lnTo>
                    <a:pt x="57" y="114"/>
                  </a:lnTo>
                  <a:lnTo>
                    <a:pt x="57" y="170"/>
                  </a:lnTo>
                  <a:lnTo>
                    <a:pt x="57" y="175"/>
                  </a:lnTo>
                  <a:lnTo>
                    <a:pt x="57" y="230"/>
                  </a:lnTo>
                  <a:lnTo>
                    <a:pt x="57" y="232"/>
                  </a:lnTo>
                  <a:lnTo>
                    <a:pt x="57" y="286"/>
                  </a:lnTo>
                  <a:lnTo>
                    <a:pt x="0" y="286"/>
                  </a:lnTo>
                  <a:lnTo>
                    <a:pt x="0" y="343"/>
                  </a:lnTo>
                  <a:lnTo>
                    <a:pt x="0" y="345"/>
                  </a:lnTo>
                  <a:lnTo>
                    <a:pt x="0" y="402"/>
                  </a:lnTo>
                  <a:lnTo>
                    <a:pt x="57" y="402"/>
                  </a:lnTo>
                  <a:lnTo>
                    <a:pt x="57" y="461"/>
                  </a:lnTo>
                  <a:lnTo>
                    <a:pt x="114" y="461"/>
                  </a:lnTo>
                  <a:lnTo>
                    <a:pt x="114" y="515"/>
                  </a:lnTo>
                  <a:lnTo>
                    <a:pt x="114" y="518"/>
                  </a:lnTo>
                  <a:lnTo>
                    <a:pt x="114" y="574"/>
                  </a:lnTo>
                  <a:lnTo>
                    <a:pt x="170" y="574"/>
                  </a:lnTo>
                  <a:lnTo>
                    <a:pt x="175" y="574"/>
                  </a:lnTo>
                  <a:lnTo>
                    <a:pt x="232" y="574"/>
                  </a:lnTo>
                  <a:lnTo>
                    <a:pt x="232" y="518"/>
                  </a:lnTo>
                  <a:lnTo>
                    <a:pt x="286" y="518"/>
                  </a:lnTo>
                  <a:lnTo>
                    <a:pt x="286" y="572"/>
                  </a:lnTo>
                  <a:lnTo>
                    <a:pt x="286" y="574"/>
                  </a:lnTo>
                  <a:lnTo>
                    <a:pt x="286" y="631"/>
                  </a:lnTo>
                  <a:lnTo>
                    <a:pt x="343" y="631"/>
                  </a:lnTo>
                  <a:lnTo>
                    <a:pt x="343" y="685"/>
                  </a:lnTo>
                  <a:lnTo>
                    <a:pt x="289" y="685"/>
                  </a:lnTo>
                  <a:lnTo>
                    <a:pt x="286" y="685"/>
                  </a:lnTo>
                  <a:lnTo>
                    <a:pt x="232" y="685"/>
                  </a:lnTo>
                  <a:lnTo>
                    <a:pt x="230" y="685"/>
                  </a:lnTo>
                  <a:lnTo>
                    <a:pt x="175" y="685"/>
                  </a:lnTo>
                  <a:lnTo>
                    <a:pt x="170" y="685"/>
                  </a:lnTo>
                  <a:lnTo>
                    <a:pt x="114" y="685"/>
                  </a:lnTo>
                  <a:lnTo>
                    <a:pt x="114" y="742"/>
                  </a:lnTo>
                  <a:lnTo>
                    <a:pt x="114" y="747"/>
                  </a:lnTo>
                  <a:lnTo>
                    <a:pt x="114" y="801"/>
                  </a:lnTo>
                  <a:lnTo>
                    <a:pt x="57" y="801"/>
                  </a:lnTo>
                  <a:lnTo>
                    <a:pt x="57" y="858"/>
                  </a:lnTo>
                  <a:lnTo>
                    <a:pt x="0" y="858"/>
                  </a:lnTo>
                  <a:lnTo>
                    <a:pt x="0" y="914"/>
                  </a:lnTo>
                  <a:lnTo>
                    <a:pt x="0" y="917"/>
                  </a:lnTo>
                  <a:lnTo>
                    <a:pt x="0" y="971"/>
                  </a:lnTo>
                  <a:lnTo>
                    <a:pt x="0" y="974"/>
                  </a:lnTo>
                  <a:lnTo>
                    <a:pt x="0" y="1033"/>
                  </a:lnTo>
                  <a:lnTo>
                    <a:pt x="57" y="1033"/>
                  </a:lnTo>
                  <a:lnTo>
                    <a:pt x="59" y="1033"/>
                  </a:lnTo>
                  <a:lnTo>
                    <a:pt x="114" y="1033"/>
                  </a:lnTo>
                  <a:lnTo>
                    <a:pt x="114" y="1089"/>
                  </a:lnTo>
                  <a:lnTo>
                    <a:pt x="170" y="1089"/>
                  </a:lnTo>
                  <a:lnTo>
                    <a:pt x="170" y="1146"/>
                  </a:lnTo>
                  <a:lnTo>
                    <a:pt x="230" y="1146"/>
                  </a:lnTo>
                  <a:lnTo>
                    <a:pt x="230" y="1203"/>
                  </a:lnTo>
                  <a:lnTo>
                    <a:pt x="286" y="1203"/>
                  </a:lnTo>
                  <a:lnTo>
                    <a:pt x="286" y="1257"/>
                  </a:lnTo>
                  <a:lnTo>
                    <a:pt x="286" y="1259"/>
                  </a:lnTo>
                  <a:lnTo>
                    <a:pt x="286" y="1314"/>
                  </a:lnTo>
                  <a:lnTo>
                    <a:pt x="230" y="1314"/>
                  </a:lnTo>
                  <a:lnTo>
                    <a:pt x="230" y="1370"/>
                  </a:lnTo>
                  <a:lnTo>
                    <a:pt x="170" y="1370"/>
                  </a:lnTo>
                  <a:lnTo>
                    <a:pt x="170" y="1429"/>
                  </a:lnTo>
                  <a:lnTo>
                    <a:pt x="170" y="1432"/>
                  </a:lnTo>
                  <a:lnTo>
                    <a:pt x="170" y="1488"/>
                  </a:lnTo>
                  <a:lnTo>
                    <a:pt x="230" y="1488"/>
                  </a:lnTo>
                  <a:lnTo>
                    <a:pt x="230" y="1543"/>
                  </a:lnTo>
                  <a:lnTo>
                    <a:pt x="230" y="1545"/>
                  </a:lnTo>
                  <a:lnTo>
                    <a:pt x="230" y="1599"/>
                  </a:lnTo>
                  <a:lnTo>
                    <a:pt x="230" y="1604"/>
                  </a:lnTo>
                  <a:lnTo>
                    <a:pt x="230" y="1661"/>
                  </a:lnTo>
                  <a:lnTo>
                    <a:pt x="286" y="1661"/>
                  </a:lnTo>
                  <a:lnTo>
                    <a:pt x="289" y="1661"/>
                  </a:lnTo>
                  <a:lnTo>
                    <a:pt x="343" y="1661"/>
                  </a:lnTo>
                  <a:lnTo>
                    <a:pt x="343" y="1715"/>
                  </a:lnTo>
                  <a:lnTo>
                    <a:pt x="284" y="1715"/>
                  </a:lnTo>
                  <a:lnTo>
                    <a:pt x="284" y="1772"/>
                  </a:lnTo>
                  <a:lnTo>
                    <a:pt x="284" y="1774"/>
                  </a:lnTo>
                  <a:lnTo>
                    <a:pt x="284" y="1833"/>
                  </a:lnTo>
                  <a:lnTo>
                    <a:pt x="343" y="1833"/>
                  </a:lnTo>
                  <a:lnTo>
                    <a:pt x="343" y="1885"/>
                  </a:lnTo>
                  <a:lnTo>
                    <a:pt x="343" y="1890"/>
                  </a:lnTo>
                  <a:lnTo>
                    <a:pt x="343" y="1942"/>
                  </a:lnTo>
                  <a:lnTo>
                    <a:pt x="343" y="1947"/>
                  </a:lnTo>
                  <a:lnTo>
                    <a:pt x="343" y="2001"/>
                  </a:lnTo>
                  <a:lnTo>
                    <a:pt x="343" y="2003"/>
                  </a:lnTo>
                  <a:lnTo>
                    <a:pt x="343" y="2060"/>
                  </a:lnTo>
                  <a:lnTo>
                    <a:pt x="400" y="2060"/>
                  </a:lnTo>
                  <a:lnTo>
                    <a:pt x="400" y="2114"/>
                  </a:lnTo>
                  <a:lnTo>
                    <a:pt x="400" y="2117"/>
                  </a:lnTo>
                  <a:lnTo>
                    <a:pt x="400" y="2171"/>
                  </a:lnTo>
                  <a:lnTo>
                    <a:pt x="400" y="2176"/>
                  </a:lnTo>
                  <a:lnTo>
                    <a:pt x="400" y="2228"/>
                  </a:lnTo>
                  <a:lnTo>
                    <a:pt x="400" y="2232"/>
                  </a:lnTo>
                  <a:lnTo>
                    <a:pt x="400" y="2287"/>
                  </a:lnTo>
                  <a:lnTo>
                    <a:pt x="400" y="2289"/>
                  </a:lnTo>
                  <a:lnTo>
                    <a:pt x="400" y="2343"/>
                  </a:lnTo>
                  <a:lnTo>
                    <a:pt x="400" y="2346"/>
                  </a:lnTo>
                  <a:lnTo>
                    <a:pt x="400" y="2403"/>
                  </a:lnTo>
                  <a:lnTo>
                    <a:pt x="456" y="2403"/>
                  </a:lnTo>
                  <a:lnTo>
                    <a:pt x="456" y="2459"/>
                  </a:lnTo>
                  <a:lnTo>
                    <a:pt x="518" y="2459"/>
                  </a:lnTo>
                  <a:lnTo>
                    <a:pt x="518" y="2403"/>
                  </a:lnTo>
                  <a:lnTo>
                    <a:pt x="518" y="2400"/>
                  </a:lnTo>
                  <a:lnTo>
                    <a:pt x="518" y="2346"/>
                  </a:lnTo>
                  <a:lnTo>
                    <a:pt x="572" y="2346"/>
                  </a:lnTo>
                  <a:lnTo>
                    <a:pt x="572" y="2403"/>
                  </a:lnTo>
                  <a:lnTo>
                    <a:pt x="631" y="2403"/>
                  </a:lnTo>
                  <a:lnTo>
                    <a:pt x="631" y="2346"/>
                  </a:lnTo>
                  <a:lnTo>
                    <a:pt x="685" y="2346"/>
                  </a:lnTo>
                  <a:lnTo>
                    <a:pt x="685" y="2400"/>
                  </a:lnTo>
                  <a:lnTo>
                    <a:pt x="685" y="2403"/>
                  </a:lnTo>
                  <a:lnTo>
                    <a:pt x="685" y="2459"/>
                  </a:lnTo>
                  <a:lnTo>
                    <a:pt x="747" y="2459"/>
                  </a:lnTo>
                  <a:lnTo>
                    <a:pt x="747" y="2403"/>
                  </a:lnTo>
                  <a:lnTo>
                    <a:pt x="803" y="2403"/>
                  </a:lnTo>
                  <a:lnTo>
                    <a:pt x="803" y="2346"/>
                  </a:lnTo>
                  <a:lnTo>
                    <a:pt x="803" y="2343"/>
                  </a:lnTo>
                  <a:lnTo>
                    <a:pt x="803" y="2289"/>
                  </a:lnTo>
                  <a:lnTo>
                    <a:pt x="858" y="2289"/>
                  </a:lnTo>
                  <a:lnTo>
                    <a:pt x="858" y="2343"/>
                  </a:lnTo>
                  <a:lnTo>
                    <a:pt x="858" y="2346"/>
                  </a:lnTo>
                  <a:lnTo>
                    <a:pt x="858" y="2403"/>
                  </a:lnTo>
                  <a:lnTo>
                    <a:pt x="914" y="2403"/>
                  </a:lnTo>
                  <a:lnTo>
                    <a:pt x="914" y="2459"/>
                  </a:lnTo>
                  <a:lnTo>
                    <a:pt x="974" y="2459"/>
                  </a:lnTo>
                  <a:lnTo>
                    <a:pt x="974" y="2403"/>
                  </a:lnTo>
                  <a:lnTo>
                    <a:pt x="974" y="2400"/>
                  </a:lnTo>
                  <a:lnTo>
                    <a:pt x="974" y="2346"/>
                  </a:lnTo>
                  <a:lnTo>
                    <a:pt x="1028" y="2346"/>
                  </a:lnTo>
                  <a:lnTo>
                    <a:pt x="1033" y="2346"/>
                  </a:lnTo>
                  <a:lnTo>
                    <a:pt x="1089" y="2346"/>
                  </a:lnTo>
                  <a:lnTo>
                    <a:pt x="1089" y="2289"/>
                  </a:lnTo>
                  <a:lnTo>
                    <a:pt x="1089" y="2287"/>
                  </a:lnTo>
                  <a:lnTo>
                    <a:pt x="1089" y="2232"/>
                  </a:lnTo>
                  <a:lnTo>
                    <a:pt x="1089" y="2228"/>
                  </a:lnTo>
                  <a:lnTo>
                    <a:pt x="1089" y="2176"/>
                  </a:lnTo>
                  <a:lnTo>
                    <a:pt x="1144" y="2176"/>
                  </a:lnTo>
                  <a:lnTo>
                    <a:pt x="1144" y="2228"/>
                  </a:lnTo>
                  <a:lnTo>
                    <a:pt x="1144" y="2232"/>
                  </a:lnTo>
                  <a:lnTo>
                    <a:pt x="1144" y="2287"/>
                  </a:lnTo>
                  <a:lnTo>
                    <a:pt x="1144" y="2289"/>
                  </a:lnTo>
                  <a:lnTo>
                    <a:pt x="1144" y="2346"/>
                  </a:lnTo>
                  <a:lnTo>
                    <a:pt x="1203" y="2346"/>
                  </a:lnTo>
                  <a:lnTo>
                    <a:pt x="1203" y="2289"/>
                  </a:lnTo>
                  <a:lnTo>
                    <a:pt x="1203" y="2287"/>
                  </a:lnTo>
                  <a:lnTo>
                    <a:pt x="1203" y="2232"/>
                  </a:lnTo>
                  <a:lnTo>
                    <a:pt x="1259" y="2232"/>
                  </a:lnTo>
                  <a:lnTo>
                    <a:pt x="1259" y="2176"/>
                  </a:lnTo>
                  <a:lnTo>
                    <a:pt x="1259" y="2171"/>
                  </a:lnTo>
                  <a:lnTo>
                    <a:pt x="1259" y="2117"/>
                  </a:lnTo>
                  <a:lnTo>
                    <a:pt x="1259" y="2114"/>
                  </a:lnTo>
                  <a:lnTo>
                    <a:pt x="1259" y="2060"/>
                  </a:lnTo>
                  <a:lnTo>
                    <a:pt x="1314" y="2060"/>
                  </a:lnTo>
                  <a:lnTo>
                    <a:pt x="1314" y="2117"/>
                  </a:lnTo>
                  <a:lnTo>
                    <a:pt x="1375" y="2117"/>
                  </a:lnTo>
                  <a:lnTo>
                    <a:pt x="1375" y="2060"/>
                  </a:lnTo>
                  <a:lnTo>
                    <a:pt x="1375" y="2058"/>
                  </a:lnTo>
                  <a:lnTo>
                    <a:pt x="1375" y="2003"/>
                  </a:lnTo>
                  <a:lnTo>
                    <a:pt x="1429" y="2003"/>
                  </a:lnTo>
                  <a:lnTo>
                    <a:pt x="1429" y="2058"/>
                  </a:lnTo>
                  <a:lnTo>
                    <a:pt x="1429" y="2060"/>
                  </a:lnTo>
                  <a:lnTo>
                    <a:pt x="1429" y="2117"/>
                  </a:lnTo>
                  <a:lnTo>
                    <a:pt x="1486" y="2117"/>
                  </a:lnTo>
                  <a:lnTo>
                    <a:pt x="1486" y="2176"/>
                  </a:lnTo>
                  <a:lnTo>
                    <a:pt x="1545" y="2176"/>
                  </a:lnTo>
                  <a:lnTo>
                    <a:pt x="1545" y="2117"/>
                  </a:lnTo>
                  <a:lnTo>
                    <a:pt x="1545" y="2114"/>
                  </a:lnTo>
                  <a:lnTo>
                    <a:pt x="1545" y="2058"/>
                  </a:lnTo>
                  <a:lnTo>
                    <a:pt x="1488" y="2058"/>
                  </a:lnTo>
                  <a:lnTo>
                    <a:pt x="1488" y="2001"/>
                  </a:lnTo>
                  <a:lnTo>
                    <a:pt x="1432" y="2001"/>
                  </a:lnTo>
                  <a:lnTo>
                    <a:pt x="1432" y="1947"/>
                  </a:lnTo>
                  <a:lnTo>
                    <a:pt x="1486" y="1947"/>
                  </a:lnTo>
                  <a:lnTo>
                    <a:pt x="1488" y="1947"/>
                  </a:lnTo>
                  <a:lnTo>
                    <a:pt x="1543" y="1947"/>
                  </a:lnTo>
                  <a:lnTo>
                    <a:pt x="1543" y="2003"/>
                  </a:lnTo>
                  <a:lnTo>
                    <a:pt x="1599" y="2003"/>
                  </a:lnTo>
                  <a:lnTo>
                    <a:pt x="1599" y="2058"/>
                  </a:lnTo>
                  <a:lnTo>
                    <a:pt x="1599" y="2060"/>
                  </a:lnTo>
                  <a:lnTo>
                    <a:pt x="1599" y="2114"/>
                  </a:lnTo>
                  <a:lnTo>
                    <a:pt x="1599" y="2117"/>
                  </a:lnTo>
                  <a:lnTo>
                    <a:pt x="1599" y="2176"/>
                  </a:lnTo>
                  <a:lnTo>
                    <a:pt x="1658" y="2176"/>
                  </a:lnTo>
                  <a:lnTo>
                    <a:pt x="1658" y="2228"/>
                  </a:lnTo>
                  <a:lnTo>
                    <a:pt x="1658" y="2232"/>
                  </a:lnTo>
                  <a:lnTo>
                    <a:pt x="1658" y="2287"/>
                  </a:lnTo>
                  <a:lnTo>
                    <a:pt x="1658" y="2289"/>
                  </a:lnTo>
                  <a:lnTo>
                    <a:pt x="1658" y="2343"/>
                  </a:lnTo>
                  <a:lnTo>
                    <a:pt x="1658" y="2346"/>
                  </a:lnTo>
                  <a:lnTo>
                    <a:pt x="1658" y="2400"/>
                  </a:lnTo>
                  <a:lnTo>
                    <a:pt x="1658" y="2403"/>
                  </a:lnTo>
                  <a:lnTo>
                    <a:pt x="1658" y="2459"/>
                  </a:lnTo>
                  <a:lnTo>
                    <a:pt x="1715" y="2459"/>
                  </a:lnTo>
                  <a:lnTo>
                    <a:pt x="1715" y="2514"/>
                  </a:lnTo>
                  <a:lnTo>
                    <a:pt x="1715" y="2518"/>
                  </a:lnTo>
                  <a:lnTo>
                    <a:pt x="1715" y="2573"/>
                  </a:lnTo>
                  <a:lnTo>
                    <a:pt x="1715" y="2575"/>
                  </a:lnTo>
                  <a:lnTo>
                    <a:pt x="1715" y="2629"/>
                  </a:lnTo>
                  <a:lnTo>
                    <a:pt x="1715" y="2632"/>
                  </a:lnTo>
                  <a:lnTo>
                    <a:pt x="1715" y="2688"/>
                  </a:lnTo>
                  <a:lnTo>
                    <a:pt x="1772" y="2688"/>
                  </a:lnTo>
                  <a:lnTo>
                    <a:pt x="1772" y="2743"/>
                  </a:lnTo>
                  <a:lnTo>
                    <a:pt x="1772" y="2745"/>
                  </a:lnTo>
                  <a:lnTo>
                    <a:pt x="1772" y="2804"/>
                  </a:lnTo>
                  <a:lnTo>
                    <a:pt x="1831" y="2804"/>
                  </a:lnTo>
                  <a:lnTo>
                    <a:pt x="1831" y="2745"/>
                  </a:lnTo>
                  <a:lnTo>
                    <a:pt x="1831" y="2743"/>
                  </a:lnTo>
                  <a:lnTo>
                    <a:pt x="1831" y="2688"/>
                  </a:lnTo>
                  <a:lnTo>
                    <a:pt x="1831" y="2686"/>
                  </a:lnTo>
                  <a:lnTo>
                    <a:pt x="1831" y="2632"/>
                  </a:lnTo>
                  <a:lnTo>
                    <a:pt x="1885" y="2632"/>
                  </a:lnTo>
                  <a:lnTo>
                    <a:pt x="1890" y="2632"/>
                  </a:lnTo>
                  <a:lnTo>
                    <a:pt x="1942" y="2632"/>
                  </a:lnTo>
                  <a:lnTo>
                    <a:pt x="1942" y="2688"/>
                  </a:lnTo>
                  <a:lnTo>
                    <a:pt x="2001" y="2688"/>
                  </a:lnTo>
                  <a:lnTo>
                    <a:pt x="2001" y="2745"/>
                  </a:lnTo>
                  <a:lnTo>
                    <a:pt x="2060" y="2745"/>
                  </a:lnTo>
                  <a:lnTo>
                    <a:pt x="2060" y="2688"/>
                  </a:lnTo>
                  <a:lnTo>
                    <a:pt x="2060" y="2686"/>
                  </a:lnTo>
                  <a:lnTo>
                    <a:pt x="2060" y="2632"/>
                  </a:lnTo>
                  <a:lnTo>
                    <a:pt x="2060" y="2629"/>
                  </a:lnTo>
                  <a:lnTo>
                    <a:pt x="2060" y="2573"/>
                  </a:lnTo>
                  <a:lnTo>
                    <a:pt x="2003" y="2573"/>
                  </a:lnTo>
                  <a:close/>
                  <a:moveTo>
                    <a:pt x="1200" y="2171"/>
                  </a:moveTo>
                  <a:lnTo>
                    <a:pt x="1146" y="2171"/>
                  </a:lnTo>
                  <a:lnTo>
                    <a:pt x="1146" y="2117"/>
                  </a:lnTo>
                  <a:lnTo>
                    <a:pt x="1200" y="2117"/>
                  </a:lnTo>
                  <a:lnTo>
                    <a:pt x="1200" y="2171"/>
                  </a:lnTo>
                  <a:close/>
                </a:path>
              </a:pathLst>
            </a:custGeom>
            <a:solidFill>
              <a:srgbClr val="1E806B"/>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Freeform 24"/>
            <p:cNvSpPr>
              <a:spLocks noEditPoints="1"/>
            </p:cNvSpPr>
            <p:nvPr/>
          </p:nvSpPr>
          <p:spPr bwMode="auto">
            <a:xfrm>
              <a:off x="6374209" y="1749762"/>
              <a:ext cx="3270250" cy="4451350"/>
            </a:xfrm>
            <a:custGeom>
              <a:avLst/>
              <a:gdLst>
                <a:gd name="T0" fmla="*/ 2003 w 2060"/>
                <a:gd name="T1" fmla="*/ 2400 h 2804"/>
                <a:gd name="T2" fmla="*/ 2003 w 2060"/>
                <a:gd name="T3" fmla="*/ 2176 h 2804"/>
                <a:gd name="T4" fmla="*/ 2003 w 2060"/>
                <a:gd name="T5" fmla="*/ 2001 h 2804"/>
                <a:gd name="T6" fmla="*/ 1947 w 2060"/>
                <a:gd name="T7" fmla="*/ 1774 h 2804"/>
                <a:gd name="T8" fmla="*/ 1890 w 2060"/>
                <a:gd name="T9" fmla="*/ 1599 h 2804"/>
                <a:gd name="T10" fmla="*/ 1829 w 2060"/>
                <a:gd name="T11" fmla="*/ 1429 h 2804"/>
                <a:gd name="T12" fmla="*/ 1658 w 2060"/>
                <a:gd name="T13" fmla="*/ 1545 h 2804"/>
                <a:gd name="T14" fmla="*/ 1658 w 2060"/>
                <a:gd name="T15" fmla="*/ 1772 h 2804"/>
                <a:gd name="T16" fmla="*/ 1432 w 2060"/>
                <a:gd name="T17" fmla="*/ 1715 h 2804"/>
                <a:gd name="T18" fmla="*/ 1375 w 2060"/>
                <a:gd name="T19" fmla="*/ 1488 h 2804"/>
                <a:gd name="T20" fmla="*/ 1488 w 2060"/>
                <a:gd name="T21" fmla="*/ 1318 h 2804"/>
                <a:gd name="T22" fmla="*/ 1661 w 2060"/>
                <a:gd name="T23" fmla="*/ 1203 h 2804"/>
                <a:gd name="T24" fmla="*/ 1831 w 2060"/>
                <a:gd name="T25" fmla="*/ 1028 h 2804"/>
                <a:gd name="T26" fmla="*/ 1885 w 2060"/>
                <a:gd name="T27" fmla="*/ 917 h 2804"/>
                <a:gd name="T28" fmla="*/ 1890 w 2060"/>
                <a:gd name="T29" fmla="*/ 742 h 2804"/>
                <a:gd name="T30" fmla="*/ 1715 w 2060"/>
                <a:gd name="T31" fmla="*/ 685 h 2804"/>
                <a:gd name="T32" fmla="*/ 1488 w 2060"/>
                <a:gd name="T33" fmla="*/ 742 h 2804"/>
                <a:gd name="T34" fmla="*/ 1314 w 2060"/>
                <a:gd name="T35" fmla="*/ 685 h 2804"/>
                <a:gd name="T36" fmla="*/ 1089 w 2060"/>
                <a:gd name="T37" fmla="*/ 742 h 2804"/>
                <a:gd name="T38" fmla="*/ 914 w 2060"/>
                <a:gd name="T39" fmla="*/ 685 h 2804"/>
                <a:gd name="T40" fmla="*/ 747 w 2060"/>
                <a:gd name="T41" fmla="*/ 572 h 2804"/>
                <a:gd name="T42" fmla="*/ 803 w 2060"/>
                <a:gd name="T43" fmla="*/ 345 h 2804"/>
                <a:gd name="T44" fmla="*/ 685 w 2060"/>
                <a:gd name="T45" fmla="*/ 170 h 2804"/>
                <a:gd name="T46" fmla="*/ 572 w 2060"/>
                <a:gd name="T47" fmla="*/ 230 h 2804"/>
                <a:gd name="T48" fmla="*/ 400 w 2060"/>
                <a:gd name="T49" fmla="*/ 57 h 2804"/>
                <a:gd name="T50" fmla="*/ 289 w 2060"/>
                <a:gd name="T51" fmla="*/ 59 h 2804"/>
                <a:gd name="T52" fmla="*/ 114 w 2060"/>
                <a:gd name="T53" fmla="*/ 57 h 2804"/>
                <a:gd name="T54" fmla="*/ 57 w 2060"/>
                <a:gd name="T55" fmla="*/ 286 h 2804"/>
                <a:gd name="T56" fmla="*/ 114 w 2060"/>
                <a:gd name="T57" fmla="*/ 461 h 2804"/>
                <a:gd name="T58" fmla="*/ 232 w 2060"/>
                <a:gd name="T59" fmla="*/ 518 h 2804"/>
                <a:gd name="T60" fmla="*/ 289 w 2060"/>
                <a:gd name="T61" fmla="*/ 685 h 2804"/>
                <a:gd name="T62" fmla="*/ 114 w 2060"/>
                <a:gd name="T63" fmla="*/ 742 h 2804"/>
                <a:gd name="T64" fmla="*/ 0 w 2060"/>
                <a:gd name="T65" fmla="*/ 917 h 2804"/>
                <a:gd name="T66" fmla="*/ 114 w 2060"/>
                <a:gd name="T67" fmla="*/ 1089 h 2804"/>
                <a:gd name="T68" fmla="*/ 286 w 2060"/>
                <a:gd name="T69" fmla="*/ 1259 h 2804"/>
                <a:gd name="T70" fmla="*/ 170 w 2060"/>
                <a:gd name="T71" fmla="*/ 1488 h 2804"/>
                <a:gd name="T72" fmla="*/ 286 w 2060"/>
                <a:gd name="T73" fmla="*/ 1661 h 2804"/>
                <a:gd name="T74" fmla="*/ 284 w 2060"/>
                <a:gd name="T75" fmla="*/ 1833 h 2804"/>
                <a:gd name="T76" fmla="*/ 343 w 2060"/>
                <a:gd name="T77" fmla="*/ 2003 h 2804"/>
                <a:gd name="T78" fmla="*/ 400 w 2060"/>
                <a:gd name="T79" fmla="*/ 2228 h 2804"/>
                <a:gd name="T80" fmla="*/ 456 w 2060"/>
                <a:gd name="T81" fmla="*/ 2403 h 2804"/>
                <a:gd name="T82" fmla="*/ 572 w 2060"/>
                <a:gd name="T83" fmla="*/ 2403 h 2804"/>
                <a:gd name="T84" fmla="*/ 747 w 2060"/>
                <a:gd name="T85" fmla="*/ 2459 h 2804"/>
                <a:gd name="T86" fmla="*/ 858 w 2060"/>
                <a:gd name="T87" fmla="*/ 2343 h 2804"/>
                <a:gd name="T88" fmla="*/ 974 w 2060"/>
                <a:gd name="T89" fmla="*/ 2400 h 2804"/>
                <a:gd name="T90" fmla="*/ 1089 w 2060"/>
                <a:gd name="T91" fmla="*/ 2232 h 2804"/>
                <a:gd name="T92" fmla="*/ 1144 w 2060"/>
                <a:gd name="T93" fmla="*/ 2289 h 2804"/>
                <a:gd name="T94" fmla="*/ 1259 w 2060"/>
                <a:gd name="T95" fmla="*/ 2176 h 2804"/>
                <a:gd name="T96" fmla="*/ 1375 w 2060"/>
                <a:gd name="T97" fmla="*/ 2117 h 2804"/>
                <a:gd name="T98" fmla="*/ 1429 w 2060"/>
                <a:gd name="T99" fmla="*/ 2117 h 2804"/>
                <a:gd name="T100" fmla="*/ 1488 w 2060"/>
                <a:gd name="T101" fmla="*/ 2058 h 2804"/>
                <a:gd name="T102" fmla="*/ 1543 w 2060"/>
                <a:gd name="T103" fmla="*/ 2003 h 2804"/>
                <a:gd name="T104" fmla="*/ 1658 w 2060"/>
                <a:gd name="T105" fmla="*/ 2176 h 2804"/>
                <a:gd name="T106" fmla="*/ 1658 w 2060"/>
                <a:gd name="T107" fmla="*/ 2400 h 2804"/>
                <a:gd name="T108" fmla="*/ 1715 w 2060"/>
                <a:gd name="T109" fmla="*/ 2575 h 2804"/>
                <a:gd name="T110" fmla="*/ 1772 w 2060"/>
                <a:gd name="T111" fmla="*/ 2804 h 2804"/>
                <a:gd name="T112" fmla="*/ 1885 w 2060"/>
                <a:gd name="T113" fmla="*/ 2632 h 2804"/>
                <a:gd name="T114" fmla="*/ 2060 w 2060"/>
                <a:gd name="T115" fmla="*/ 2688 h 2804"/>
                <a:gd name="T116" fmla="*/ 1146 w 2060"/>
                <a:gd name="T117" fmla="*/ 2171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60" h="2804">
                  <a:moveTo>
                    <a:pt x="2003" y="2573"/>
                  </a:moveTo>
                  <a:lnTo>
                    <a:pt x="2003" y="2518"/>
                  </a:lnTo>
                  <a:lnTo>
                    <a:pt x="2003" y="2514"/>
                  </a:lnTo>
                  <a:lnTo>
                    <a:pt x="2003" y="2459"/>
                  </a:lnTo>
                  <a:lnTo>
                    <a:pt x="2003" y="2457"/>
                  </a:lnTo>
                  <a:lnTo>
                    <a:pt x="2003" y="2403"/>
                  </a:lnTo>
                  <a:lnTo>
                    <a:pt x="2003" y="2400"/>
                  </a:lnTo>
                  <a:lnTo>
                    <a:pt x="2003" y="2346"/>
                  </a:lnTo>
                  <a:lnTo>
                    <a:pt x="2003" y="2343"/>
                  </a:lnTo>
                  <a:lnTo>
                    <a:pt x="2003" y="2289"/>
                  </a:lnTo>
                  <a:lnTo>
                    <a:pt x="2003" y="2287"/>
                  </a:lnTo>
                  <a:lnTo>
                    <a:pt x="2003" y="2232"/>
                  </a:lnTo>
                  <a:lnTo>
                    <a:pt x="2003" y="2228"/>
                  </a:lnTo>
                  <a:lnTo>
                    <a:pt x="2003" y="2176"/>
                  </a:lnTo>
                  <a:lnTo>
                    <a:pt x="2003" y="2171"/>
                  </a:lnTo>
                  <a:lnTo>
                    <a:pt x="2003" y="2117"/>
                  </a:lnTo>
                  <a:lnTo>
                    <a:pt x="2003" y="2114"/>
                  </a:lnTo>
                  <a:lnTo>
                    <a:pt x="2003" y="2060"/>
                  </a:lnTo>
                  <a:lnTo>
                    <a:pt x="2003" y="2058"/>
                  </a:lnTo>
                  <a:lnTo>
                    <a:pt x="2003" y="2003"/>
                  </a:lnTo>
                  <a:lnTo>
                    <a:pt x="2003" y="2001"/>
                  </a:lnTo>
                  <a:lnTo>
                    <a:pt x="2003" y="1947"/>
                  </a:lnTo>
                  <a:lnTo>
                    <a:pt x="2003" y="1942"/>
                  </a:lnTo>
                  <a:lnTo>
                    <a:pt x="2003" y="1885"/>
                  </a:lnTo>
                  <a:lnTo>
                    <a:pt x="1947" y="1885"/>
                  </a:lnTo>
                  <a:lnTo>
                    <a:pt x="1947" y="1831"/>
                  </a:lnTo>
                  <a:lnTo>
                    <a:pt x="1947" y="1829"/>
                  </a:lnTo>
                  <a:lnTo>
                    <a:pt x="1947" y="1774"/>
                  </a:lnTo>
                  <a:lnTo>
                    <a:pt x="1947" y="1772"/>
                  </a:lnTo>
                  <a:lnTo>
                    <a:pt x="1947" y="1718"/>
                  </a:lnTo>
                  <a:lnTo>
                    <a:pt x="1947" y="1715"/>
                  </a:lnTo>
                  <a:lnTo>
                    <a:pt x="1947" y="1661"/>
                  </a:lnTo>
                  <a:lnTo>
                    <a:pt x="1947" y="1656"/>
                  </a:lnTo>
                  <a:lnTo>
                    <a:pt x="1947" y="1599"/>
                  </a:lnTo>
                  <a:lnTo>
                    <a:pt x="1890" y="1599"/>
                  </a:lnTo>
                  <a:lnTo>
                    <a:pt x="1890" y="1545"/>
                  </a:lnTo>
                  <a:lnTo>
                    <a:pt x="1890" y="1543"/>
                  </a:lnTo>
                  <a:lnTo>
                    <a:pt x="1890" y="1488"/>
                  </a:lnTo>
                  <a:lnTo>
                    <a:pt x="1890" y="1486"/>
                  </a:lnTo>
                  <a:lnTo>
                    <a:pt x="1890" y="1429"/>
                  </a:lnTo>
                  <a:lnTo>
                    <a:pt x="1831" y="1429"/>
                  </a:lnTo>
                  <a:lnTo>
                    <a:pt x="1829" y="1429"/>
                  </a:lnTo>
                  <a:lnTo>
                    <a:pt x="1772" y="1429"/>
                  </a:lnTo>
                  <a:lnTo>
                    <a:pt x="1772" y="1486"/>
                  </a:lnTo>
                  <a:lnTo>
                    <a:pt x="1718" y="1486"/>
                  </a:lnTo>
                  <a:lnTo>
                    <a:pt x="1715" y="1486"/>
                  </a:lnTo>
                  <a:lnTo>
                    <a:pt x="1658" y="1486"/>
                  </a:lnTo>
                  <a:lnTo>
                    <a:pt x="1658" y="1543"/>
                  </a:lnTo>
                  <a:lnTo>
                    <a:pt x="1658" y="1545"/>
                  </a:lnTo>
                  <a:lnTo>
                    <a:pt x="1658" y="1599"/>
                  </a:lnTo>
                  <a:lnTo>
                    <a:pt x="1658" y="1604"/>
                  </a:lnTo>
                  <a:lnTo>
                    <a:pt x="1658" y="1656"/>
                  </a:lnTo>
                  <a:lnTo>
                    <a:pt x="1658" y="1661"/>
                  </a:lnTo>
                  <a:lnTo>
                    <a:pt x="1658" y="1715"/>
                  </a:lnTo>
                  <a:lnTo>
                    <a:pt x="1658" y="1718"/>
                  </a:lnTo>
                  <a:lnTo>
                    <a:pt x="1658" y="1772"/>
                  </a:lnTo>
                  <a:lnTo>
                    <a:pt x="1604" y="1772"/>
                  </a:lnTo>
                  <a:lnTo>
                    <a:pt x="1604" y="1715"/>
                  </a:lnTo>
                  <a:lnTo>
                    <a:pt x="1545" y="1715"/>
                  </a:lnTo>
                  <a:lnTo>
                    <a:pt x="1545" y="1656"/>
                  </a:lnTo>
                  <a:lnTo>
                    <a:pt x="1486" y="1656"/>
                  </a:lnTo>
                  <a:lnTo>
                    <a:pt x="1486" y="1715"/>
                  </a:lnTo>
                  <a:lnTo>
                    <a:pt x="1432" y="1715"/>
                  </a:lnTo>
                  <a:lnTo>
                    <a:pt x="1432" y="1661"/>
                  </a:lnTo>
                  <a:lnTo>
                    <a:pt x="1432" y="1656"/>
                  </a:lnTo>
                  <a:lnTo>
                    <a:pt x="1432" y="1604"/>
                  </a:lnTo>
                  <a:lnTo>
                    <a:pt x="1432" y="1599"/>
                  </a:lnTo>
                  <a:lnTo>
                    <a:pt x="1432" y="1543"/>
                  </a:lnTo>
                  <a:lnTo>
                    <a:pt x="1375" y="1543"/>
                  </a:lnTo>
                  <a:lnTo>
                    <a:pt x="1375" y="1488"/>
                  </a:lnTo>
                  <a:lnTo>
                    <a:pt x="1375" y="1486"/>
                  </a:lnTo>
                  <a:lnTo>
                    <a:pt x="1375" y="1432"/>
                  </a:lnTo>
                  <a:lnTo>
                    <a:pt x="1432" y="1432"/>
                  </a:lnTo>
                  <a:lnTo>
                    <a:pt x="1432" y="1375"/>
                  </a:lnTo>
                  <a:lnTo>
                    <a:pt x="1432" y="1370"/>
                  </a:lnTo>
                  <a:lnTo>
                    <a:pt x="1432" y="1318"/>
                  </a:lnTo>
                  <a:lnTo>
                    <a:pt x="1488" y="1318"/>
                  </a:lnTo>
                  <a:lnTo>
                    <a:pt x="1488" y="1259"/>
                  </a:lnTo>
                  <a:lnTo>
                    <a:pt x="1543" y="1259"/>
                  </a:lnTo>
                  <a:lnTo>
                    <a:pt x="1545" y="1259"/>
                  </a:lnTo>
                  <a:lnTo>
                    <a:pt x="1599" y="1259"/>
                  </a:lnTo>
                  <a:lnTo>
                    <a:pt x="1604" y="1259"/>
                  </a:lnTo>
                  <a:lnTo>
                    <a:pt x="1661" y="1259"/>
                  </a:lnTo>
                  <a:lnTo>
                    <a:pt x="1661" y="1203"/>
                  </a:lnTo>
                  <a:lnTo>
                    <a:pt x="1718" y="1203"/>
                  </a:lnTo>
                  <a:lnTo>
                    <a:pt x="1718" y="1146"/>
                  </a:lnTo>
                  <a:lnTo>
                    <a:pt x="1774" y="1146"/>
                  </a:lnTo>
                  <a:lnTo>
                    <a:pt x="1774" y="1089"/>
                  </a:lnTo>
                  <a:lnTo>
                    <a:pt x="1831" y="1089"/>
                  </a:lnTo>
                  <a:lnTo>
                    <a:pt x="1831" y="1033"/>
                  </a:lnTo>
                  <a:lnTo>
                    <a:pt x="1831" y="1028"/>
                  </a:lnTo>
                  <a:lnTo>
                    <a:pt x="1831" y="974"/>
                  </a:lnTo>
                  <a:lnTo>
                    <a:pt x="1831" y="971"/>
                  </a:lnTo>
                  <a:lnTo>
                    <a:pt x="1831" y="917"/>
                  </a:lnTo>
                  <a:lnTo>
                    <a:pt x="1831" y="914"/>
                  </a:lnTo>
                  <a:lnTo>
                    <a:pt x="1831" y="860"/>
                  </a:lnTo>
                  <a:lnTo>
                    <a:pt x="1885" y="860"/>
                  </a:lnTo>
                  <a:lnTo>
                    <a:pt x="1885" y="917"/>
                  </a:lnTo>
                  <a:lnTo>
                    <a:pt x="1947" y="917"/>
                  </a:lnTo>
                  <a:lnTo>
                    <a:pt x="1947" y="860"/>
                  </a:lnTo>
                  <a:lnTo>
                    <a:pt x="1947" y="858"/>
                  </a:lnTo>
                  <a:lnTo>
                    <a:pt x="1947" y="803"/>
                  </a:lnTo>
                  <a:lnTo>
                    <a:pt x="1947" y="801"/>
                  </a:lnTo>
                  <a:lnTo>
                    <a:pt x="1947" y="742"/>
                  </a:lnTo>
                  <a:lnTo>
                    <a:pt x="1890" y="742"/>
                  </a:lnTo>
                  <a:lnTo>
                    <a:pt x="1885" y="742"/>
                  </a:lnTo>
                  <a:lnTo>
                    <a:pt x="1831" y="742"/>
                  </a:lnTo>
                  <a:lnTo>
                    <a:pt x="1831" y="685"/>
                  </a:lnTo>
                  <a:lnTo>
                    <a:pt x="1774" y="685"/>
                  </a:lnTo>
                  <a:lnTo>
                    <a:pt x="1772" y="685"/>
                  </a:lnTo>
                  <a:lnTo>
                    <a:pt x="1718" y="685"/>
                  </a:lnTo>
                  <a:lnTo>
                    <a:pt x="1715" y="685"/>
                  </a:lnTo>
                  <a:lnTo>
                    <a:pt x="1661" y="685"/>
                  </a:lnTo>
                  <a:lnTo>
                    <a:pt x="1658" y="685"/>
                  </a:lnTo>
                  <a:lnTo>
                    <a:pt x="1599" y="685"/>
                  </a:lnTo>
                  <a:lnTo>
                    <a:pt x="1599" y="742"/>
                  </a:lnTo>
                  <a:lnTo>
                    <a:pt x="1545" y="742"/>
                  </a:lnTo>
                  <a:lnTo>
                    <a:pt x="1543" y="742"/>
                  </a:lnTo>
                  <a:lnTo>
                    <a:pt x="1488" y="742"/>
                  </a:lnTo>
                  <a:lnTo>
                    <a:pt x="1486" y="742"/>
                  </a:lnTo>
                  <a:lnTo>
                    <a:pt x="1432" y="742"/>
                  </a:lnTo>
                  <a:lnTo>
                    <a:pt x="1432" y="685"/>
                  </a:lnTo>
                  <a:lnTo>
                    <a:pt x="1375" y="685"/>
                  </a:lnTo>
                  <a:lnTo>
                    <a:pt x="1373" y="685"/>
                  </a:lnTo>
                  <a:lnTo>
                    <a:pt x="1318" y="685"/>
                  </a:lnTo>
                  <a:lnTo>
                    <a:pt x="1314" y="685"/>
                  </a:lnTo>
                  <a:lnTo>
                    <a:pt x="1259" y="685"/>
                  </a:lnTo>
                  <a:lnTo>
                    <a:pt x="1257" y="685"/>
                  </a:lnTo>
                  <a:lnTo>
                    <a:pt x="1203" y="685"/>
                  </a:lnTo>
                  <a:lnTo>
                    <a:pt x="1200" y="685"/>
                  </a:lnTo>
                  <a:lnTo>
                    <a:pt x="1144" y="685"/>
                  </a:lnTo>
                  <a:lnTo>
                    <a:pt x="1144" y="742"/>
                  </a:lnTo>
                  <a:lnTo>
                    <a:pt x="1089" y="742"/>
                  </a:lnTo>
                  <a:lnTo>
                    <a:pt x="1087" y="742"/>
                  </a:lnTo>
                  <a:lnTo>
                    <a:pt x="1033" y="742"/>
                  </a:lnTo>
                  <a:lnTo>
                    <a:pt x="1028" y="742"/>
                  </a:lnTo>
                  <a:lnTo>
                    <a:pt x="974" y="742"/>
                  </a:lnTo>
                  <a:lnTo>
                    <a:pt x="974" y="685"/>
                  </a:lnTo>
                  <a:lnTo>
                    <a:pt x="917" y="685"/>
                  </a:lnTo>
                  <a:lnTo>
                    <a:pt x="914" y="685"/>
                  </a:lnTo>
                  <a:lnTo>
                    <a:pt x="860" y="685"/>
                  </a:lnTo>
                  <a:lnTo>
                    <a:pt x="860" y="629"/>
                  </a:lnTo>
                  <a:lnTo>
                    <a:pt x="803" y="629"/>
                  </a:lnTo>
                  <a:lnTo>
                    <a:pt x="801" y="629"/>
                  </a:lnTo>
                  <a:lnTo>
                    <a:pt x="747" y="629"/>
                  </a:lnTo>
                  <a:lnTo>
                    <a:pt x="747" y="574"/>
                  </a:lnTo>
                  <a:lnTo>
                    <a:pt x="747" y="572"/>
                  </a:lnTo>
                  <a:lnTo>
                    <a:pt x="747" y="518"/>
                  </a:lnTo>
                  <a:lnTo>
                    <a:pt x="747" y="515"/>
                  </a:lnTo>
                  <a:lnTo>
                    <a:pt x="747" y="461"/>
                  </a:lnTo>
                  <a:lnTo>
                    <a:pt x="803" y="461"/>
                  </a:lnTo>
                  <a:lnTo>
                    <a:pt x="803" y="402"/>
                  </a:lnTo>
                  <a:lnTo>
                    <a:pt x="803" y="400"/>
                  </a:lnTo>
                  <a:lnTo>
                    <a:pt x="803" y="345"/>
                  </a:lnTo>
                  <a:lnTo>
                    <a:pt x="803" y="343"/>
                  </a:lnTo>
                  <a:lnTo>
                    <a:pt x="803" y="289"/>
                  </a:lnTo>
                  <a:lnTo>
                    <a:pt x="803" y="286"/>
                  </a:lnTo>
                  <a:lnTo>
                    <a:pt x="803" y="230"/>
                  </a:lnTo>
                  <a:lnTo>
                    <a:pt x="747" y="230"/>
                  </a:lnTo>
                  <a:lnTo>
                    <a:pt x="747" y="170"/>
                  </a:lnTo>
                  <a:lnTo>
                    <a:pt x="685" y="170"/>
                  </a:lnTo>
                  <a:lnTo>
                    <a:pt x="685" y="230"/>
                  </a:lnTo>
                  <a:lnTo>
                    <a:pt x="685" y="232"/>
                  </a:lnTo>
                  <a:lnTo>
                    <a:pt x="685" y="286"/>
                  </a:lnTo>
                  <a:lnTo>
                    <a:pt x="631" y="286"/>
                  </a:lnTo>
                  <a:lnTo>
                    <a:pt x="631" y="230"/>
                  </a:lnTo>
                  <a:lnTo>
                    <a:pt x="574" y="230"/>
                  </a:lnTo>
                  <a:lnTo>
                    <a:pt x="572" y="230"/>
                  </a:lnTo>
                  <a:lnTo>
                    <a:pt x="518" y="230"/>
                  </a:lnTo>
                  <a:lnTo>
                    <a:pt x="518" y="170"/>
                  </a:lnTo>
                  <a:lnTo>
                    <a:pt x="461" y="170"/>
                  </a:lnTo>
                  <a:lnTo>
                    <a:pt x="461" y="118"/>
                  </a:lnTo>
                  <a:lnTo>
                    <a:pt x="461" y="114"/>
                  </a:lnTo>
                  <a:lnTo>
                    <a:pt x="461" y="57"/>
                  </a:lnTo>
                  <a:lnTo>
                    <a:pt x="400" y="57"/>
                  </a:lnTo>
                  <a:lnTo>
                    <a:pt x="400" y="114"/>
                  </a:lnTo>
                  <a:lnTo>
                    <a:pt x="400" y="118"/>
                  </a:lnTo>
                  <a:lnTo>
                    <a:pt x="400" y="170"/>
                  </a:lnTo>
                  <a:lnTo>
                    <a:pt x="345" y="170"/>
                  </a:lnTo>
                  <a:lnTo>
                    <a:pt x="345" y="114"/>
                  </a:lnTo>
                  <a:lnTo>
                    <a:pt x="289" y="114"/>
                  </a:lnTo>
                  <a:lnTo>
                    <a:pt x="289" y="59"/>
                  </a:lnTo>
                  <a:lnTo>
                    <a:pt x="289" y="57"/>
                  </a:lnTo>
                  <a:lnTo>
                    <a:pt x="289" y="0"/>
                  </a:lnTo>
                  <a:lnTo>
                    <a:pt x="232" y="0"/>
                  </a:lnTo>
                  <a:lnTo>
                    <a:pt x="230" y="0"/>
                  </a:lnTo>
                  <a:lnTo>
                    <a:pt x="170" y="0"/>
                  </a:lnTo>
                  <a:lnTo>
                    <a:pt x="170" y="57"/>
                  </a:lnTo>
                  <a:lnTo>
                    <a:pt x="114" y="57"/>
                  </a:lnTo>
                  <a:lnTo>
                    <a:pt x="114" y="114"/>
                  </a:lnTo>
                  <a:lnTo>
                    <a:pt x="57" y="114"/>
                  </a:lnTo>
                  <a:lnTo>
                    <a:pt x="57" y="170"/>
                  </a:lnTo>
                  <a:lnTo>
                    <a:pt x="57" y="175"/>
                  </a:lnTo>
                  <a:lnTo>
                    <a:pt x="57" y="230"/>
                  </a:lnTo>
                  <a:lnTo>
                    <a:pt x="57" y="232"/>
                  </a:lnTo>
                  <a:lnTo>
                    <a:pt x="57" y="286"/>
                  </a:lnTo>
                  <a:lnTo>
                    <a:pt x="0" y="286"/>
                  </a:lnTo>
                  <a:lnTo>
                    <a:pt x="0" y="343"/>
                  </a:lnTo>
                  <a:lnTo>
                    <a:pt x="0" y="345"/>
                  </a:lnTo>
                  <a:lnTo>
                    <a:pt x="0" y="402"/>
                  </a:lnTo>
                  <a:lnTo>
                    <a:pt x="57" y="402"/>
                  </a:lnTo>
                  <a:lnTo>
                    <a:pt x="57" y="461"/>
                  </a:lnTo>
                  <a:lnTo>
                    <a:pt x="114" y="461"/>
                  </a:lnTo>
                  <a:lnTo>
                    <a:pt x="114" y="515"/>
                  </a:lnTo>
                  <a:lnTo>
                    <a:pt x="114" y="518"/>
                  </a:lnTo>
                  <a:lnTo>
                    <a:pt x="114" y="574"/>
                  </a:lnTo>
                  <a:lnTo>
                    <a:pt x="170" y="574"/>
                  </a:lnTo>
                  <a:lnTo>
                    <a:pt x="175" y="574"/>
                  </a:lnTo>
                  <a:lnTo>
                    <a:pt x="232" y="574"/>
                  </a:lnTo>
                  <a:lnTo>
                    <a:pt x="232" y="518"/>
                  </a:lnTo>
                  <a:lnTo>
                    <a:pt x="286" y="518"/>
                  </a:lnTo>
                  <a:lnTo>
                    <a:pt x="286" y="572"/>
                  </a:lnTo>
                  <a:lnTo>
                    <a:pt x="286" y="574"/>
                  </a:lnTo>
                  <a:lnTo>
                    <a:pt x="286" y="631"/>
                  </a:lnTo>
                  <a:lnTo>
                    <a:pt x="343" y="631"/>
                  </a:lnTo>
                  <a:lnTo>
                    <a:pt x="343" y="685"/>
                  </a:lnTo>
                  <a:lnTo>
                    <a:pt x="289" y="685"/>
                  </a:lnTo>
                  <a:lnTo>
                    <a:pt x="286" y="685"/>
                  </a:lnTo>
                  <a:lnTo>
                    <a:pt x="232" y="685"/>
                  </a:lnTo>
                  <a:lnTo>
                    <a:pt x="230" y="685"/>
                  </a:lnTo>
                  <a:lnTo>
                    <a:pt x="175" y="685"/>
                  </a:lnTo>
                  <a:lnTo>
                    <a:pt x="170" y="685"/>
                  </a:lnTo>
                  <a:lnTo>
                    <a:pt x="114" y="685"/>
                  </a:lnTo>
                  <a:lnTo>
                    <a:pt x="114" y="742"/>
                  </a:lnTo>
                  <a:lnTo>
                    <a:pt x="114" y="747"/>
                  </a:lnTo>
                  <a:lnTo>
                    <a:pt x="114" y="801"/>
                  </a:lnTo>
                  <a:lnTo>
                    <a:pt x="57" y="801"/>
                  </a:lnTo>
                  <a:lnTo>
                    <a:pt x="57" y="858"/>
                  </a:lnTo>
                  <a:lnTo>
                    <a:pt x="0" y="858"/>
                  </a:lnTo>
                  <a:lnTo>
                    <a:pt x="0" y="914"/>
                  </a:lnTo>
                  <a:lnTo>
                    <a:pt x="0" y="917"/>
                  </a:lnTo>
                  <a:lnTo>
                    <a:pt x="0" y="971"/>
                  </a:lnTo>
                  <a:lnTo>
                    <a:pt x="0" y="974"/>
                  </a:lnTo>
                  <a:lnTo>
                    <a:pt x="0" y="1033"/>
                  </a:lnTo>
                  <a:lnTo>
                    <a:pt x="57" y="1033"/>
                  </a:lnTo>
                  <a:lnTo>
                    <a:pt x="59" y="1033"/>
                  </a:lnTo>
                  <a:lnTo>
                    <a:pt x="114" y="1033"/>
                  </a:lnTo>
                  <a:lnTo>
                    <a:pt x="114" y="1089"/>
                  </a:lnTo>
                  <a:lnTo>
                    <a:pt x="170" y="1089"/>
                  </a:lnTo>
                  <a:lnTo>
                    <a:pt x="170" y="1146"/>
                  </a:lnTo>
                  <a:lnTo>
                    <a:pt x="230" y="1146"/>
                  </a:lnTo>
                  <a:lnTo>
                    <a:pt x="230" y="1203"/>
                  </a:lnTo>
                  <a:lnTo>
                    <a:pt x="286" y="1203"/>
                  </a:lnTo>
                  <a:lnTo>
                    <a:pt x="286" y="1257"/>
                  </a:lnTo>
                  <a:lnTo>
                    <a:pt x="286" y="1259"/>
                  </a:lnTo>
                  <a:lnTo>
                    <a:pt x="286" y="1314"/>
                  </a:lnTo>
                  <a:lnTo>
                    <a:pt x="230" y="1314"/>
                  </a:lnTo>
                  <a:lnTo>
                    <a:pt x="230" y="1370"/>
                  </a:lnTo>
                  <a:lnTo>
                    <a:pt x="170" y="1370"/>
                  </a:lnTo>
                  <a:lnTo>
                    <a:pt x="170" y="1429"/>
                  </a:lnTo>
                  <a:lnTo>
                    <a:pt x="170" y="1432"/>
                  </a:lnTo>
                  <a:lnTo>
                    <a:pt x="170" y="1488"/>
                  </a:lnTo>
                  <a:lnTo>
                    <a:pt x="230" y="1488"/>
                  </a:lnTo>
                  <a:lnTo>
                    <a:pt x="230" y="1543"/>
                  </a:lnTo>
                  <a:lnTo>
                    <a:pt x="230" y="1545"/>
                  </a:lnTo>
                  <a:lnTo>
                    <a:pt x="230" y="1599"/>
                  </a:lnTo>
                  <a:lnTo>
                    <a:pt x="230" y="1604"/>
                  </a:lnTo>
                  <a:lnTo>
                    <a:pt x="230" y="1661"/>
                  </a:lnTo>
                  <a:lnTo>
                    <a:pt x="286" y="1661"/>
                  </a:lnTo>
                  <a:lnTo>
                    <a:pt x="289" y="1661"/>
                  </a:lnTo>
                  <a:lnTo>
                    <a:pt x="343" y="1661"/>
                  </a:lnTo>
                  <a:lnTo>
                    <a:pt x="343" y="1715"/>
                  </a:lnTo>
                  <a:lnTo>
                    <a:pt x="284" y="1715"/>
                  </a:lnTo>
                  <a:lnTo>
                    <a:pt x="284" y="1772"/>
                  </a:lnTo>
                  <a:lnTo>
                    <a:pt x="284" y="1774"/>
                  </a:lnTo>
                  <a:lnTo>
                    <a:pt x="284" y="1833"/>
                  </a:lnTo>
                  <a:lnTo>
                    <a:pt x="343" y="1833"/>
                  </a:lnTo>
                  <a:lnTo>
                    <a:pt x="343" y="1885"/>
                  </a:lnTo>
                  <a:lnTo>
                    <a:pt x="343" y="1890"/>
                  </a:lnTo>
                  <a:lnTo>
                    <a:pt x="343" y="1942"/>
                  </a:lnTo>
                  <a:lnTo>
                    <a:pt x="343" y="1947"/>
                  </a:lnTo>
                  <a:lnTo>
                    <a:pt x="343" y="2001"/>
                  </a:lnTo>
                  <a:lnTo>
                    <a:pt x="343" y="2003"/>
                  </a:lnTo>
                  <a:lnTo>
                    <a:pt x="343" y="2060"/>
                  </a:lnTo>
                  <a:lnTo>
                    <a:pt x="400" y="2060"/>
                  </a:lnTo>
                  <a:lnTo>
                    <a:pt x="400" y="2114"/>
                  </a:lnTo>
                  <a:lnTo>
                    <a:pt x="400" y="2117"/>
                  </a:lnTo>
                  <a:lnTo>
                    <a:pt x="400" y="2171"/>
                  </a:lnTo>
                  <a:lnTo>
                    <a:pt x="400" y="2176"/>
                  </a:lnTo>
                  <a:lnTo>
                    <a:pt x="400" y="2228"/>
                  </a:lnTo>
                  <a:lnTo>
                    <a:pt x="400" y="2232"/>
                  </a:lnTo>
                  <a:lnTo>
                    <a:pt x="400" y="2287"/>
                  </a:lnTo>
                  <a:lnTo>
                    <a:pt x="400" y="2289"/>
                  </a:lnTo>
                  <a:lnTo>
                    <a:pt x="400" y="2343"/>
                  </a:lnTo>
                  <a:lnTo>
                    <a:pt x="400" y="2346"/>
                  </a:lnTo>
                  <a:lnTo>
                    <a:pt x="400" y="2403"/>
                  </a:lnTo>
                  <a:lnTo>
                    <a:pt x="456" y="2403"/>
                  </a:lnTo>
                  <a:lnTo>
                    <a:pt x="456" y="2459"/>
                  </a:lnTo>
                  <a:lnTo>
                    <a:pt x="518" y="2459"/>
                  </a:lnTo>
                  <a:lnTo>
                    <a:pt x="518" y="2403"/>
                  </a:lnTo>
                  <a:lnTo>
                    <a:pt x="518" y="2400"/>
                  </a:lnTo>
                  <a:lnTo>
                    <a:pt x="518" y="2346"/>
                  </a:lnTo>
                  <a:lnTo>
                    <a:pt x="572" y="2346"/>
                  </a:lnTo>
                  <a:lnTo>
                    <a:pt x="572" y="2403"/>
                  </a:lnTo>
                  <a:lnTo>
                    <a:pt x="631" y="2403"/>
                  </a:lnTo>
                  <a:lnTo>
                    <a:pt x="631" y="2346"/>
                  </a:lnTo>
                  <a:lnTo>
                    <a:pt x="685" y="2346"/>
                  </a:lnTo>
                  <a:lnTo>
                    <a:pt x="685" y="2400"/>
                  </a:lnTo>
                  <a:lnTo>
                    <a:pt x="685" y="2403"/>
                  </a:lnTo>
                  <a:lnTo>
                    <a:pt x="685" y="2459"/>
                  </a:lnTo>
                  <a:lnTo>
                    <a:pt x="747" y="2459"/>
                  </a:lnTo>
                  <a:lnTo>
                    <a:pt x="747" y="2403"/>
                  </a:lnTo>
                  <a:lnTo>
                    <a:pt x="803" y="2403"/>
                  </a:lnTo>
                  <a:lnTo>
                    <a:pt x="803" y="2346"/>
                  </a:lnTo>
                  <a:lnTo>
                    <a:pt x="803" y="2343"/>
                  </a:lnTo>
                  <a:lnTo>
                    <a:pt x="803" y="2289"/>
                  </a:lnTo>
                  <a:lnTo>
                    <a:pt x="858" y="2289"/>
                  </a:lnTo>
                  <a:lnTo>
                    <a:pt x="858" y="2343"/>
                  </a:lnTo>
                  <a:lnTo>
                    <a:pt x="858" y="2346"/>
                  </a:lnTo>
                  <a:lnTo>
                    <a:pt x="858" y="2403"/>
                  </a:lnTo>
                  <a:lnTo>
                    <a:pt x="914" y="2403"/>
                  </a:lnTo>
                  <a:lnTo>
                    <a:pt x="914" y="2459"/>
                  </a:lnTo>
                  <a:lnTo>
                    <a:pt x="974" y="2459"/>
                  </a:lnTo>
                  <a:lnTo>
                    <a:pt x="974" y="2403"/>
                  </a:lnTo>
                  <a:lnTo>
                    <a:pt x="974" y="2400"/>
                  </a:lnTo>
                  <a:lnTo>
                    <a:pt x="974" y="2346"/>
                  </a:lnTo>
                  <a:lnTo>
                    <a:pt x="1028" y="2346"/>
                  </a:lnTo>
                  <a:lnTo>
                    <a:pt x="1033" y="2346"/>
                  </a:lnTo>
                  <a:lnTo>
                    <a:pt x="1089" y="2346"/>
                  </a:lnTo>
                  <a:lnTo>
                    <a:pt x="1089" y="2289"/>
                  </a:lnTo>
                  <a:lnTo>
                    <a:pt x="1089" y="2287"/>
                  </a:lnTo>
                  <a:lnTo>
                    <a:pt x="1089" y="2232"/>
                  </a:lnTo>
                  <a:lnTo>
                    <a:pt x="1089" y="2228"/>
                  </a:lnTo>
                  <a:lnTo>
                    <a:pt x="1089" y="2176"/>
                  </a:lnTo>
                  <a:lnTo>
                    <a:pt x="1144" y="2176"/>
                  </a:lnTo>
                  <a:lnTo>
                    <a:pt x="1144" y="2228"/>
                  </a:lnTo>
                  <a:lnTo>
                    <a:pt x="1144" y="2232"/>
                  </a:lnTo>
                  <a:lnTo>
                    <a:pt x="1144" y="2287"/>
                  </a:lnTo>
                  <a:lnTo>
                    <a:pt x="1144" y="2289"/>
                  </a:lnTo>
                  <a:lnTo>
                    <a:pt x="1144" y="2346"/>
                  </a:lnTo>
                  <a:lnTo>
                    <a:pt x="1203" y="2346"/>
                  </a:lnTo>
                  <a:lnTo>
                    <a:pt x="1203" y="2289"/>
                  </a:lnTo>
                  <a:lnTo>
                    <a:pt x="1203" y="2287"/>
                  </a:lnTo>
                  <a:lnTo>
                    <a:pt x="1203" y="2232"/>
                  </a:lnTo>
                  <a:lnTo>
                    <a:pt x="1259" y="2232"/>
                  </a:lnTo>
                  <a:lnTo>
                    <a:pt x="1259" y="2176"/>
                  </a:lnTo>
                  <a:lnTo>
                    <a:pt x="1259" y="2171"/>
                  </a:lnTo>
                  <a:lnTo>
                    <a:pt x="1259" y="2117"/>
                  </a:lnTo>
                  <a:lnTo>
                    <a:pt x="1259" y="2114"/>
                  </a:lnTo>
                  <a:lnTo>
                    <a:pt x="1259" y="2060"/>
                  </a:lnTo>
                  <a:lnTo>
                    <a:pt x="1314" y="2060"/>
                  </a:lnTo>
                  <a:lnTo>
                    <a:pt x="1314" y="2117"/>
                  </a:lnTo>
                  <a:lnTo>
                    <a:pt x="1375" y="2117"/>
                  </a:lnTo>
                  <a:lnTo>
                    <a:pt x="1375" y="2060"/>
                  </a:lnTo>
                  <a:lnTo>
                    <a:pt x="1375" y="2058"/>
                  </a:lnTo>
                  <a:lnTo>
                    <a:pt x="1375" y="2003"/>
                  </a:lnTo>
                  <a:lnTo>
                    <a:pt x="1429" y="2003"/>
                  </a:lnTo>
                  <a:lnTo>
                    <a:pt x="1429" y="2058"/>
                  </a:lnTo>
                  <a:lnTo>
                    <a:pt x="1429" y="2060"/>
                  </a:lnTo>
                  <a:lnTo>
                    <a:pt x="1429" y="2117"/>
                  </a:lnTo>
                  <a:lnTo>
                    <a:pt x="1486" y="2117"/>
                  </a:lnTo>
                  <a:lnTo>
                    <a:pt x="1486" y="2176"/>
                  </a:lnTo>
                  <a:lnTo>
                    <a:pt x="1545" y="2176"/>
                  </a:lnTo>
                  <a:lnTo>
                    <a:pt x="1545" y="2117"/>
                  </a:lnTo>
                  <a:lnTo>
                    <a:pt x="1545" y="2114"/>
                  </a:lnTo>
                  <a:lnTo>
                    <a:pt x="1545" y="2058"/>
                  </a:lnTo>
                  <a:lnTo>
                    <a:pt x="1488" y="2058"/>
                  </a:lnTo>
                  <a:lnTo>
                    <a:pt x="1488" y="2001"/>
                  </a:lnTo>
                  <a:lnTo>
                    <a:pt x="1432" y="2001"/>
                  </a:lnTo>
                  <a:lnTo>
                    <a:pt x="1432" y="1947"/>
                  </a:lnTo>
                  <a:lnTo>
                    <a:pt x="1486" y="1947"/>
                  </a:lnTo>
                  <a:lnTo>
                    <a:pt x="1488" y="1947"/>
                  </a:lnTo>
                  <a:lnTo>
                    <a:pt x="1543" y="1947"/>
                  </a:lnTo>
                  <a:lnTo>
                    <a:pt x="1543" y="2003"/>
                  </a:lnTo>
                  <a:lnTo>
                    <a:pt x="1599" y="2003"/>
                  </a:lnTo>
                  <a:lnTo>
                    <a:pt x="1599" y="2058"/>
                  </a:lnTo>
                  <a:lnTo>
                    <a:pt x="1599" y="2060"/>
                  </a:lnTo>
                  <a:lnTo>
                    <a:pt x="1599" y="2114"/>
                  </a:lnTo>
                  <a:lnTo>
                    <a:pt x="1599" y="2117"/>
                  </a:lnTo>
                  <a:lnTo>
                    <a:pt x="1599" y="2176"/>
                  </a:lnTo>
                  <a:lnTo>
                    <a:pt x="1658" y="2176"/>
                  </a:lnTo>
                  <a:lnTo>
                    <a:pt x="1658" y="2228"/>
                  </a:lnTo>
                  <a:lnTo>
                    <a:pt x="1658" y="2232"/>
                  </a:lnTo>
                  <a:lnTo>
                    <a:pt x="1658" y="2287"/>
                  </a:lnTo>
                  <a:lnTo>
                    <a:pt x="1658" y="2289"/>
                  </a:lnTo>
                  <a:lnTo>
                    <a:pt x="1658" y="2343"/>
                  </a:lnTo>
                  <a:lnTo>
                    <a:pt x="1658" y="2346"/>
                  </a:lnTo>
                  <a:lnTo>
                    <a:pt x="1658" y="2400"/>
                  </a:lnTo>
                  <a:lnTo>
                    <a:pt x="1658" y="2403"/>
                  </a:lnTo>
                  <a:lnTo>
                    <a:pt x="1658" y="2459"/>
                  </a:lnTo>
                  <a:lnTo>
                    <a:pt x="1715" y="2459"/>
                  </a:lnTo>
                  <a:lnTo>
                    <a:pt x="1715" y="2514"/>
                  </a:lnTo>
                  <a:lnTo>
                    <a:pt x="1715" y="2518"/>
                  </a:lnTo>
                  <a:lnTo>
                    <a:pt x="1715" y="2573"/>
                  </a:lnTo>
                  <a:lnTo>
                    <a:pt x="1715" y="2575"/>
                  </a:lnTo>
                  <a:lnTo>
                    <a:pt x="1715" y="2629"/>
                  </a:lnTo>
                  <a:lnTo>
                    <a:pt x="1715" y="2632"/>
                  </a:lnTo>
                  <a:lnTo>
                    <a:pt x="1715" y="2688"/>
                  </a:lnTo>
                  <a:lnTo>
                    <a:pt x="1772" y="2688"/>
                  </a:lnTo>
                  <a:lnTo>
                    <a:pt x="1772" y="2743"/>
                  </a:lnTo>
                  <a:lnTo>
                    <a:pt x="1772" y="2745"/>
                  </a:lnTo>
                  <a:lnTo>
                    <a:pt x="1772" y="2804"/>
                  </a:lnTo>
                  <a:lnTo>
                    <a:pt x="1831" y="2804"/>
                  </a:lnTo>
                  <a:lnTo>
                    <a:pt x="1831" y="2745"/>
                  </a:lnTo>
                  <a:lnTo>
                    <a:pt x="1831" y="2743"/>
                  </a:lnTo>
                  <a:lnTo>
                    <a:pt x="1831" y="2688"/>
                  </a:lnTo>
                  <a:lnTo>
                    <a:pt x="1831" y="2686"/>
                  </a:lnTo>
                  <a:lnTo>
                    <a:pt x="1831" y="2632"/>
                  </a:lnTo>
                  <a:lnTo>
                    <a:pt x="1885" y="2632"/>
                  </a:lnTo>
                  <a:lnTo>
                    <a:pt x="1890" y="2632"/>
                  </a:lnTo>
                  <a:lnTo>
                    <a:pt x="1942" y="2632"/>
                  </a:lnTo>
                  <a:lnTo>
                    <a:pt x="1942" y="2688"/>
                  </a:lnTo>
                  <a:lnTo>
                    <a:pt x="2001" y="2688"/>
                  </a:lnTo>
                  <a:lnTo>
                    <a:pt x="2001" y="2745"/>
                  </a:lnTo>
                  <a:lnTo>
                    <a:pt x="2060" y="2745"/>
                  </a:lnTo>
                  <a:lnTo>
                    <a:pt x="2060" y="2688"/>
                  </a:lnTo>
                  <a:lnTo>
                    <a:pt x="2060" y="2686"/>
                  </a:lnTo>
                  <a:lnTo>
                    <a:pt x="2060" y="2632"/>
                  </a:lnTo>
                  <a:lnTo>
                    <a:pt x="2060" y="2629"/>
                  </a:lnTo>
                  <a:lnTo>
                    <a:pt x="2060" y="2573"/>
                  </a:lnTo>
                  <a:lnTo>
                    <a:pt x="2003" y="2573"/>
                  </a:lnTo>
                  <a:close/>
                  <a:moveTo>
                    <a:pt x="1200" y="2171"/>
                  </a:moveTo>
                  <a:lnTo>
                    <a:pt x="1146" y="2171"/>
                  </a:lnTo>
                  <a:lnTo>
                    <a:pt x="1146" y="2117"/>
                  </a:lnTo>
                  <a:lnTo>
                    <a:pt x="1200" y="2117"/>
                  </a:lnTo>
                  <a:lnTo>
                    <a:pt x="1200" y="2171"/>
                  </a:lnTo>
                  <a:close/>
                </a:path>
              </a:pathLst>
            </a:custGeom>
            <a:solidFill>
              <a:srgbClr val="BAE4D9"/>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5" name="タイトル 4"/>
          <p:cNvSpPr>
            <a:spLocks noGrp="1"/>
          </p:cNvSpPr>
          <p:nvPr>
            <p:ph type="title"/>
          </p:nvPr>
        </p:nvSpPr>
        <p:spPr/>
        <p:txBody>
          <a:bodyPr/>
          <a:lstStyle/>
          <a:p>
            <a:r>
              <a:rPr lang="ja-JP" altLang="en-US" dirty="0"/>
              <a:t>バングラデシュ／一般概況／規制</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外貨持出規制</a:t>
            </a:r>
          </a:p>
        </p:txBody>
      </p:sp>
      <p:sp>
        <p:nvSpPr>
          <p:cNvPr id="7" name="テキスト プレースホルダー 1"/>
          <p:cNvSpPr txBox="1">
            <a:spLocks/>
          </p:cNvSpPr>
          <p:nvPr/>
        </p:nvSpPr>
        <p:spPr>
          <a:xfrm>
            <a:off x="199710" y="1124744"/>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10,000US$</a:t>
            </a:r>
            <a:r>
              <a:rPr lang="ja-JP" altLang="en-US" dirty="0"/>
              <a:t>を超える外貨の持ち込み、および持ち出しについては、申告が必要である。</a:t>
            </a:r>
          </a:p>
        </p:txBody>
      </p:sp>
      <p:sp>
        <p:nvSpPr>
          <p:cNvPr id="28" name="角丸四角形 27"/>
          <p:cNvSpPr/>
          <p:nvPr/>
        </p:nvSpPr>
        <p:spPr>
          <a:xfrm>
            <a:off x="632520" y="2060848"/>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9" name="角丸四角形 28"/>
          <p:cNvSpPr/>
          <p:nvPr/>
        </p:nvSpPr>
        <p:spPr>
          <a:xfrm>
            <a:off x="632520" y="3933056"/>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30" name="Freeform 7"/>
          <p:cNvSpPr>
            <a:spLocks/>
          </p:cNvSpPr>
          <p:nvPr/>
        </p:nvSpPr>
        <p:spPr bwMode="auto">
          <a:xfrm>
            <a:off x="2360712" y="4282451"/>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alpha val="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 name="Freeform 6"/>
          <p:cNvSpPr>
            <a:spLocks/>
          </p:cNvSpPr>
          <p:nvPr/>
        </p:nvSpPr>
        <p:spPr bwMode="auto">
          <a:xfrm>
            <a:off x="1640632" y="2852936"/>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 name="グループ化 31"/>
          <p:cNvGrpSpPr/>
          <p:nvPr/>
        </p:nvGrpSpPr>
        <p:grpSpPr>
          <a:xfrm>
            <a:off x="2489618" y="1916832"/>
            <a:ext cx="2161184" cy="1821260"/>
            <a:chOff x="2287194" y="2575129"/>
            <a:chExt cx="2161184" cy="1821260"/>
          </a:xfrm>
        </p:grpSpPr>
        <p:sp>
          <p:nvSpPr>
            <p:cNvPr id="33"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テキスト ボックス 33"/>
            <p:cNvSpPr txBox="1"/>
            <p:nvPr/>
          </p:nvSpPr>
          <p:spPr>
            <a:xfrm>
              <a:off x="2300828" y="3486296"/>
              <a:ext cx="2133919" cy="553998"/>
            </a:xfrm>
            <a:prstGeom prst="rect">
              <a:avLst/>
            </a:prstGeom>
            <a:noFill/>
          </p:spPr>
          <p:txBody>
            <a:bodyPr wrap="none" rtlCol="0">
              <a:spAutoFit/>
            </a:bodyPr>
            <a:lstStyle/>
            <a:p>
              <a:pPr algn="ctr"/>
              <a:r>
                <a:rPr kumimoji="1" lang="en-US" altLang="ja-JP" sz="3000" spc="-100" dirty="0">
                  <a:latin typeface="Arial Black" panose="020B0A04020102020204" pitchFamily="34" charset="0"/>
                  <a:ea typeface="ＭＳ Ｐゴシック" panose="020B0600070205080204" pitchFamily="50" charset="-128"/>
                  <a:cs typeface="Arial" panose="020B0604020202020204" pitchFamily="34" charset="0"/>
                </a:rPr>
                <a:t>10,00</a:t>
              </a:r>
              <a:r>
                <a:rPr kumimoji="1" lang="en-US" altLang="ja-JP" sz="3000" dirty="0">
                  <a:latin typeface="Arial Black" panose="020B0A04020102020204" pitchFamily="34" charset="0"/>
                  <a:ea typeface="ＭＳ Ｐゴシック" panose="020B0600070205080204" pitchFamily="50" charset="-128"/>
                  <a:cs typeface="Arial" panose="020B0604020202020204" pitchFamily="34" charset="0"/>
                </a:rPr>
                <a:t>0</a:t>
              </a:r>
              <a:r>
                <a:rPr lang="en-US" altLang="ja-JP" sz="1600" dirty="0"/>
                <a:t>US$</a:t>
              </a:r>
              <a:r>
                <a:rPr lang="ja-JP" altLang="en-US" sz="1600" dirty="0">
                  <a:latin typeface="HGP創英角ｺﾞｼｯｸUB" panose="020B0900000000000000" pitchFamily="50" charset="-128"/>
                  <a:ea typeface="HGP創英角ｺﾞｼｯｸUB" panose="020B0900000000000000" pitchFamily="50" charset="-128"/>
                  <a:cs typeface="Arial" panose="020B0604020202020204" pitchFamily="34" charset="0"/>
                </a:rPr>
                <a:t>超</a:t>
              </a:r>
              <a:endParaRPr lang="en-US" altLang="ja-JP" sz="16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35" name="正方形/長方形 34"/>
            <p:cNvSpPr/>
            <p:nvPr/>
          </p:nvSpPr>
          <p:spPr>
            <a:xfrm>
              <a:off x="2777086" y="3079185"/>
              <a:ext cx="1152000"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squar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grpSp>
        <p:nvGrpSpPr>
          <p:cNvPr id="43" name="グループ化 42"/>
          <p:cNvGrpSpPr/>
          <p:nvPr/>
        </p:nvGrpSpPr>
        <p:grpSpPr>
          <a:xfrm>
            <a:off x="4103068" y="3573016"/>
            <a:ext cx="2161184" cy="1821260"/>
            <a:chOff x="2287194" y="2575129"/>
            <a:chExt cx="2161184" cy="1821260"/>
          </a:xfrm>
        </p:grpSpPr>
        <p:sp>
          <p:nvSpPr>
            <p:cNvPr id="44"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p:cNvSpPr txBox="1"/>
            <p:nvPr/>
          </p:nvSpPr>
          <p:spPr>
            <a:xfrm>
              <a:off x="2307241" y="3486296"/>
              <a:ext cx="2121094" cy="553998"/>
            </a:xfrm>
            <a:prstGeom prst="rect">
              <a:avLst/>
            </a:prstGeom>
            <a:noFill/>
          </p:spPr>
          <p:txBody>
            <a:bodyPr wrap="none" rtlCol="0">
              <a:spAutoFit/>
            </a:bodyPr>
            <a:lstStyle/>
            <a:p>
              <a:pPr algn="ctr"/>
              <a:r>
                <a:rPr lang="en-US" altLang="ja-JP" sz="3000" spc="-100" dirty="0">
                  <a:latin typeface="Arial Black" panose="020B0A04020102020204" pitchFamily="34" charset="0"/>
                  <a:ea typeface="ＭＳ Ｐゴシック" panose="020B0600070205080204" pitchFamily="50" charset="-128"/>
                  <a:cs typeface="Arial" panose="020B0604020202020204" pitchFamily="34" charset="0"/>
                </a:rPr>
                <a:t>10,000</a:t>
              </a:r>
              <a:r>
                <a:rPr lang="en-US" altLang="ja-JP" sz="1600" dirty="0"/>
                <a:t>US$</a:t>
              </a:r>
              <a:r>
                <a:rPr lang="ja-JP" altLang="en-US" sz="1600" dirty="0">
                  <a:latin typeface="HGP創英角ｺﾞｼｯｸUB" panose="020B0900000000000000" pitchFamily="50" charset="-128"/>
                  <a:ea typeface="HGP創英角ｺﾞｼｯｸUB" panose="020B0900000000000000" pitchFamily="50" charset="-128"/>
                  <a:cs typeface="Arial" panose="020B0604020202020204" pitchFamily="34" charset="0"/>
                </a:rPr>
                <a:t>超</a:t>
              </a:r>
              <a:endParaRPr lang="en-US" altLang="ja-JP"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806359" y="3079185"/>
              <a:ext cx="1152000"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squar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66" name="テキスト ボックス 65"/>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在バングラデシュ日本大使館ホームページ</a:t>
            </a:r>
            <a:endParaRPr lang="en-US" altLang="ja-JP" sz="800" dirty="0"/>
          </a:p>
        </p:txBody>
      </p:sp>
    </p:spTree>
    <p:extLst>
      <p:ext uri="{BB962C8B-B14F-4D97-AF65-F5344CB8AC3E}">
        <p14:creationId xmlns:p14="http://schemas.microsoft.com/office/powerpoint/2010/main" val="1051132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医療関連</a:t>
            </a:r>
            <a:endParaRPr kumimoji="1" lang="ja-JP" altLang="en-US" dirty="0"/>
          </a:p>
        </p:txBody>
      </p:sp>
    </p:spTree>
    <p:extLst>
      <p:ext uri="{BB962C8B-B14F-4D97-AF65-F5344CB8AC3E}">
        <p14:creationId xmlns:p14="http://schemas.microsoft.com/office/powerpoint/2010/main" val="1722897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バングラデシュ／医療関連／医療・公衆衛生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73.1</a:t>
            </a:r>
            <a:r>
              <a:rPr lang="ja-JP" altLang="en-US" dirty="0"/>
              <a:t>歳、健康寿命は</a:t>
            </a:r>
            <a:r>
              <a:rPr lang="en-US" altLang="ja-JP" dirty="0"/>
              <a:t>63.1</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1360591" y="6164709"/>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a:t>で算出される。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1726873258"/>
              </p:ext>
            </p:extLst>
          </p:nvPr>
        </p:nvGraphicFramePr>
        <p:xfrm>
          <a:off x="1352600" y="1700808"/>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71.6</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74.6</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73.1</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63.1</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63.0</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63.1</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人あたり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31</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万人あたり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115</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30~79</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23.5%</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34.2%</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2.9%</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7.5%</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49.3%</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13.4%</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2" name="テキスト ボックス 1">
            <a:extLst>
              <a:ext uri="{FF2B5EF4-FFF2-40B4-BE49-F238E27FC236}">
                <a16:creationId xmlns:a16="http://schemas.microsoft.com/office/drawing/2014/main" id="{11508230-61C5-8E86-D0DE-8D26F9E6C29D}"/>
              </a:ext>
            </a:extLst>
          </p:cNvPr>
          <p:cNvSpPr txBox="1"/>
          <p:nvPr/>
        </p:nvSpPr>
        <p:spPr>
          <a:xfrm>
            <a:off x="200025" y="6597442"/>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kumimoji="0" lang="en-US" altLang="ja-JP" sz="800" dirty="0" bmk=""/>
              <a:t>Global Health Observatory </a:t>
            </a:r>
            <a:r>
              <a:rPr kumimoji="0" lang="ja-JP" altLang="en-US" sz="800" dirty="0" bmk=""/>
              <a:t>（</a:t>
            </a:r>
            <a:r>
              <a:rPr kumimoji="0" lang="en-US" altLang="ja-JP" sz="800" dirty="0" bmk=""/>
              <a:t>GHO</a:t>
            </a:r>
            <a:r>
              <a:rPr kumimoji="0" lang="ja-JP" altLang="en-US" sz="800" dirty="0" bmk=""/>
              <a:t>）</a:t>
            </a:r>
            <a:r>
              <a:rPr kumimoji="0" lang="en-US" altLang="ja-JP" sz="800" dirty="0" bmk=""/>
              <a:t> data</a:t>
            </a:r>
            <a:r>
              <a:rPr kumimoji="0" lang="ja-JP" altLang="en-US" sz="800" dirty="0" bmk=""/>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p>
        </p:txBody>
      </p:sp>
    </p:spTree>
    <p:extLst>
      <p:ext uri="{BB962C8B-B14F-4D97-AF65-F5344CB8AC3E}">
        <p14:creationId xmlns:p14="http://schemas.microsoft.com/office/powerpoint/2010/main" val="126517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vert="horz"/>
          <a:lstStyle/>
          <a:p>
            <a:r>
              <a:rPr lang="ja-JP" altLang="en-US" dirty="0"/>
              <a:t>バングラデシュ／医療関連／医療・公衆衛生</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医療費支出額</a:t>
            </a:r>
          </a:p>
        </p:txBody>
      </p:sp>
      <p:grpSp>
        <p:nvGrpSpPr>
          <p:cNvPr id="28" name="グループ化 7"/>
          <p:cNvGrpSpPr/>
          <p:nvPr/>
        </p:nvGrpSpPr>
        <p:grpSpPr>
          <a:xfrm>
            <a:off x="369259" y="1700808"/>
            <a:ext cx="9263691"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369259" y="4270572"/>
            <a:ext cx="9263691"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一人当たり医療費の推移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125" name="テキスト ボックス 35"/>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医療費支出総額は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倍近くになっているが、近年の政府の負担割合は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未満に留まっている。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年の一人当たり医療費は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52US$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である。</a:t>
            </a:r>
          </a:p>
        </p:txBody>
      </p:sp>
      <p:sp>
        <p:nvSpPr>
          <p:cNvPr id="308" name="テキスト ボックス 18">
            <a:extLst>
              <a:ext uri="{FF2B5EF4-FFF2-40B4-BE49-F238E27FC236}">
                <a16:creationId xmlns:a16="http://schemas.microsoft.com/office/drawing/2014/main" id="{B4674BC4-1259-4974-835D-44A06078D18E}"/>
              </a:ext>
            </a:extLst>
          </p:cNvPr>
          <p:cNvSpPr txBox="1"/>
          <p:nvPr/>
        </p:nvSpPr>
        <p:spPr>
          <a:xfrm>
            <a:off x="200025" y="6605532"/>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a:t>
            </a:r>
            <a:r>
              <a:rPr kumimoji="0" lang="en-US" altLang="ja-JP" sz="800" dirty="0" bmk=""/>
              <a:t>2026</a:t>
            </a:r>
            <a:r>
              <a:rPr kumimoji="0" lang="ja-JP" altLang="en-US" sz="800" dirty="0" bmk=""/>
              <a:t>年</a:t>
            </a:r>
            <a:r>
              <a:rPr kumimoji="0" lang="en-US" altLang="ja-JP" sz="800" dirty="0" bmk=""/>
              <a:t>3</a:t>
            </a:r>
            <a:r>
              <a:rPr kumimoji="0" lang="ja-JP" altLang="en-US" sz="800" dirty="0" bmk=""/>
              <a:t>月時点）</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9" name="テキスト ボックス 6">
            <a:extLst>
              <a:ext uri="{FF2B5EF4-FFF2-40B4-BE49-F238E27FC236}">
                <a16:creationId xmlns:a16="http://schemas.microsoft.com/office/drawing/2014/main" id="{A907746C-2F9F-446D-B60C-6E72A2629486}"/>
              </a:ext>
            </a:extLst>
          </p:cNvPr>
          <p:cNvSpPr txBox="1"/>
          <p:nvPr/>
        </p:nvSpPr>
        <p:spPr>
          <a:xfrm>
            <a:off x="5935016" y="6491689"/>
            <a:ext cx="3656087" cy="307777"/>
          </a:xfrm>
          <a:prstGeom prst="rect">
            <a:avLst/>
          </a:prstGeom>
          <a:noFill/>
        </p:spPr>
        <p:txBody>
          <a:bodyPr wrap="square" rtlCol="0">
            <a:spAutoFit/>
          </a:bodyPr>
          <a:lstStyle/>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テキスト ボックス 6">
            <a:extLst>
              <a:ext uri="{FF2B5EF4-FFF2-40B4-BE49-F238E27FC236}">
                <a16:creationId xmlns:a16="http://schemas.microsoft.com/office/drawing/2014/main" id="{A47E1F7F-A0CC-D5A8-A918-A769DF63AC06}"/>
              </a:ext>
            </a:extLst>
          </p:cNvPr>
          <p:cNvSpPr txBox="1"/>
          <p:nvPr/>
        </p:nvSpPr>
        <p:spPr>
          <a:xfrm>
            <a:off x="4088393" y="6491689"/>
            <a:ext cx="3656087" cy="307777"/>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年価値で計算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Rectangle 1">
            <a:extLst>
              <a:ext uri="{FF2B5EF4-FFF2-40B4-BE49-F238E27FC236}">
                <a16:creationId xmlns:a16="http://schemas.microsoft.com/office/drawing/2014/main" id="{7756DF22-655B-CEEA-C7CD-F4AB7A073002}"/>
              </a:ext>
            </a:extLst>
          </p:cNvPr>
          <p:cNvSpPr/>
          <p:nvPr>
            <p:custDataLst>
              <p:tags r:id="rId1"/>
            </p:custDataLst>
          </p:nvPr>
        </p:nvSpPr>
        <p:spPr bwMode="gray">
          <a:xfrm>
            <a:off x="8416925" y="2662238"/>
            <a:ext cx="160338" cy="1206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Rectangle 6">
            <a:extLst>
              <a:ext uri="{FF2B5EF4-FFF2-40B4-BE49-F238E27FC236}">
                <a16:creationId xmlns:a16="http://schemas.microsoft.com/office/drawing/2014/main" id="{EA20AE26-0B52-7476-50A3-9E9733D62AB5}"/>
              </a:ext>
            </a:extLst>
          </p:cNvPr>
          <p:cNvSpPr/>
          <p:nvPr>
            <p:custDataLst>
              <p:tags r:id="rId2"/>
            </p:custDataLst>
          </p:nvPr>
        </p:nvSpPr>
        <p:spPr bwMode="gray">
          <a:xfrm>
            <a:off x="8416925" y="2849563"/>
            <a:ext cx="160338" cy="1206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プレースホルダ 9">
            <a:extLst>
              <a:ext uri="{FF2B5EF4-FFF2-40B4-BE49-F238E27FC236}">
                <a16:creationId xmlns:a16="http://schemas.microsoft.com/office/drawing/2014/main" id="{5FD5B940-C8A7-1D9A-3656-6D8A0561338A}"/>
              </a:ext>
            </a:extLst>
          </p:cNvPr>
          <p:cNvSpPr>
            <a:spLocks/>
          </p:cNvSpPr>
          <p:nvPr>
            <p:custDataLst>
              <p:tags r:id="rId3"/>
            </p:custDataLst>
          </p:nvPr>
        </p:nvSpPr>
        <p:spPr bwMode="auto">
          <a:xfrm>
            <a:off x="8628063" y="2659063"/>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5CC61BB-6A54-4178-8550-CC8063671897}" type="datetime'''''''''''''''''政''''''''''府''''以外''''の医''''''療''''''費支''出'">
              <a:rPr lang="ja-JP" altLang="en-US" sz="900" smtClean="0"/>
              <a:pPr/>
              <a:t>政府以外の医療費支出</a:t>
            </a:fld>
            <a:endParaRPr kumimoji="0" lang="ja-JP" altLang="en-US" sz="900" dirty="0">
              <a:sym typeface="+mn-lt"/>
            </a:endParaRPr>
          </a:p>
        </p:txBody>
      </p:sp>
      <p:sp>
        <p:nvSpPr>
          <p:cNvPr id="9" name="テキスト プレースホルダ 9">
            <a:extLst>
              <a:ext uri="{FF2B5EF4-FFF2-40B4-BE49-F238E27FC236}">
                <a16:creationId xmlns:a16="http://schemas.microsoft.com/office/drawing/2014/main" id="{CA6BD249-23FE-9DAB-4272-C6A2F9F29A75}"/>
              </a:ext>
            </a:extLst>
          </p:cNvPr>
          <p:cNvSpPr>
            <a:spLocks/>
          </p:cNvSpPr>
          <p:nvPr>
            <p:custDataLst>
              <p:tags r:id="rId4"/>
            </p:custDataLst>
          </p:nvPr>
        </p:nvSpPr>
        <p:spPr bwMode="auto">
          <a:xfrm>
            <a:off x="8628063" y="2846388"/>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0BE9658-95F6-4AD3-A992-A42D029D2E4B}" type="datetime'''''''''''''''''政府''''の医療''''費''''''''''''支''出'''''">
              <a:rPr lang="ja-JP" altLang="en-US" sz="900" smtClean="0"/>
              <a:pPr/>
              <a:t>政府の医療費支出</a:t>
            </a:fld>
            <a:endParaRPr kumimoji="0" lang="ja-JP" altLang="en-US" sz="900" dirty="0">
              <a:sym typeface="+mn-lt"/>
            </a:endParaRPr>
          </a:p>
        </p:txBody>
      </p:sp>
      <p:sp>
        <p:nvSpPr>
          <p:cNvPr id="10" name="Rectangle 9">
            <a:extLst>
              <a:ext uri="{FF2B5EF4-FFF2-40B4-BE49-F238E27FC236}">
                <a16:creationId xmlns:a16="http://schemas.microsoft.com/office/drawing/2014/main" id="{ED71870E-C87C-77B4-F555-1A6705265BA6}"/>
              </a:ext>
            </a:extLst>
          </p:cNvPr>
          <p:cNvSpPr/>
          <p:nvPr>
            <p:custDataLst>
              <p:tags r:id="rId5"/>
            </p:custDataLst>
          </p:nvPr>
        </p:nvSpPr>
        <p:spPr bwMode="gray">
          <a:xfrm>
            <a:off x="8421688" y="4892675"/>
            <a:ext cx="179388" cy="1333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Rectangle 10">
            <a:extLst>
              <a:ext uri="{FF2B5EF4-FFF2-40B4-BE49-F238E27FC236}">
                <a16:creationId xmlns:a16="http://schemas.microsoft.com/office/drawing/2014/main" id="{1AA02381-C76A-36DE-DD38-1A57A2D0E341}"/>
              </a:ext>
            </a:extLst>
          </p:cNvPr>
          <p:cNvSpPr/>
          <p:nvPr>
            <p:custDataLst>
              <p:tags r:id="rId6"/>
            </p:custDataLst>
          </p:nvPr>
        </p:nvSpPr>
        <p:spPr bwMode="gray">
          <a:xfrm>
            <a:off x="8421688" y="5095875"/>
            <a:ext cx="179388" cy="1333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プレースホルダ 9">
            <a:extLst>
              <a:ext uri="{FF2B5EF4-FFF2-40B4-BE49-F238E27FC236}">
                <a16:creationId xmlns:a16="http://schemas.microsoft.com/office/drawing/2014/main" id="{6D0455D5-67B4-5B58-8B56-055FCA019259}"/>
              </a:ext>
            </a:extLst>
          </p:cNvPr>
          <p:cNvSpPr>
            <a:spLocks/>
          </p:cNvSpPr>
          <p:nvPr>
            <p:custDataLst>
              <p:tags r:id="rId7"/>
            </p:custDataLst>
          </p:nvPr>
        </p:nvSpPr>
        <p:spPr bwMode="auto">
          <a:xfrm>
            <a:off x="8651875" y="48879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FE98354-6A76-4CEB-836F-1FD294E70CE0}" type="datetime'''''''政''''府''以''''''''''''''''''''''''''外'''''''">
              <a:rPr lang="ja-JP" altLang="en-US" sz="1000" smtClean="0"/>
              <a:pPr/>
              <a:t>政府以外</a:t>
            </a:fld>
            <a:endParaRPr kumimoji="0" lang="ja-JP" altLang="en-US" sz="1000">
              <a:sym typeface="+mn-lt"/>
            </a:endParaRPr>
          </a:p>
        </p:txBody>
      </p:sp>
      <p:sp>
        <p:nvSpPr>
          <p:cNvPr id="13" name="テキスト プレースホルダ 9">
            <a:extLst>
              <a:ext uri="{FF2B5EF4-FFF2-40B4-BE49-F238E27FC236}">
                <a16:creationId xmlns:a16="http://schemas.microsoft.com/office/drawing/2014/main" id="{1213C150-5CFF-798A-6956-84387C5E2B87}"/>
              </a:ext>
            </a:extLst>
          </p:cNvPr>
          <p:cNvSpPr>
            <a:spLocks/>
          </p:cNvSpPr>
          <p:nvPr>
            <p:custDataLst>
              <p:tags r:id="rId8"/>
            </p:custDataLst>
          </p:nvPr>
        </p:nvSpPr>
        <p:spPr bwMode="auto">
          <a:xfrm>
            <a:off x="8651875" y="50911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03A22E5-D200-4AA9-83EB-CCD084A88150}" type="datetime'''''''''''''''''''''''''''''''''''政''''''''''府'''''">
              <a:rPr lang="ja-JP" altLang="en-US" sz="1000" smtClean="0"/>
              <a:pPr/>
              <a:t>政府</a:t>
            </a:fld>
            <a:endParaRPr kumimoji="0" lang="ja-JP" altLang="en-US" sz="1000">
              <a:sym typeface="+mn-lt"/>
            </a:endParaRPr>
          </a:p>
        </p:txBody>
      </p:sp>
      <p:cxnSp>
        <p:nvCxnSpPr>
          <p:cNvPr id="14" name="Straight Connector 13">
            <a:extLst>
              <a:ext uri="{FF2B5EF4-FFF2-40B4-BE49-F238E27FC236}">
                <a16:creationId xmlns:a16="http://schemas.microsoft.com/office/drawing/2014/main" id="{997A33FA-DCC8-79D6-BDC2-9C273CA07583}"/>
              </a:ext>
            </a:extLst>
          </p:cNvPr>
          <p:cNvCxnSpPr>
            <a:cxnSpLocks/>
          </p:cNvCxnSpPr>
          <p:nvPr>
            <p:custDataLst>
              <p:tags r:id="rId9"/>
            </p:custDataLst>
          </p:nvPr>
        </p:nvCxnSpPr>
        <p:spPr bwMode="gray">
          <a:xfrm>
            <a:off x="8382000" y="3127375"/>
            <a:ext cx="193675"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8DF51A2B-91FD-80C0-BCF6-680E5E0D61A3}"/>
              </a:ext>
            </a:extLst>
          </p:cNvPr>
          <p:cNvSpPr/>
          <p:nvPr>
            <p:custDataLst>
              <p:tags r:id="rId10"/>
            </p:custDataLst>
          </p:nvPr>
        </p:nvSpPr>
        <p:spPr bwMode="gray">
          <a:xfrm>
            <a:off x="8453438" y="3101975"/>
            <a:ext cx="50800" cy="508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プレースホルダ 9">
            <a:extLst>
              <a:ext uri="{FF2B5EF4-FFF2-40B4-BE49-F238E27FC236}">
                <a16:creationId xmlns:a16="http://schemas.microsoft.com/office/drawing/2014/main" id="{F2E6F4ED-A7CC-7933-1BB7-2848C6B60490}"/>
              </a:ext>
            </a:extLst>
          </p:cNvPr>
          <p:cNvSpPr>
            <a:spLocks/>
          </p:cNvSpPr>
          <p:nvPr>
            <p:custDataLst>
              <p:tags r:id="rId11"/>
            </p:custDataLst>
          </p:nvPr>
        </p:nvSpPr>
        <p:spPr bwMode="auto">
          <a:xfrm>
            <a:off x="8631238" y="3070225"/>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46E60DB-93CE-4B16-BCBB-5B7357005B20}" type="datetime'医療''費支''出総額''''''に''おけ''る''''''''''&#10;''政''''府の負''担割合'">
              <a:rPr lang="ja-JP" altLang="en-US" sz="800" smtClean="0"/>
              <a:pPr/>
              <a:t>医療費支出総額における
政府の負担割合</a:t>
            </a:fld>
            <a:endParaRPr kumimoji="0" lang="ja-JP" altLang="en-US" sz="800">
              <a:sym typeface="+mn-lt"/>
            </a:endParaRPr>
          </a:p>
        </p:txBody>
      </p:sp>
      <p:graphicFrame>
        <p:nvGraphicFramePr>
          <p:cNvPr id="455" name="Chart 454">
            <a:extLst>
              <a:ext uri="{FF2B5EF4-FFF2-40B4-BE49-F238E27FC236}">
                <a16:creationId xmlns:a16="http://schemas.microsoft.com/office/drawing/2014/main" id="{6613E196-12DA-DF56-47DD-2E32595F2644}"/>
              </a:ext>
            </a:extLst>
          </p:cNvPr>
          <p:cNvGraphicFramePr/>
          <p:nvPr>
            <p:custDataLst>
              <p:tags r:id="rId12"/>
            </p:custDataLst>
            <p:extLst>
              <p:ext uri="{D42A27DB-BD31-4B8C-83A1-F6EECF244321}">
                <p14:modId xmlns:p14="http://schemas.microsoft.com/office/powerpoint/2010/main" val="308117516"/>
              </p:ext>
            </p:extLst>
          </p:nvPr>
        </p:nvGraphicFramePr>
        <p:xfrm>
          <a:off x="596900" y="2425700"/>
          <a:ext cx="7773988" cy="1474788"/>
        </p:xfrm>
        <a:graphic>
          <a:graphicData uri="http://schemas.openxmlformats.org/drawingml/2006/chart">
            <c:chart xmlns:c="http://schemas.openxmlformats.org/drawingml/2006/chart" xmlns:r="http://schemas.openxmlformats.org/officeDocument/2006/relationships" r:id="rId181"/>
          </a:graphicData>
        </a:graphic>
      </p:graphicFrame>
      <p:sp>
        <p:nvSpPr>
          <p:cNvPr id="276" name="テキスト プレースホルダ 9">
            <a:extLst>
              <a:ext uri="{FF2B5EF4-FFF2-40B4-BE49-F238E27FC236}">
                <a16:creationId xmlns:a16="http://schemas.microsoft.com/office/drawing/2014/main" id="{847A8946-A2A0-EDDE-F272-093251132B4C}"/>
              </a:ext>
            </a:extLst>
          </p:cNvPr>
          <p:cNvSpPr>
            <a:spLocks/>
          </p:cNvSpPr>
          <p:nvPr>
            <p:custDataLst>
              <p:tags r:id="rId13"/>
            </p:custDataLst>
          </p:nvPr>
        </p:nvSpPr>
        <p:spPr bwMode="gray">
          <a:xfrm>
            <a:off x="522288" y="3757613"/>
            <a:ext cx="571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4B08D9E-9488-4C25-954A-7F9050D51F92}" type="datetime'''''''''''''''''''''''''''''''''''''''''''''0'''">
              <a:rPr lang="en-US" altLang="en-US" sz="800" smtClean="0"/>
              <a:pPr/>
              <a:t>0</a:t>
            </a:fld>
            <a:endParaRPr kumimoji="1" lang="en-US" altLang="ja-JP" sz="800" dirty="0">
              <a:sym typeface="+mn-lt"/>
            </a:endParaRPr>
          </a:p>
        </p:txBody>
      </p:sp>
      <p:sp>
        <p:nvSpPr>
          <p:cNvPr id="277" name="テキスト プレースホルダ 9">
            <a:extLst>
              <a:ext uri="{FF2B5EF4-FFF2-40B4-BE49-F238E27FC236}">
                <a16:creationId xmlns:a16="http://schemas.microsoft.com/office/drawing/2014/main" id="{47CDB442-D8AB-1494-4D52-E9F984F2D072}"/>
              </a:ext>
            </a:extLst>
          </p:cNvPr>
          <p:cNvSpPr>
            <a:spLocks/>
          </p:cNvSpPr>
          <p:nvPr>
            <p:custDataLst>
              <p:tags r:id="rId14"/>
            </p:custDataLst>
          </p:nvPr>
        </p:nvSpPr>
        <p:spPr bwMode="gray">
          <a:xfrm>
            <a:off x="522288" y="3495675"/>
            <a:ext cx="571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3556B91-6F0C-4260-B240-D338A5E79FAB}" type="datetime'''''''''''''''''''''''''2'''''''''''''''''''">
              <a:rPr lang="en-US" altLang="en-US" sz="800" smtClean="0"/>
              <a:pPr/>
              <a:t>2</a:t>
            </a:fld>
            <a:endParaRPr kumimoji="1" lang="en-US" altLang="ja-JP" sz="800" dirty="0">
              <a:sym typeface="+mn-lt"/>
            </a:endParaRPr>
          </a:p>
        </p:txBody>
      </p:sp>
      <p:sp>
        <p:nvSpPr>
          <p:cNvPr id="278" name="テキスト プレースホルダ 9">
            <a:extLst>
              <a:ext uri="{FF2B5EF4-FFF2-40B4-BE49-F238E27FC236}">
                <a16:creationId xmlns:a16="http://schemas.microsoft.com/office/drawing/2014/main" id="{8EBF7A1A-18B9-A05A-4469-6579DC5FDCD1}"/>
              </a:ext>
            </a:extLst>
          </p:cNvPr>
          <p:cNvSpPr>
            <a:spLocks/>
          </p:cNvSpPr>
          <p:nvPr>
            <p:custDataLst>
              <p:tags r:id="rId15"/>
            </p:custDataLst>
          </p:nvPr>
        </p:nvSpPr>
        <p:spPr bwMode="gray">
          <a:xfrm>
            <a:off x="522288" y="3233738"/>
            <a:ext cx="571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71C2C5B-D237-40F5-BD95-EEB92D9B907C}" type="datetime'''''''''''''''''''''''''''''4'''''''''''''''''">
              <a:rPr lang="en-US" altLang="en-US" sz="800" smtClean="0"/>
              <a:pPr/>
              <a:t>4</a:t>
            </a:fld>
            <a:endParaRPr kumimoji="1" lang="en-US" altLang="ja-JP" sz="800" dirty="0">
              <a:sym typeface="+mn-lt"/>
            </a:endParaRPr>
          </a:p>
        </p:txBody>
      </p:sp>
      <p:sp>
        <p:nvSpPr>
          <p:cNvPr id="279" name="テキスト プレースホルダ 9">
            <a:extLst>
              <a:ext uri="{FF2B5EF4-FFF2-40B4-BE49-F238E27FC236}">
                <a16:creationId xmlns:a16="http://schemas.microsoft.com/office/drawing/2014/main" id="{4470D39D-A830-6B2B-B34D-AD97EC6927A1}"/>
              </a:ext>
            </a:extLst>
          </p:cNvPr>
          <p:cNvSpPr>
            <a:spLocks/>
          </p:cNvSpPr>
          <p:nvPr>
            <p:custDataLst>
              <p:tags r:id="rId16"/>
            </p:custDataLst>
          </p:nvPr>
        </p:nvSpPr>
        <p:spPr bwMode="gray">
          <a:xfrm>
            <a:off x="522288" y="2971800"/>
            <a:ext cx="571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0BB7F29-980D-4562-8743-AE150F8B9C95}" type="datetime'''''''''6'''''''''''''''''''''''''''''''''''''''''''''''''">
              <a:rPr lang="en-US" altLang="en-US" sz="800" smtClean="0"/>
              <a:pPr/>
              <a:t>6</a:t>
            </a:fld>
            <a:endParaRPr kumimoji="1" lang="en-US" altLang="ja-JP" sz="800" dirty="0">
              <a:sym typeface="+mn-lt"/>
            </a:endParaRPr>
          </a:p>
        </p:txBody>
      </p:sp>
      <p:sp>
        <p:nvSpPr>
          <p:cNvPr id="280" name="テキスト プレースホルダ 9">
            <a:extLst>
              <a:ext uri="{FF2B5EF4-FFF2-40B4-BE49-F238E27FC236}">
                <a16:creationId xmlns:a16="http://schemas.microsoft.com/office/drawing/2014/main" id="{64E3F803-B503-1F00-2E73-70D5DA616046}"/>
              </a:ext>
            </a:extLst>
          </p:cNvPr>
          <p:cNvSpPr>
            <a:spLocks/>
          </p:cNvSpPr>
          <p:nvPr>
            <p:custDataLst>
              <p:tags r:id="rId17"/>
            </p:custDataLst>
          </p:nvPr>
        </p:nvSpPr>
        <p:spPr bwMode="gray">
          <a:xfrm>
            <a:off x="522288" y="2709863"/>
            <a:ext cx="571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B0B1160-B633-4074-AC02-48271D5DEC85}" type="datetime'''''8'''''''''''''''''''''''''''''''''''''''''''''''''">
              <a:rPr lang="en-US" altLang="en-US" sz="800" smtClean="0"/>
              <a:pPr/>
              <a:t>8</a:t>
            </a:fld>
            <a:endParaRPr kumimoji="1" lang="en-US" altLang="ja-JP" sz="800" dirty="0">
              <a:sym typeface="+mn-lt"/>
            </a:endParaRPr>
          </a:p>
        </p:txBody>
      </p:sp>
      <p:sp>
        <p:nvSpPr>
          <p:cNvPr id="281" name="テキスト プレースホルダ 9">
            <a:extLst>
              <a:ext uri="{FF2B5EF4-FFF2-40B4-BE49-F238E27FC236}">
                <a16:creationId xmlns:a16="http://schemas.microsoft.com/office/drawing/2014/main" id="{933BE182-043C-7E84-B0A3-A1CC009C9BC9}"/>
              </a:ext>
            </a:extLst>
          </p:cNvPr>
          <p:cNvSpPr>
            <a:spLocks/>
          </p:cNvSpPr>
          <p:nvPr>
            <p:custDataLst>
              <p:tags r:id="rId18"/>
            </p:custDataLst>
          </p:nvPr>
        </p:nvSpPr>
        <p:spPr bwMode="gray">
          <a:xfrm>
            <a:off x="465138" y="2447925"/>
            <a:ext cx="114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CF841A7-7DBE-47A4-BB2A-DAD6ABD8CDA7}" type="datetime'''''''''''1''''''''''''0'''''''''''''''''''''''''''">
              <a:rPr lang="en-US" altLang="en-US" sz="800" smtClean="0"/>
              <a:pPr/>
              <a:t>10</a:t>
            </a:fld>
            <a:endParaRPr kumimoji="1" lang="en-US" altLang="ja-JP" sz="800" dirty="0">
              <a:sym typeface="+mn-lt"/>
            </a:endParaRPr>
          </a:p>
        </p:txBody>
      </p:sp>
      <p:sp>
        <p:nvSpPr>
          <p:cNvPr id="382" name="テキスト プレースホルダ 9">
            <a:extLst>
              <a:ext uri="{FF2B5EF4-FFF2-40B4-BE49-F238E27FC236}">
                <a16:creationId xmlns:a16="http://schemas.microsoft.com/office/drawing/2014/main" id="{EF940011-5720-95D7-C99D-7FAD6157496D}"/>
              </a:ext>
            </a:extLst>
          </p:cNvPr>
          <p:cNvSpPr>
            <a:spLocks/>
          </p:cNvSpPr>
          <p:nvPr>
            <p:custDataLst>
              <p:tags r:id="rId19"/>
            </p:custDataLst>
          </p:nvPr>
        </p:nvSpPr>
        <p:spPr bwMode="gray">
          <a:xfrm>
            <a:off x="750888" y="3721100"/>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722D69-16BA-4EE1-BA69-0F96B745229C}" type="datetime'0''''''''''''''''''''''''.''''''''''''''''''6'''''''''''''">
              <a:rPr lang="en-US" altLang="en-US" sz="800" smtClean="0">
                <a:effectLst/>
                <a:sym typeface="+mn-lt"/>
              </a:rPr>
              <a:pPr marL="0" lvl="0" indent="0" algn="ctr">
                <a:spcBef>
                  <a:spcPct val="0"/>
                </a:spcBef>
                <a:buNone/>
              </a:pPr>
              <a:t>0.6</a:t>
            </a:fld>
            <a:endParaRPr kumimoji="1" lang="en-US" altLang="ja-JP" sz="800" dirty="0">
              <a:sym typeface="+mn-lt"/>
            </a:endParaRPr>
          </a:p>
        </p:txBody>
      </p:sp>
      <p:sp>
        <p:nvSpPr>
          <p:cNvPr id="61" name="テキスト プレースホルダ 9">
            <a:extLst>
              <a:ext uri="{FF2B5EF4-FFF2-40B4-BE49-F238E27FC236}">
                <a16:creationId xmlns:a16="http://schemas.microsoft.com/office/drawing/2014/main" id="{D3D9EFC3-10C6-A6BD-4499-1C506D8CD74D}"/>
              </a:ext>
            </a:extLst>
          </p:cNvPr>
          <p:cNvSpPr>
            <a:spLocks/>
          </p:cNvSpPr>
          <p:nvPr>
            <p:custDataLst>
              <p:tags r:id="rId20"/>
            </p:custDataLst>
          </p:nvPr>
        </p:nvSpPr>
        <p:spPr bwMode="auto">
          <a:xfrm>
            <a:off x="715963" y="3884613"/>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9A1BB5-6789-49A2-89F6-07FA93C36477}" type="datetime'''''''''''''''''''''''''''''2''''''''00''''''''''''0'''''">
              <a:rPr lang="en-US" altLang="en-US" sz="800" smtClean="0"/>
              <a:pPr/>
              <a:t>2000</a:t>
            </a:fld>
            <a:endParaRPr kumimoji="1" lang="ja-JP" altLang="en-US" sz="800" dirty="0">
              <a:sym typeface="+mn-lt"/>
            </a:endParaRPr>
          </a:p>
        </p:txBody>
      </p:sp>
      <p:sp>
        <p:nvSpPr>
          <p:cNvPr id="383" name="テキスト プレースホルダ 9">
            <a:extLst>
              <a:ext uri="{FF2B5EF4-FFF2-40B4-BE49-F238E27FC236}">
                <a16:creationId xmlns:a16="http://schemas.microsoft.com/office/drawing/2014/main" id="{59839F38-9503-EEA8-591E-76B2DB3F9E31}"/>
              </a:ext>
            </a:extLst>
          </p:cNvPr>
          <p:cNvSpPr>
            <a:spLocks/>
          </p:cNvSpPr>
          <p:nvPr>
            <p:custDataLst>
              <p:tags r:id="rId21"/>
            </p:custDataLst>
          </p:nvPr>
        </p:nvSpPr>
        <p:spPr bwMode="gray">
          <a:xfrm>
            <a:off x="1068388" y="3608388"/>
            <a:ext cx="171450" cy="122238"/>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17B228-4319-4556-B3F7-A857C88241E8}" type="datetime'''''1''''.''''''''''''4'''''''''''''''''''''''''''''''''''''''">
              <a:rPr lang="en-US" altLang="en-US" sz="800" smtClean="0">
                <a:effectLst/>
                <a:sym typeface="+mn-lt"/>
              </a:rPr>
              <a:pPr marL="0" lvl="0" indent="0" algn="ctr">
                <a:spcBef>
                  <a:spcPct val="0"/>
                </a:spcBef>
                <a:buNone/>
              </a:pPr>
              <a:t>1.4</a:t>
            </a:fld>
            <a:endParaRPr kumimoji="1" lang="en-US" altLang="ja-JP" sz="800" dirty="0">
              <a:sym typeface="+mn-lt"/>
            </a:endParaRPr>
          </a:p>
        </p:txBody>
      </p:sp>
      <p:sp>
        <p:nvSpPr>
          <p:cNvPr id="384" name="テキスト プレースホルダ 9">
            <a:extLst>
              <a:ext uri="{FF2B5EF4-FFF2-40B4-BE49-F238E27FC236}">
                <a16:creationId xmlns:a16="http://schemas.microsoft.com/office/drawing/2014/main" id="{99137466-0F08-CF8D-1994-045C50E1FAA6}"/>
              </a:ext>
            </a:extLst>
          </p:cNvPr>
          <p:cNvSpPr>
            <a:spLocks/>
          </p:cNvSpPr>
          <p:nvPr>
            <p:custDataLst>
              <p:tags r:id="rId22"/>
            </p:custDataLst>
          </p:nvPr>
        </p:nvSpPr>
        <p:spPr bwMode="gray">
          <a:xfrm>
            <a:off x="1068388" y="3729038"/>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0D7947-8359-4E05-9C25-7355B4DF46E3}" type="datetime'''''''''''''''''''''''''''''''''''''''0''.4'''''''''''''''">
              <a:rPr lang="en-US" altLang="en-US" sz="800" smtClean="0">
                <a:effectLst/>
                <a:sym typeface="+mn-lt"/>
              </a:rPr>
              <a:pPr marL="0" lvl="0" indent="0" algn="ctr">
                <a:spcBef>
                  <a:spcPct val="0"/>
                </a:spcBef>
                <a:buNone/>
              </a:pPr>
              <a:t>0.4</a:t>
            </a:fld>
            <a:endParaRPr kumimoji="1" lang="en-US" altLang="ja-JP" sz="800" dirty="0">
              <a:sym typeface="+mn-lt"/>
            </a:endParaRPr>
          </a:p>
        </p:txBody>
      </p:sp>
      <p:sp>
        <p:nvSpPr>
          <p:cNvPr id="19" name="テキスト プレースホルダ 9">
            <a:extLst>
              <a:ext uri="{FF2B5EF4-FFF2-40B4-BE49-F238E27FC236}">
                <a16:creationId xmlns:a16="http://schemas.microsoft.com/office/drawing/2014/main" id="{662315C2-D76C-A74E-7176-966BB7A26BF2}"/>
              </a:ext>
            </a:extLst>
          </p:cNvPr>
          <p:cNvSpPr>
            <a:spLocks/>
          </p:cNvSpPr>
          <p:nvPr>
            <p:custDataLst>
              <p:tags r:id="rId23"/>
            </p:custDataLst>
          </p:nvPr>
        </p:nvSpPr>
        <p:spPr bwMode="auto">
          <a:xfrm>
            <a:off x="1090613" y="388461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D4AB31-9E3F-4272-84C4-DEF31A2F9C50}" type="datetime'''''''''''0''''''''''''''''''''''''''''''''''''''''''1'">
              <a:rPr lang="en-US" altLang="en-US" sz="800" smtClean="0"/>
              <a:pPr/>
              <a:t>01</a:t>
            </a:fld>
            <a:endParaRPr kumimoji="1" lang="ja-JP" altLang="en-US" sz="800" dirty="0">
              <a:sym typeface="+mn-lt"/>
            </a:endParaRPr>
          </a:p>
        </p:txBody>
      </p:sp>
      <p:sp>
        <p:nvSpPr>
          <p:cNvPr id="385" name="テキスト プレースホルダ 9">
            <a:extLst>
              <a:ext uri="{FF2B5EF4-FFF2-40B4-BE49-F238E27FC236}">
                <a16:creationId xmlns:a16="http://schemas.microsoft.com/office/drawing/2014/main" id="{415A9AA7-6110-CA78-935A-96168BEEAA82}"/>
              </a:ext>
            </a:extLst>
          </p:cNvPr>
          <p:cNvSpPr>
            <a:spLocks/>
          </p:cNvSpPr>
          <p:nvPr>
            <p:custDataLst>
              <p:tags r:id="rId24"/>
            </p:custDataLst>
          </p:nvPr>
        </p:nvSpPr>
        <p:spPr bwMode="gray">
          <a:xfrm>
            <a:off x="1384300" y="3584575"/>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DEC4B8-BCE6-4062-87EE-B42105164622}" type="datetime'''''''''''''1.''''''5'''''''''''''''''''''''''''''''">
              <a:rPr lang="en-US" altLang="en-US" sz="800" smtClean="0">
                <a:effectLst/>
                <a:sym typeface="+mn-lt"/>
              </a:rPr>
              <a:pPr marL="0" lvl="0" indent="0" algn="ctr">
                <a:spcBef>
                  <a:spcPct val="0"/>
                </a:spcBef>
                <a:buNone/>
              </a:pPr>
              <a:t>1.5</a:t>
            </a:fld>
            <a:endParaRPr kumimoji="1" lang="en-US" altLang="ja-JP" sz="800" dirty="0">
              <a:sym typeface="+mn-lt"/>
            </a:endParaRPr>
          </a:p>
        </p:txBody>
      </p:sp>
      <p:sp>
        <p:nvSpPr>
          <p:cNvPr id="386" name="テキスト プレースホルダ 9">
            <a:extLst>
              <a:ext uri="{FF2B5EF4-FFF2-40B4-BE49-F238E27FC236}">
                <a16:creationId xmlns:a16="http://schemas.microsoft.com/office/drawing/2014/main" id="{9EE4FB74-317F-0121-A849-697237437DDE}"/>
              </a:ext>
            </a:extLst>
          </p:cNvPr>
          <p:cNvSpPr>
            <a:spLocks/>
          </p:cNvSpPr>
          <p:nvPr>
            <p:custDataLst>
              <p:tags r:id="rId25"/>
            </p:custDataLst>
          </p:nvPr>
        </p:nvSpPr>
        <p:spPr bwMode="gray">
          <a:xfrm>
            <a:off x="1384300" y="3721100"/>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D933B1-8D58-4C74-B4D1-01CF0DEE0564}" type="datetime'''''0''''''''''''.''''''''''''6'''''''''''''">
              <a:rPr lang="en-US" altLang="en-US" sz="800" smtClean="0">
                <a:effectLst/>
                <a:sym typeface="+mn-lt"/>
              </a:rPr>
              <a:pPr marL="0" lvl="0" indent="0" algn="ctr">
                <a:spcBef>
                  <a:spcPct val="0"/>
                </a:spcBef>
                <a:buNone/>
              </a:pPr>
              <a:t>0.6</a:t>
            </a:fld>
            <a:endParaRPr kumimoji="1" lang="en-US" altLang="ja-JP" sz="800" dirty="0">
              <a:sym typeface="+mn-lt"/>
            </a:endParaRPr>
          </a:p>
        </p:txBody>
      </p:sp>
      <p:sp>
        <p:nvSpPr>
          <p:cNvPr id="20" name="テキスト プレースホルダ 9">
            <a:extLst>
              <a:ext uri="{FF2B5EF4-FFF2-40B4-BE49-F238E27FC236}">
                <a16:creationId xmlns:a16="http://schemas.microsoft.com/office/drawing/2014/main" id="{8F39FEAC-4DA5-A36D-0A73-2CB96E173431}"/>
              </a:ext>
            </a:extLst>
          </p:cNvPr>
          <p:cNvSpPr>
            <a:spLocks/>
          </p:cNvSpPr>
          <p:nvPr>
            <p:custDataLst>
              <p:tags r:id="rId26"/>
            </p:custDataLst>
          </p:nvPr>
        </p:nvSpPr>
        <p:spPr bwMode="auto">
          <a:xfrm>
            <a:off x="1406525" y="388461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250705-A25E-4472-A691-3F49DC0A5835}" type="datetime'''''0''''2'''''''''''''''''''''">
              <a:rPr lang="en-US" altLang="en-US" sz="800" smtClean="0"/>
              <a:pPr/>
              <a:t>02</a:t>
            </a:fld>
            <a:endParaRPr kumimoji="1" lang="ja-JP" altLang="en-US" sz="800" dirty="0">
              <a:sym typeface="+mn-lt"/>
            </a:endParaRPr>
          </a:p>
        </p:txBody>
      </p:sp>
      <p:sp>
        <p:nvSpPr>
          <p:cNvPr id="387" name="テキスト プレースホルダ 9">
            <a:extLst>
              <a:ext uri="{FF2B5EF4-FFF2-40B4-BE49-F238E27FC236}">
                <a16:creationId xmlns:a16="http://schemas.microsoft.com/office/drawing/2014/main" id="{08D8F75E-FF0A-63A3-18E2-6953295A1FF6}"/>
              </a:ext>
            </a:extLst>
          </p:cNvPr>
          <p:cNvSpPr>
            <a:spLocks/>
          </p:cNvSpPr>
          <p:nvPr>
            <p:custDataLst>
              <p:tags r:id="rId27"/>
            </p:custDataLst>
          </p:nvPr>
        </p:nvSpPr>
        <p:spPr bwMode="gray">
          <a:xfrm>
            <a:off x="1701800" y="3573463"/>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F2C3A6-C187-4AF0-9EA0-FFB46356AFA5}" type="datetime'''''''''''''''''''''''1''''''''''''.''6'''''''''''''''">
              <a:rPr lang="en-US" altLang="en-US" sz="800" smtClean="0">
                <a:effectLst/>
                <a:sym typeface="+mn-lt"/>
              </a:rPr>
              <a:pPr marL="0" lvl="0" indent="0" algn="ctr">
                <a:spcBef>
                  <a:spcPct val="0"/>
                </a:spcBef>
                <a:buNone/>
              </a:pPr>
              <a:t>1.6</a:t>
            </a:fld>
            <a:endParaRPr kumimoji="1" lang="en-US" altLang="ja-JP" sz="800" dirty="0">
              <a:sym typeface="+mn-lt"/>
            </a:endParaRPr>
          </a:p>
        </p:txBody>
      </p:sp>
      <p:sp>
        <p:nvSpPr>
          <p:cNvPr id="388" name="テキスト プレースホルダ 9">
            <a:extLst>
              <a:ext uri="{FF2B5EF4-FFF2-40B4-BE49-F238E27FC236}">
                <a16:creationId xmlns:a16="http://schemas.microsoft.com/office/drawing/2014/main" id="{8E2491CF-C7C7-EA36-A51E-D5AC2DF701E8}"/>
              </a:ext>
            </a:extLst>
          </p:cNvPr>
          <p:cNvSpPr>
            <a:spLocks/>
          </p:cNvSpPr>
          <p:nvPr>
            <p:custDataLst>
              <p:tags r:id="rId28"/>
            </p:custDataLst>
          </p:nvPr>
        </p:nvSpPr>
        <p:spPr bwMode="gray">
          <a:xfrm>
            <a:off x="1701800" y="3717925"/>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F6108B-50EB-4A04-A163-6B0107F57137}" type="datetime'''0''''''''.''''''''''''''''''''''''6'''''''''''''''">
              <a:rPr lang="en-US" altLang="en-US" sz="800" smtClean="0">
                <a:effectLst/>
                <a:sym typeface="+mn-lt"/>
              </a:rPr>
              <a:pPr marL="0" lvl="0" indent="0" algn="ctr">
                <a:spcBef>
                  <a:spcPct val="0"/>
                </a:spcBef>
                <a:buNone/>
              </a:pPr>
              <a:t>0.6</a:t>
            </a:fld>
            <a:endParaRPr kumimoji="1" lang="en-US" altLang="ja-JP" sz="800" dirty="0">
              <a:sym typeface="+mn-lt"/>
            </a:endParaRPr>
          </a:p>
        </p:txBody>
      </p:sp>
      <p:sp>
        <p:nvSpPr>
          <p:cNvPr id="21" name="テキスト プレースホルダ 9">
            <a:extLst>
              <a:ext uri="{FF2B5EF4-FFF2-40B4-BE49-F238E27FC236}">
                <a16:creationId xmlns:a16="http://schemas.microsoft.com/office/drawing/2014/main" id="{F71FBB56-0A96-2046-0024-F5F220FEC649}"/>
              </a:ext>
            </a:extLst>
          </p:cNvPr>
          <p:cNvSpPr>
            <a:spLocks/>
          </p:cNvSpPr>
          <p:nvPr>
            <p:custDataLst>
              <p:tags r:id="rId29"/>
            </p:custDataLst>
          </p:nvPr>
        </p:nvSpPr>
        <p:spPr bwMode="auto">
          <a:xfrm>
            <a:off x="1724025" y="388461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456515-6A1E-41B0-ACC8-F3CD9C3E7096}" type="datetime'''0''''''''''''''''''3'''''''''''''''''''''''''''''''''">
              <a:rPr lang="en-US" altLang="en-US" sz="800" smtClean="0"/>
              <a:pPr/>
              <a:t>03</a:t>
            </a:fld>
            <a:endParaRPr kumimoji="1" lang="ja-JP" altLang="en-US" sz="800" dirty="0">
              <a:sym typeface="+mn-lt"/>
            </a:endParaRPr>
          </a:p>
        </p:txBody>
      </p:sp>
      <p:sp>
        <p:nvSpPr>
          <p:cNvPr id="389" name="テキスト プレースホルダ 9">
            <a:extLst>
              <a:ext uri="{FF2B5EF4-FFF2-40B4-BE49-F238E27FC236}">
                <a16:creationId xmlns:a16="http://schemas.microsoft.com/office/drawing/2014/main" id="{AB2F5E54-7BE5-F7CC-B707-66D0AD677F81}"/>
              </a:ext>
            </a:extLst>
          </p:cNvPr>
          <p:cNvSpPr>
            <a:spLocks/>
          </p:cNvSpPr>
          <p:nvPr>
            <p:custDataLst>
              <p:tags r:id="rId30"/>
            </p:custDataLst>
          </p:nvPr>
        </p:nvSpPr>
        <p:spPr bwMode="gray">
          <a:xfrm>
            <a:off x="2019300" y="3562350"/>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B950DA-2267-4DDE-8452-89298CCB9F10}" type="datetime'''''''1''''''''''''.''7'''''''''''''''''''''''''">
              <a:rPr lang="en-US" altLang="en-US" sz="800" smtClean="0">
                <a:effectLst/>
                <a:sym typeface="+mn-lt"/>
              </a:rPr>
              <a:pPr marL="0" lvl="0" indent="0" algn="ctr">
                <a:spcBef>
                  <a:spcPct val="0"/>
                </a:spcBef>
                <a:buNone/>
              </a:pPr>
              <a:t>1.7</a:t>
            </a:fld>
            <a:endParaRPr kumimoji="1" lang="en-US" altLang="ja-JP" sz="800" dirty="0">
              <a:sym typeface="+mn-lt"/>
            </a:endParaRPr>
          </a:p>
        </p:txBody>
      </p:sp>
      <p:sp>
        <p:nvSpPr>
          <p:cNvPr id="390" name="テキスト プレースホルダ 9">
            <a:extLst>
              <a:ext uri="{FF2B5EF4-FFF2-40B4-BE49-F238E27FC236}">
                <a16:creationId xmlns:a16="http://schemas.microsoft.com/office/drawing/2014/main" id="{F7BE7A79-E678-85FD-A3F5-CF0523AF5E65}"/>
              </a:ext>
            </a:extLst>
          </p:cNvPr>
          <p:cNvSpPr>
            <a:spLocks/>
          </p:cNvSpPr>
          <p:nvPr>
            <p:custDataLst>
              <p:tags r:id="rId31"/>
            </p:custDataLst>
          </p:nvPr>
        </p:nvSpPr>
        <p:spPr bwMode="gray">
          <a:xfrm>
            <a:off x="2019300" y="3716338"/>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FF9F174-BF3C-41FE-9BDC-3DD3C46B4163}" type="datetime'''''''''''''''''''''''''''''''''''''0''''''''.''6'''''''''''''">
              <a:rPr lang="en-US" altLang="en-US" sz="800" smtClean="0">
                <a:effectLst/>
                <a:sym typeface="+mn-lt"/>
              </a:rPr>
              <a:pPr marL="0" lvl="0" indent="0" algn="ctr">
                <a:spcBef>
                  <a:spcPct val="0"/>
                </a:spcBef>
                <a:buNone/>
              </a:pPr>
              <a:t>0.6</a:t>
            </a:fld>
            <a:endParaRPr kumimoji="1" lang="en-US" altLang="ja-JP" sz="800" dirty="0">
              <a:sym typeface="+mn-lt"/>
            </a:endParaRPr>
          </a:p>
        </p:txBody>
      </p:sp>
      <p:sp>
        <p:nvSpPr>
          <p:cNvPr id="22" name="テキスト プレースホルダ 9">
            <a:extLst>
              <a:ext uri="{FF2B5EF4-FFF2-40B4-BE49-F238E27FC236}">
                <a16:creationId xmlns:a16="http://schemas.microsoft.com/office/drawing/2014/main" id="{F5390F34-9581-3FCE-F358-694D37AD0C1E}"/>
              </a:ext>
            </a:extLst>
          </p:cNvPr>
          <p:cNvSpPr>
            <a:spLocks/>
          </p:cNvSpPr>
          <p:nvPr>
            <p:custDataLst>
              <p:tags r:id="rId32"/>
            </p:custDataLst>
          </p:nvPr>
        </p:nvSpPr>
        <p:spPr bwMode="auto">
          <a:xfrm>
            <a:off x="2041525" y="388461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8BF0E0-AE6E-499C-BFCB-AF3ED169A9D5}" type="datetime'''''''''''''''''''''''''''''''''''0''''''''''''''''4'">
              <a:rPr lang="en-US" altLang="en-US" sz="800" smtClean="0"/>
              <a:pPr/>
              <a:t>04</a:t>
            </a:fld>
            <a:endParaRPr kumimoji="1" lang="ja-JP" altLang="en-US" sz="800" dirty="0">
              <a:sym typeface="+mn-lt"/>
            </a:endParaRPr>
          </a:p>
        </p:txBody>
      </p:sp>
      <p:sp>
        <p:nvSpPr>
          <p:cNvPr id="391" name="テキスト プレースホルダ 9">
            <a:extLst>
              <a:ext uri="{FF2B5EF4-FFF2-40B4-BE49-F238E27FC236}">
                <a16:creationId xmlns:a16="http://schemas.microsoft.com/office/drawing/2014/main" id="{B192FCAF-07D3-F3BA-3CEA-4CBACC3A2A8C}"/>
              </a:ext>
            </a:extLst>
          </p:cNvPr>
          <p:cNvSpPr>
            <a:spLocks/>
          </p:cNvSpPr>
          <p:nvPr>
            <p:custDataLst>
              <p:tags r:id="rId33"/>
            </p:custDataLst>
          </p:nvPr>
        </p:nvSpPr>
        <p:spPr bwMode="gray">
          <a:xfrm>
            <a:off x="2336800" y="3544888"/>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9CA906-3773-484C-B610-7E04CF2A38C1}" type="datetime'''''''''''''2''''''''''''''''''.''''''''''''0'">
              <a:rPr lang="en-US" altLang="en-US" sz="800" smtClean="0">
                <a:effectLst/>
                <a:sym typeface="+mn-lt"/>
              </a:rPr>
              <a:pPr marL="0" lvl="0" indent="0" algn="ctr">
                <a:spcBef>
                  <a:spcPct val="0"/>
                </a:spcBef>
                <a:buNone/>
              </a:pPr>
              <a:t>2.0</a:t>
            </a:fld>
            <a:endParaRPr kumimoji="1" lang="en-US" altLang="ja-JP" sz="800" dirty="0">
              <a:sym typeface="+mn-lt"/>
            </a:endParaRPr>
          </a:p>
        </p:txBody>
      </p:sp>
      <p:sp>
        <p:nvSpPr>
          <p:cNvPr id="392" name="テキスト プレースホルダ 9">
            <a:extLst>
              <a:ext uri="{FF2B5EF4-FFF2-40B4-BE49-F238E27FC236}">
                <a16:creationId xmlns:a16="http://schemas.microsoft.com/office/drawing/2014/main" id="{0B700C44-467F-A6B6-7F18-C6318EEA01EB}"/>
              </a:ext>
            </a:extLst>
          </p:cNvPr>
          <p:cNvSpPr>
            <a:spLocks/>
          </p:cNvSpPr>
          <p:nvPr>
            <p:custDataLst>
              <p:tags r:id="rId34"/>
            </p:custDataLst>
          </p:nvPr>
        </p:nvSpPr>
        <p:spPr bwMode="gray">
          <a:xfrm>
            <a:off x="2336800" y="3716338"/>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3A423C-281B-49C1-80FB-F950342C6357}" type="datetime'''''''''''''''''0''.''''''''''''''''6'''''''''">
              <a:rPr lang="en-US" altLang="en-US" sz="800" smtClean="0">
                <a:effectLst/>
                <a:sym typeface="+mn-lt"/>
              </a:rPr>
              <a:pPr marL="0" lvl="0" indent="0" algn="ctr">
                <a:spcBef>
                  <a:spcPct val="0"/>
                </a:spcBef>
                <a:buNone/>
              </a:pPr>
              <a:t>0.6</a:t>
            </a:fld>
            <a:endParaRPr kumimoji="1" lang="en-US" altLang="ja-JP" sz="800" dirty="0">
              <a:sym typeface="+mn-lt"/>
            </a:endParaRPr>
          </a:p>
        </p:txBody>
      </p:sp>
      <p:sp>
        <p:nvSpPr>
          <p:cNvPr id="23" name="テキスト プレースホルダ 9">
            <a:extLst>
              <a:ext uri="{FF2B5EF4-FFF2-40B4-BE49-F238E27FC236}">
                <a16:creationId xmlns:a16="http://schemas.microsoft.com/office/drawing/2014/main" id="{49173090-452E-EA82-D954-C0A63E7A6DAF}"/>
              </a:ext>
            </a:extLst>
          </p:cNvPr>
          <p:cNvSpPr>
            <a:spLocks/>
          </p:cNvSpPr>
          <p:nvPr>
            <p:custDataLst>
              <p:tags r:id="rId35"/>
            </p:custDataLst>
          </p:nvPr>
        </p:nvSpPr>
        <p:spPr bwMode="auto">
          <a:xfrm>
            <a:off x="2359025" y="388461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7CD396-7999-4BA5-82C8-DA123AEE5624}" type="datetime'''''''''''''''''''''''0''''5'''''''''''">
              <a:rPr lang="en-US" altLang="en-US" sz="800" smtClean="0"/>
              <a:pPr/>
              <a:t>05</a:t>
            </a:fld>
            <a:endParaRPr kumimoji="1" lang="ja-JP" altLang="en-US" sz="800" dirty="0">
              <a:sym typeface="+mn-lt"/>
            </a:endParaRPr>
          </a:p>
        </p:txBody>
      </p:sp>
      <p:sp>
        <p:nvSpPr>
          <p:cNvPr id="393" name="テキスト プレースホルダ 9">
            <a:extLst>
              <a:ext uri="{FF2B5EF4-FFF2-40B4-BE49-F238E27FC236}">
                <a16:creationId xmlns:a16="http://schemas.microsoft.com/office/drawing/2014/main" id="{0FE7B555-C533-7E73-81BE-B1425AC240EF}"/>
              </a:ext>
            </a:extLst>
          </p:cNvPr>
          <p:cNvSpPr>
            <a:spLocks/>
          </p:cNvSpPr>
          <p:nvPr>
            <p:custDataLst>
              <p:tags r:id="rId36"/>
            </p:custDataLst>
          </p:nvPr>
        </p:nvSpPr>
        <p:spPr bwMode="gray">
          <a:xfrm>
            <a:off x="2652713" y="3521075"/>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E6543D-3660-408A-A72E-19759414E8F3}" type="datetime'''''''''''2''''''''''''''''''''''''''''''''''''.''''''''''''2'">
              <a:rPr lang="en-US" altLang="en-US" sz="800" smtClean="0">
                <a:effectLst/>
                <a:sym typeface="+mn-lt"/>
              </a:rPr>
              <a:pPr marL="0" lvl="0" indent="0" algn="ctr">
                <a:spcBef>
                  <a:spcPct val="0"/>
                </a:spcBef>
                <a:buNone/>
              </a:pPr>
              <a:t>2.2</a:t>
            </a:fld>
            <a:endParaRPr kumimoji="1" lang="en-US" altLang="ja-JP" sz="800" dirty="0">
              <a:sym typeface="+mn-lt"/>
            </a:endParaRPr>
          </a:p>
        </p:txBody>
      </p:sp>
      <p:sp>
        <p:nvSpPr>
          <p:cNvPr id="394" name="テキスト プレースホルダ 9">
            <a:extLst>
              <a:ext uri="{FF2B5EF4-FFF2-40B4-BE49-F238E27FC236}">
                <a16:creationId xmlns:a16="http://schemas.microsoft.com/office/drawing/2014/main" id="{96D8BE51-A4C7-BD3A-7621-6E36F2F3BE31}"/>
              </a:ext>
            </a:extLst>
          </p:cNvPr>
          <p:cNvSpPr>
            <a:spLocks/>
          </p:cNvSpPr>
          <p:nvPr>
            <p:custDataLst>
              <p:tags r:id="rId37"/>
            </p:custDataLst>
          </p:nvPr>
        </p:nvSpPr>
        <p:spPr bwMode="gray">
          <a:xfrm>
            <a:off x="2652713" y="3709988"/>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8B1894B-D493-4CDF-94E2-30F83C53451F}" type="datetime'''''''''''0''''.''''''''''''''''''''''''7'''''''''">
              <a:rPr lang="en-US" altLang="en-US" sz="800" smtClean="0">
                <a:effectLst/>
                <a:sym typeface="+mn-lt"/>
              </a:rPr>
              <a:pPr marL="0" lvl="0" indent="0" algn="ctr">
                <a:spcBef>
                  <a:spcPct val="0"/>
                </a:spcBef>
                <a:buNone/>
              </a:pPr>
              <a:t>0.7</a:t>
            </a:fld>
            <a:endParaRPr kumimoji="1" lang="en-US" altLang="ja-JP" sz="800" dirty="0">
              <a:sym typeface="+mn-lt"/>
            </a:endParaRPr>
          </a:p>
        </p:txBody>
      </p:sp>
      <p:sp>
        <p:nvSpPr>
          <p:cNvPr id="25" name="テキスト プレースホルダ 9">
            <a:extLst>
              <a:ext uri="{FF2B5EF4-FFF2-40B4-BE49-F238E27FC236}">
                <a16:creationId xmlns:a16="http://schemas.microsoft.com/office/drawing/2014/main" id="{B10CBBFA-6D27-43B2-4CE5-C7C0EACE7B19}"/>
              </a:ext>
            </a:extLst>
          </p:cNvPr>
          <p:cNvSpPr>
            <a:spLocks/>
          </p:cNvSpPr>
          <p:nvPr>
            <p:custDataLst>
              <p:tags r:id="rId38"/>
            </p:custDataLst>
          </p:nvPr>
        </p:nvSpPr>
        <p:spPr bwMode="auto">
          <a:xfrm>
            <a:off x="2674938" y="388461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4F8ABA-04AE-4FED-9E1D-5C7BB979ED72}" type="datetime'''''''''''''''''''''''''''''''''0''''''''''''''''6'">
              <a:rPr lang="en-US" altLang="en-US" sz="800" smtClean="0"/>
              <a:pPr/>
              <a:t>06</a:t>
            </a:fld>
            <a:endParaRPr kumimoji="1" lang="ja-JP" altLang="en-US" sz="800" dirty="0">
              <a:sym typeface="+mn-lt"/>
            </a:endParaRPr>
          </a:p>
        </p:txBody>
      </p:sp>
      <p:sp>
        <p:nvSpPr>
          <p:cNvPr id="395" name="テキスト プレースホルダ 9">
            <a:extLst>
              <a:ext uri="{FF2B5EF4-FFF2-40B4-BE49-F238E27FC236}">
                <a16:creationId xmlns:a16="http://schemas.microsoft.com/office/drawing/2014/main" id="{9A782548-7ECA-D73B-C2C5-05225471A1CB}"/>
              </a:ext>
            </a:extLst>
          </p:cNvPr>
          <p:cNvSpPr>
            <a:spLocks/>
          </p:cNvSpPr>
          <p:nvPr>
            <p:custDataLst>
              <p:tags r:id="rId39"/>
            </p:custDataLst>
          </p:nvPr>
        </p:nvSpPr>
        <p:spPr bwMode="gray">
          <a:xfrm>
            <a:off x="2970213" y="3497263"/>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C33929-72CA-4326-AC62-26900749EA22}" type="datetime'''''''''''''''''''''2''.''''''''''''''''''''''''''''4'">
              <a:rPr lang="en-US" altLang="en-US" sz="800" smtClean="0">
                <a:effectLst/>
                <a:sym typeface="+mn-lt"/>
              </a:rPr>
              <a:pPr marL="0" lvl="0" indent="0" algn="ctr">
                <a:spcBef>
                  <a:spcPct val="0"/>
                </a:spcBef>
                <a:buNone/>
              </a:pPr>
              <a:t>2.4</a:t>
            </a:fld>
            <a:endParaRPr kumimoji="1" lang="en-US" altLang="ja-JP" sz="800" dirty="0">
              <a:sym typeface="+mn-lt"/>
            </a:endParaRPr>
          </a:p>
        </p:txBody>
      </p:sp>
      <p:sp>
        <p:nvSpPr>
          <p:cNvPr id="396" name="テキスト プレースホルダ 9">
            <a:extLst>
              <a:ext uri="{FF2B5EF4-FFF2-40B4-BE49-F238E27FC236}">
                <a16:creationId xmlns:a16="http://schemas.microsoft.com/office/drawing/2014/main" id="{1F8BA252-FE49-F578-999B-F5CC48E51537}"/>
              </a:ext>
            </a:extLst>
          </p:cNvPr>
          <p:cNvSpPr>
            <a:spLocks/>
          </p:cNvSpPr>
          <p:nvPr>
            <p:custDataLst>
              <p:tags r:id="rId40"/>
            </p:custDataLst>
          </p:nvPr>
        </p:nvSpPr>
        <p:spPr bwMode="gray">
          <a:xfrm>
            <a:off x="2970213" y="3706813"/>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3EC275-9B2E-47D1-BC95-79701375D2E7}" type="datetime'''''''''''''''''''''''''''''''''''''''''''''''''''''0''''''.8'">
              <a:rPr lang="en-US" altLang="en-US" sz="800" smtClean="0">
                <a:effectLst/>
                <a:sym typeface="+mn-lt"/>
              </a:rPr>
              <a:pPr marL="0" lvl="0" indent="0" algn="ctr">
                <a:spcBef>
                  <a:spcPct val="0"/>
                </a:spcBef>
                <a:buNone/>
              </a:pPr>
              <a:t>0.8</a:t>
            </a:fld>
            <a:endParaRPr kumimoji="1" lang="en-US" altLang="ja-JP" sz="800" dirty="0">
              <a:sym typeface="+mn-lt"/>
            </a:endParaRPr>
          </a:p>
        </p:txBody>
      </p:sp>
      <p:sp>
        <p:nvSpPr>
          <p:cNvPr id="26" name="テキスト プレースホルダ 9">
            <a:extLst>
              <a:ext uri="{FF2B5EF4-FFF2-40B4-BE49-F238E27FC236}">
                <a16:creationId xmlns:a16="http://schemas.microsoft.com/office/drawing/2014/main" id="{801E9BE0-EC97-9669-1DB0-E6E7CED0D5E2}"/>
              </a:ext>
            </a:extLst>
          </p:cNvPr>
          <p:cNvSpPr>
            <a:spLocks/>
          </p:cNvSpPr>
          <p:nvPr>
            <p:custDataLst>
              <p:tags r:id="rId41"/>
            </p:custDataLst>
          </p:nvPr>
        </p:nvSpPr>
        <p:spPr bwMode="auto">
          <a:xfrm>
            <a:off x="2992438" y="388461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E8A0491-16A3-472F-8CF5-5A1135E05069}" type="datetime'''''''0''''''7'''''''">
              <a:rPr lang="en-US" altLang="en-US" sz="800" smtClean="0"/>
              <a:pPr/>
              <a:t>07</a:t>
            </a:fld>
            <a:endParaRPr kumimoji="1" lang="ja-JP" altLang="en-US" sz="800" dirty="0">
              <a:sym typeface="+mn-lt"/>
            </a:endParaRPr>
          </a:p>
        </p:txBody>
      </p:sp>
      <p:sp>
        <p:nvSpPr>
          <p:cNvPr id="397" name="テキスト プレースホルダ 9">
            <a:extLst>
              <a:ext uri="{FF2B5EF4-FFF2-40B4-BE49-F238E27FC236}">
                <a16:creationId xmlns:a16="http://schemas.microsoft.com/office/drawing/2014/main" id="{8AC3B799-4306-167C-4B58-7C6BE0CF52DC}"/>
              </a:ext>
            </a:extLst>
          </p:cNvPr>
          <p:cNvSpPr>
            <a:spLocks/>
          </p:cNvSpPr>
          <p:nvPr>
            <p:custDataLst>
              <p:tags r:id="rId42"/>
            </p:custDataLst>
          </p:nvPr>
        </p:nvSpPr>
        <p:spPr bwMode="gray">
          <a:xfrm>
            <a:off x="3287713" y="3492500"/>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884FA0-76FA-4C57-802D-940A98C109D5}" type="datetime'''''''''''''2''''''.''5'''''''''''''''''''''''''''">
              <a:rPr lang="en-US" altLang="en-US" sz="800" smtClean="0">
                <a:effectLst/>
                <a:sym typeface="+mn-lt"/>
              </a:rPr>
              <a:pPr marL="0" lvl="0" indent="0" algn="ctr">
                <a:spcBef>
                  <a:spcPct val="0"/>
                </a:spcBef>
                <a:buNone/>
              </a:pPr>
              <a:t>2.5</a:t>
            </a:fld>
            <a:endParaRPr kumimoji="1" lang="en-US" altLang="ja-JP" sz="800" dirty="0">
              <a:sym typeface="+mn-lt"/>
            </a:endParaRPr>
          </a:p>
        </p:txBody>
      </p:sp>
      <p:sp>
        <p:nvSpPr>
          <p:cNvPr id="398" name="テキスト プレースホルダ 9">
            <a:extLst>
              <a:ext uri="{FF2B5EF4-FFF2-40B4-BE49-F238E27FC236}">
                <a16:creationId xmlns:a16="http://schemas.microsoft.com/office/drawing/2014/main" id="{0C5C777C-9896-35E4-590F-8DF1F95E5280}"/>
              </a:ext>
            </a:extLst>
          </p:cNvPr>
          <p:cNvSpPr>
            <a:spLocks/>
          </p:cNvSpPr>
          <p:nvPr>
            <p:custDataLst>
              <p:tags r:id="rId43"/>
            </p:custDataLst>
          </p:nvPr>
        </p:nvSpPr>
        <p:spPr bwMode="gray">
          <a:xfrm>
            <a:off x="3287713" y="3708400"/>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0967C44-5690-4CB4-B146-37BE235223A7}" type="datetime'''0''''''''''''''''''''''''''''''.8'''''''''''''">
              <a:rPr lang="en-US" altLang="en-US" sz="800" smtClean="0">
                <a:effectLst/>
                <a:sym typeface="+mn-lt"/>
              </a:rPr>
              <a:pPr marL="0" lvl="0" indent="0" algn="ctr">
                <a:spcBef>
                  <a:spcPct val="0"/>
                </a:spcBef>
                <a:buNone/>
              </a:pPr>
              <a:t>0.8</a:t>
            </a:fld>
            <a:endParaRPr kumimoji="1" lang="en-US" altLang="ja-JP" sz="800" dirty="0">
              <a:sym typeface="+mn-lt"/>
            </a:endParaRPr>
          </a:p>
        </p:txBody>
      </p:sp>
      <p:sp>
        <p:nvSpPr>
          <p:cNvPr id="27" name="テキスト プレースホルダ 9">
            <a:extLst>
              <a:ext uri="{FF2B5EF4-FFF2-40B4-BE49-F238E27FC236}">
                <a16:creationId xmlns:a16="http://schemas.microsoft.com/office/drawing/2014/main" id="{A6A64EDD-349E-7051-84D2-B56A25842CFD}"/>
              </a:ext>
            </a:extLst>
          </p:cNvPr>
          <p:cNvSpPr>
            <a:spLocks/>
          </p:cNvSpPr>
          <p:nvPr>
            <p:custDataLst>
              <p:tags r:id="rId44"/>
            </p:custDataLst>
          </p:nvPr>
        </p:nvSpPr>
        <p:spPr bwMode="auto">
          <a:xfrm>
            <a:off x="3309938" y="388461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C5D041-22BE-413B-89D0-19478E424D15}" type="datetime'''''''''''''''''''''''0''''''''''''''''''8'''''''''''''''''''">
              <a:rPr lang="en-US" altLang="en-US" sz="800" smtClean="0"/>
              <a:pPr/>
              <a:t>08</a:t>
            </a:fld>
            <a:endParaRPr kumimoji="1" lang="ja-JP" altLang="en-US" sz="800" dirty="0">
              <a:sym typeface="+mn-lt"/>
            </a:endParaRPr>
          </a:p>
        </p:txBody>
      </p:sp>
      <p:sp>
        <p:nvSpPr>
          <p:cNvPr id="399" name="テキスト プレースホルダ 9">
            <a:extLst>
              <a:ext uri="{FF2B5EF4-FFF2-40B4-BE49-F238E27FC236}">
                <a16:creationId xmlns:a16="http://schemas.microsoft.com/office/drawing/2014/main" id="{94F0E35E-65E6-8B16-A126-3C67549F9FCD}"/>
              </a:ext>
            </a:extLst>
          </p:cNvPr>
          <p:cNvSpPr>
            <a:spLocks/>
          </p:cNvSpPr>
          <p:nvPr>
            <p:custDataLst>
              <p:tags r:id="rId45"/>
            </p:custDataLst>
          </p:nvPr>
        </p:nvSpPr>
        <p:spPr bwMode="gray">
          <a:xfrm>
            <a:off x="3603625" y="3476625"/>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77F776-9C85-43EB-9044-C4F462B0F6DB}" type="datetime'''''''''''''2''''''''''''.7'''''">
              <a:rPr lang="en-US" altLang="en-US" sz="800" smtClean="0">
                <a:effectLst/>
                <a:sym typeface="+mn-lt"/>
              </a:rPr>
              <a:pPr marL="0" lvl="0" indent="0" algn="ctr">
                <a:spcBef>
                  <a:spcPct val="0"/>
                </a:spcBef>
                <a:buNone/>
              </a:pPr>
              <a:t>2.7</a:t>
            </a:fld>
            <a:endParaRPr kumimoji="1" lang="en-US" altLang="ja-JP" sz="800" dirty="0">
              <a:sym typeface="+mn-lt"/>
            </a:endParaRPr>
          </a:p>
        </p:txBody>
      </p:sp>
      <p:sp>
        <p:nvSpPr>
          <p:cNvPr id="400" name="テキスト プレースホルダ 9">
            <a:extLst>
              <a:ext uri="{FF2B5EF4-FFF2-40B4-BE49-F238E27FC236}">
                <a16:creationId xmlns:a16="http://schemas.microsoft.com/office/drawing/2014/main" id="{EEDFC322-8375-66A0-E071-70603BA6E5EE}"/>
              </a:ext>
            </a:extLst>
          </p:cNvPr>
          <p:cNvSpPr>
            <a:spLocks/>
          </p:cNvSpPr>
          <p:nvPr>
            <p:custDataLst>
              <p:tags r:id="rId46"/>
            </p:custDataLst>
          </p:nvPr>
        </p:nvSpPr>
        <p:spPr bwMode="gray">
          <a:xfrm>
            <a:off x="3603625" y="3706813"/>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F2EFB9-A523-409D-BDD0-DA5EAE8B6CB1}" type="datetime'''''''''''''''''0''''''''.''''''''8'''''''''''''''''">
              <a:rPr lang="en-US" altLang="en-US" sz="800" smtClean="0">
                <a:effectLst/>
                <a:sym typeface="+mn-lt"/>
              </a:rPr>
              <a:pPr marL="0" lvl="0" indent="0" algn="ctr">
                <a:spcBef>
                  <a:spcPct val="0"/>
                </a:spcBef>
                <a:buNone/>
              </a:pPr>
              <a:t>0.8</a:t>
            </a:fld>
            <a:endParaRPr kumimoji="1" lang="en-US" altLang="ja-JP" sz="800" dirty="0">
              <a:sym typeface="+mn-lt"/>
            </a:endParaRPr>
          </a:p>
        </p:txBody>
      </p:sp>
      <p:sp>
        <p:nvSpPr>
          <p:cNvPr id="31" name="テキスト プレースホルダ 9">
            <a:extLst>
              <a:ext uri="{FF2B5EF4-FFF2-40B4-BE49-F238E27FC236}">
                <a16:creationId xmlns:a16="http://schemas.microsoft.com/office/drawing/2014/main" id="{43A6CE0C-F813-9598-BC5C-5E71EC22C82E}"/>
              </a:ext>
            </a:extLst>
          </p:cNvPr>
          <p:cNvSpPr>
            <a:spLocks/>
          </p:cNvSpPr>
          <p:nvPr>
            <p:custDataLst>
              <p:tags r:id="rId47"/>
            </p:custDataLst>
          </p:nvPr>
        </p:nvSpPr>
        <p:spPr bwMode="auto">
          <a:xfrm>
            <a:off x="3625850" y="388461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FFFB45-4A57-4A97-8AED-C9D9B1756A62}" type="datetime'''''''''''''''''''''''''''''''''''''''''0''''''''''''''9'">
              <a:rPr lang="en-US" altLang="en-US" sz="800" smtClean="0"/>
              <a:pPr/>
              <a:t>09</a:t>
            </a:fld>
            <a:endParaRPr kumimoji="1" lang="ja-JP" altLang="en-US" sz="800" dirty="0">
              <a:sym typeface="+mn-lt"/>
            </a:endParaRPr>
          </a:p>
        </p:txBody>
      </p:sp>
      <p:sp>
        <p:nvSpPr>
          <p:cNvPr id="401" name="テキスト プレースホルダ 9">
            <a:extLst>
              <a:ext uri="{FF2B5EF4-FFF2-40B4-BE49-F238E27FC236}">
                <a16:creationId xmlns:a16="http://schemas.microsoft.com/office/drawing/2014/main" id="{AE85A7EE-47D9-145E-7CE1-5764A4702564}"/>
              </a:ext>
            </a:extLst>
          </p:cNvPr>
          <p:cNvSpPr>
            <a:spLocks/>
          </p:cNvSpPr>
          <p:nvPr>
            <p:custDataLst>
              <p:tags r:id="rId48"/>
            </p:custDataLst>
          </p:nvPr>
        </p:nvSpPr>
        <p:spPr bwMode="gray">
          <a:xfrm>
            <a:off x="3921125" y="3443288"/>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BBE2BB-E24D-4913-BCAA-2F491E950240}" type="datetime'''''''''3''''''''''.''''''''''''''0'''">
              <a:rPr lang="en-US" altLang="en-US" sz="800" smtClean="0">
                <a:effectLst/>
                <a:sym typeface="+mn-lt"/>
              </a:rPr>
              <a:pPr marL="0" lvl="0" indent="0" algn="ctr">
                <a:spcBef>
                  <a:spcPct val="0"/>
                </a:spcBef>
                <a:buNone/>
              </a:pPr>
              <a:t>3.0</a:t>
            </a:fld>
            <a:endParaRPr kumimoji="1" lang="en-US" altLang="ja-JP" sz="800" dirty="0">
              <a:sym typeface="+mn-lt"/>
            </a:endParaRPr>
          </a:p>
        </p:txBody>
      </p:sp>
      <p:sp>
        <p:nvSpPr>
          <p:cNvPr id="402" name="テキスト プレースホルダ 9">
            <a:extLst>
              <a:ext uri="{FF2B5EF4-FFF2-40B4-BE49-F238E27FC236}">
                <a16:creationId xmlns:a16="http://schemas.microsoft.com/office/drawing/2014/main" id="{339382F0-057B-A59B-961E-419C8AEE3477}"/>
              </a:ext>
            </a:extLst>
          </p:cNvPr>
          <p:cNvSpPr>
            <a:spLocks/>
          </p:cNvSpPr>
          <p:nvPr>
            <p:custDataLst>
              <p:tags r:id="rId49"/>
            </p:custDataLst>
          </p:nvPr>
        </p:nvSpPr>
        <p:spPr bwMode="gray">
          <a:xfrm>
            <a:off x="3921125" y="3698875"/>
            <a:ext cx="171450" cy="122238"/>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5F8CAF-01BB-4ED9-8FDC-2652F7944AED}" type="datetime'''''''''''''''''''''''''''''''''0''''.''''''''9'''''''''''">
              <a:rPr lang="en-US" altLang="en-US" sz="800" smtClean="0">
                <a:effectLst/>
                <a:sym typeface="+mn-lt"/>
              </a:rPr>
              <a:pPr marL="0" lvl="0" indent="0" algn="ctr">
                <a:spcBef>
                  <a:spcPct val="0"/>
                </a:spcBef>
                <a:buNone/>
              </a:pPr>
              <a:t>0.9</a:t>
            </a:fld>
            <a:endParaRPr kumimoji="1" lang="en-US" altLang="ja-JP" sz="800" dirty="0">
              <a:sym typeface="+mn-lt"/>
            </a:endParaRPr>
          </a:p>
        </p:txBody>
      </p:sp>
      <p:sp>
        <p:nvSpPr>
          <p:cNvPr id="33" name="テキスト プレースホルダ 9">
            <a:extLst>
              <a:ext uri="{FF2B5EF4-FFF2-40B4-BE49-F238E27FC236}">
                <a16:creationId xmlns:a16="http://schemas.microsoft.com/office/drawing/2014/main" id="{7C7F0C37-8609-52E3-D491-B93C1486423C}"/>
              </a:ext>
            </a:extLst>
          </p:cNvPr>
          <p:cNvSpPr>
            <a:spLocks/>
          </p:cNvSpPr>
          <p:nvPr>
            <p:custDataLst>
              <p:tags r:id="rId50"/>
            </p:custDataLst>
          </p:nvPr>
        </p:nvSpPr>
        <p:spPr bwMode="auto">
          <a:xfrm>
            <a:off x="3943350" y="388461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0EEFDF-EBB5-46EA-ADE9-1A7ED5955C77}" type="datetime'''''''''''''''''''1''''''''0'''''''''''''">
              <a:rPr lang="en-US" altLang="en-US" sz="800" smtClean="0"/>
              <a:pPr/>
              <a:t>10</a:t>
            </a:fld>
            <a:endParaRPr kumimoji="1" lang="ja-JP" altLang="en-US" sz="800" dirty="0">
              <a:sym typeface="+mn-lt"/>
            </a:endParaRPr>
          </a:p>
        </p:txBody>
      </p:sp>
      <p:sp>
        <p:nvSpPr>
          <p:cNvPr id="403" name="テキスト プレースホルダ 9">
            <a:extLst>
              <a:ext uri="{FF2B5EF4-FFF2-40B4-BE49-F238E27FC236}">
                <a16:creationId xmlns:a16="http://schemas.microsoft.com/office/drawing/2014/main" id="{96403AD0-498E-FE00-B5F5-965F17718B88}"/>
              </a:ext>
            </a:extLst>
          </p:cNvPr>
          <p:cNvSpPr>
            <a:spLocks/>
          </p:cNvSpPr>
          <p:nvPr>
            <p:custDataLst>
              <p:tags r:id="rId51"/>
            </p:custDataLst>
          </p:nvPr>
        </p:nvSpPr>
        <p:spPr bwMode="gray">
          <a:xfrm>
            <a:off x="4238625" y="3411538"/>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395A29-5B20-4953-90F8-CFACF6C81C8E}" type="datetime'''3''''''.''''''''''''''''''''''''''''4'''''''''''''''">
              <a:rPr lang="en-US" altLang="en-US" sz="800" smtClean="0">
                <a:effectLst/>
                <a:sym typeface="+mn-lt"/>
              </a:rPr>
              <a:pPr marL="0" lvl="0" indent="0" algn="ctr">
                <a:spcBef>
                  <a:spcPct val="0"/>
                </a:spcBef>
                <a:buNone/>
              </a:pPr>
              <a:t>3.4</a:t>
            </a:fld>
            <a:endParaRPr kumimoji="1" lang="en-US" altLang="ja-JP" sz="800" dirty="0">
              <a:sym typeface="+mn-lt"/>
            </a:endParaRPr>
          </a:p>
        </p:txBody>
      </p:sp>
      <p:sp>
        <p:nvSpPr>
          <p:cNvPr id="404" name="テキスト プレースホルダ 9">
            <a:extLst>
              <a:ext uri="{FF2B5EF4-FFF2-40B4-BE49-F238E27FC236}">
                <a16:creationId xmlns:a16="http://schemas.microsoft.com/office/drawing/2014/main" id="{4B1C94FB-7951-9CEA-D87F-62A89F947E33}"/>
              </a:ext>
            </a:extLst>
          </p:cNvPr>
          <p:cNvSpPr>
            <a:spLocks/>
          </p:cNvSpPr>
          <p:nvPr>
            <p:custDataLst>
              <p:tags r:id="rId52"/>
            </p:custDataLst>
          </p:nvPr>
        </p:nvSpPr>
        <p:spPr bwMode="gray">
          <a:xfrm>
            <a:off x="4238625" y="3694113"/>
            <a:ext cx="171450" cy="122238"/>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384056-458D-4F2C-B8F8-B28AE5258C4D}" type="datetime'''1''''''''''.''''''''''''''''''''0'''''''''''''''''''">
              <a:rPr lang="en-US" altLang="en-US" sz="800" smtClean="0">
                <a:effectLst/>
                <a:sym typeface="+mn-lt"/>
              </a:rPr>
              <a:pPr marL="0" lvl="0" indent="0" algn="ctr">
                <a:spcBef>
                  <a:spcPct val="0"/>
                </a:spcBef>
                <a:buNone/>
              </a:pPr>
              <a:t>1.0</a:t>
            </a:fld>
            <a:endParaRPr kumimoji="1" lang="en-US" altLang="ja-JP" sz="800" dirty="0">
              <a:sym typeface="+mn-lt"/>
            </a:endParaRPr>
          </a:p>
        </p:txBody>
      </p:sp>
      <p:sp>
        <p:nvSpPr>
          <p:cNvPr id="36" name="テキスト プレースホルダ 9">
            <a:extLst>
              <a:ext uri="{FF2B5EF4-FFF2-40B4-BE49-F238E27FC236}">
                <a16:creationId xmlns:a16="http://schemas.microsoft.com/office/drawing/2014/main" id="{3B21D95B-0512-3115-5532-E507F1A898D1}"/>
              </a:ext>
            </a:extLst>
          </p:cNvPr>
          <p:cNvSpPr>
            <a:spLocks/>
          </p:cNvSpPr>
          <p:nvPr>
            <p:custDataLst>
              <p:tags r:id="rId53"/>
            </p:custDataLst>
          </p:nvPr>
        </p:nvSpPr>
        <p:spPr bwMode="auto">
          <a:xfrm>
            <a:off x="4260850" y="388461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F553D4-1DFD-44E4-A21A-17C3EE3A42FD}" type="datetime'''''''''''''''''''''''''''11'''''''''''''''''">
              <a:rPr lang="en-US" altLang="en-US" sz="800" smtClean="0"/>
              <a:pPr/>
              <a:t>11</a:t>
            </a:fld>
            <a:endParaRPr kumimoji="1" lang="ja-JP" altLang="en-US" sz="800" dirty="0">
              <a:sym typeface="+mn-lt"/>
            </a:endParaRPr>
          </a:p>
        </p:txBody>
      </p:sp>
      <p:sp>
        <p:nvSpPr>
          <p:cNvPr id="405" name="テキスト プレースホルダ 9">
            <a:extLst>
              <a:ext uri="{FF2B5EF4-FFF2-40B4-BE49-F238E27FC236}">
                <a16:creationId xmlns:a16="http://schemas.microsoft.com/office/drawing/2014/main" id="{CFDD3319-D9A5-F671-A464-19B7B259CDEF}"/>
              </a:ext>
            </a:extLst>
          </p:cNvPr>
          <p:cNvSpPr>
            <a:spLocks/>
          </p:cNvSpPr>
          <p:nvPr>
            <p:custDataLst>
              <p:tags r:id="rId54"/>
            </p:custDataLst>
          </p:nvPr>
        </p:nvSpPr>
        <p:spPr bwMode="gray">
          <a:xfrm>
            <a:off x="4556125" y="3394075"/>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BA3748-BA17-4F53-A3FD-67E44D32D1C6}" type="datetime'''3''''''''''''''.''''''''6'''''''''''''''''''''''''">
              <a:rPr lang="en-US" altLang="en-US" sz="800" smtClean="0">
                <a:effectLst/>
                <a:sym typeface="+mn-lt"/>
              </a:rPr>
              <a:pPr marL="0" lvl="0" indent="0" algn="ctr">
                <a:spcBef>
                  <a:spcPct val="0"/>
                </a:spcBef>
                <a:buNone/>
              </a:pPr>
              <a:t>3.6</a:t>
            </a:fld>
            <a:endParaRPr kumimoji="1" lang="en-US" altLang="ja-JP" sz="800" dirty="0">
              <a:sym typeface="+mn-lt"/>
            </a:endParaRPr>
          </a:p>
        </p:txBody>
      </p:sp>
      <p:sp>
        <p:nvSpPr>
          <p:cNvPr id="406" name="テキスト プレースホルダ 9">
            <a:extLst>
              <a:ext uri="{FF2B5EF4-FFF2-40B4-BE49-F238E27FC236}">
                <a16:creationId xmlns:a16="http://schemas.microsoft.com/office/drawing/2014/main" id="{CBAEF74A-1AA4-CFAF-C179-6CEFDA0EFB99}"/>
              </a:ext>
            </a:extLst>
          </p:cNvPr>
          <p:cNvSpPr>
            <a:spLocks/>
          </p:cNvSpPr>
          <p:nvPr>
            <p:custDataLst>
              <p:tags r:id="rId55"/>
            </p:custDataLst>
          </p:nvPr>
        </p:nvSpPr>
        <p:spPr bwMode="gray">
          <a:xfrm>
            <a:off x="4556125" y="3692525"/>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287B92-9233-4D6A-8DB3-68C6658BB33E}" type="datetime'''1''''''''.''''''''''''''''''''''''''''''''''''0'''''''">
              <a:rPr lang="en-US" altLang="en-US" sz="800" smtClean="0">
                <a:effectLst/>
                <a:sym typeface="+mn-lt"/>
              </a:rPr>
              <a:pPr marL="0" lvl="0" indent="0" algn="ctr">
                <a:spcBef>
                  <a:spcPct val="0"/>
                </a:spcBef>
                <a:buNone/>
              </a:pPr>
              <a:t>1.0</a:t>
            </a:fld>
            <a:endParaRPr kumimoji="1" lang="en-US" altLang="ja-JP" sz="800" dirty="0">
              <a:sym typeface="+mn-lt"/>
            </a:endParaRPr>
          </a:p>
        </p:txBody>
      </p:sp>
      <p:sp>
        <p:nvSpPr>
          <p:cNvPr id="37" name="テキスト プレースホルダ 9">
            <a:extLst>
              <a:ext uri="{FF2B5EF4-FFF2-40B4-BE49-F238E27FC236}">
                <a16:creationId xmlns:a16="http://schemas.microsoft.com/office/drawing/2014/main" id="{58B8696C-2E01-9A27-EE86-119C24511B5E}"/>
              </a:ext>
            </a:extLst>
          </p:cNvPr>
          <p:cNvSpPr>
            <a:spLocks/>
          </p:cNvSpPr>
          <p:nvPr>
            <p:custDataLst>
              <p:tags r:id="rId56"/>
            </p:custDataLst>
          </p:nvPr>
        </p:nvSpPr>
        <p:spPr bwMode="auto">
          <a:xfrm>
            <a:off x="4578350" y="388461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45FA24-24DC-4031-9303-2A47FECE1316}" type="datetime'''''''''''''1''''''''''''''''''''''''''''2'''">
              <a:rPr lang="en-US" altLang="en-US" sz="800" smtClean="0"/>
              <a:pPr/>
              <a:t>12</a:t>
            </a:fld>
            <a:endParaRPr kumimoji="1" lang="ja-JP" altLang="en-US" sz="800" dirty="0">
              <a:sym typeface="+mn-lt"/>
            </a:endParaRPr>
          </a:p>
        </p:txBody>
      </p:sp>
      <p:sp>
        <p:nvSpPr>
          <p:cNvPr id="407" name="テキスト プレースホルダ 9">
            <a:extLst>
              <a:ext uri="{FF2B5EF4-FFF2-40B4-BE49-F238E27FC236}">
                <a16:creationId xmlns:a16="http://schemas.microsoft.com/office/drawing/2014/main" id="{536472CF-7FFB-CCE2-6B0B-1F21F4C351B0}"/>
              </a:ext>
            </a:extLst>
          </p:cNvPr>
          <p:cNvSpPr>
            <a:spLocks/>
          </p:cNvSpPr>
          <p:nvPr>
            <p:custDataLst>
              <p:tags r:id="rId57"/>
            </p:custDataLst>
          </p:nvPr>
        </p:nvSpPr>
        <p:spPr bwMode="gray">
          <a:xfrm>
            <a:off x="4872038" y="3384550"/>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7D9FA8-A077-463C-ACC1-72E2500C669E}" type="datetime'''''''''''''''''''3''.''''''''''''''''7'">
              <a:rPr lang="en-US" altLang="en-US" sz="800" smtClean="0">
                <a:effectLst/>
                <a:sym typeface="+mn-lt"/>
              </a:rPr>
              <a:pPr marL="0" lvl="0" indent="0" algn="ctr">
                <a:spcBef>
                  <a:spcPct val="0"/>
                </a:spcBef>
                <a:buNone/>
              </a:pPr>
              <a:t>3.7</a:t>
            </a:fld>
            <a:endParaRPr kumimoji="1" lang="en-US" altLang="ja-JP" sz="800" dirty="0">
              <a:sym typeface="+mn-lt"/>
            </a:endParaRPr>
          </a:p>
        </p:txBody>
      </p:sp>
      <p:sp>
        <p:nvSpPr>
          <p:cNvPr id="408" name="テキスト プレースホルダ 9">
            <a:extLst>
              <a:ext uri="{FF2B5EF4-FFF2-40B4-BE49-F238E27FC236}">
                <a16:creationId xmlns:a16="http://schemas.microsoft.com/office/drawing/2014/main" id="{896AAE87-651E-B396-36EC-4071F2337E9A}"/>
              </a:ext>
            </a:extLst>
          </p:cNvPr>
          <p:cNvSpPr>
            <a:spLocks/>
          </p:cNvSpPr>
          <p:nvPr>
            <p:custDataLst>
              <p:tags r:id="rId58"/>
            </p:custDataLst>
          </p:nvPr>
        </p:nvSpPr>
        <p:spPr bwMode="gray">
          <a:xfrm>
            <a:off x="4872038" y="3692525"/>
            <a:ext cx="171450" cy="122238"/>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5AC93F-56E1-4E0F-A4AF-E4D6628ED807}" type="datetime'''''''''''''''''''''1''.''0'''''''''''''">
              <a:rPr lang="en-US" altLang="en-US" sz="800" smtClean="0">
                <a:effectLst/>
                <a:sym typeface="+mn-lt"/>
              </a:rPr>
              <a:pPr marL="0" lvl="0" indent="0" algn="ctr">
                <a:spcBef>
                  <a:spcPct val="0"/>
                </a:spcBef>
                <a:buNone/>
              </a:pPr>
              <a:t>1.0</a:t>
            </a:fld>
            <a:endParaRPr kumimoji="1" lang="en-US" altLang="ja-JP" sz="800" dirty="0">
              <a:sym typeface="+mn-lt"/>
            </a:endParaRPr>
          </a:p>
        </p:txBody>
      </p:sp>
      <p:sp>
        <p:nvSpPr>
          <p:cNvPr id="38" name="テキスト プレースホルダ 9">
            <a:extLst>
              <a:ext uri="{FF2B5EF4-FFF2-40B4-BE49-F238E27FC236}">
                <a16:creationId xmlns:a16="http://schemas.microsoft.com/office/drawing/2014/main" id="{324BB975-0272-0305-7E15-16723FDE1D9E}"/>
              </a:ext>
            </a:extLst>
          </p:cNvPr>
          <p:cNvSpPr>
            <a:spLocks/>
          </p:cNvSpPr>
          <p:nvPr>
            <p:custDataLst>
              <p:tags r:id="rId59"/>
            </p:custDataLst>
          </p:nvPr>
        </p:nvSpPr>
        <p:spPr bwMode="auto">
          <a:xfrm>
            <a:off x="4894263" y="388461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7A7F16-9538-4F52-84C6-C43B57444955}" type="datetime'''''''''''''''''1''''''''''''''''''3'''''''''''">
              <a:rPr lang="en-US" altLang="en-US" sz="800" smtClean="0"/>
              <a:pPr/>
              <a:t>13</a:t>
            </a:fld>
            <a:endParaRPr kumimoji="1" lang="ja-JP" altLang="en-US" sz="800" dirty="0">
              <a:sym typeface="+mn-lt"/>
            </a:endParaRPr>
          </a:p>
        </p:txBody>
      </p:sp>
      <p:sp>
        <p:nvSpPr>
          <p:cNvPr id="409" name="テキスト プレースホルダ 9">
            <a:extLst>
              <a:ext uri="{FF2B5EF4-FFF2-40B4-BE49-F238E27FC236}">
                <a16:creationId xmlns:a16="http://schemas.microsoft.com/office/drawing/2014/main" id="{233B4057-AED4-AC64-5ACE-3725F4EAD004}"/>
              </a:ext>
            </a:extLst>
          </p:cNvPr>
          <p:cNvSpPr>
            <a:spLocks/>
          </p:cNvSpPr>
          <p:nvPr>
            <p:custDataLst>
              <p:tags r:id="rId60"/>
            </p:custDataLst>
          </p:nvPr>
        </p:nvSpPr>
        <p:spPr bwMode="gray">
          <a:xfrm>
            <a:off x="5189538" y="3363913"/>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C635FC-8556-437C-8ED3-D439E6DE1C21}" type="datetime'''4''''''''.0'''''''''''''''''''''''''''''">
              <a:rPr lang="en-US" altLang="en-US" sz="800" smtClean="0">
                <a:effectLst/>
                <a:sym typeface="+mn-lt"/>
              </a:rPr>
              <a:pPr marL="0" lvl="0" indent="0" algn="ctr">
                <a:spcBef>
                  <a:spcPct val="0"/>
                </a:spcBef>
                <a:buNone/>
              </a:pPr>
              <a:t>4.0</a:t>
            </a:fld>
            <a:endParaRPr kumimoji="1" lang="en-US" altLang="ja-JP" sz="800" dirty="0">
              <a:sym typeface="+mn-lt"/>
            </a:endParaRPr>
          </a:p>
        </p:txBody>
      </p:sp>
      <p:sp>
        <p:nvSpPr>
          <p:cNvPr id="410" name="テキスト プレースホルダ 9">
            <a:extLst>
              <a:ext uri="{FF2B5EF4-FFF2-40B4-BE49-F238E27FC236}">
                <a16:creationId xmlns:a16="http://schemas.microsoft.com/office/drawing/2014/main" id="{D30E4B93-C7A0-085B-5CC1-696571B96AFB}"/>
              </a:ext>
            </a:extLst>
          </p:cNvPr>
          <p:cNvSpPr>
            <a:spLocks/>
          </p:cNvSpPr>
          <p:nvPr>
            <p:custDataLst>
              <p:tags r:id="rId61"/>
            </p:custDataLst>
          </p:nvPr>
        </p:nvSpPr>
        <p:spPr bwMode="gray">
          <a:xfrm>
            <a:off x="5189538" y="3690938"/>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6C39CE-27FD-488F-B132-66D5CD2D9587}" type="datetime'''''''''''''''''''''''''1''''''.''''''''''''''''''''0'''">
              <a:rPr lang="en-US" altLang="en-US" sz="800" smtClean="0">
                <a:effectLst/>
                <a:sym typeface="+mn-lt"/>
              </a:rPr>
              <a:pPr marL="0" lvl="0" indent="0" algn="ctr">
                <a:spcBef>
                  <a:spcPct val="0"/>
                </a:spcBef>
                <a:buNone/>
              </a:pPr>
              <a:t>1.0</a:t>
            </a:fld>
            <a:endParaRPr kumimoji="1" lang="en-US" altLang="ja-JP" sz="800" dirty="0">
              <a:sym typeface="+mn-lt"/>
            </a:endParaRPr>
          </a:p>
        </p:txBody>
      </p:sp>
      <p:sp>
        <p:nvSpPr>
          <p:cNvPr id="39" name="テキスト プレースホルダ 9">
            <a:extLst>
              <a:ext uri="{FF2B5EF4-FFF2-40B4-BE49-F238E27FC236}">
                <a16:creationId xmlns:a16="http://schemas.microsoft.com/office/drawing/2014/main" id="{6EEF3963-6F6D-DAB3-94B5-A527DB8A2CA6}"/>
              </a:ext>
            </a:extLst>
          </p:cNvPr>
          <p:cNvSpPr>
            <a:spLocks/>
          </p:cNvSpPr>
          <p:nvPr>
            <p:custDataLst>
              <p:tags r:id="rId62"/>
            </p:custDataLst>
          </p:nvPr>
        </p:nvSpPr>
        <p:spPr bwMode="auto">
          <a:xfrm>
            <a:off x="5211763" y="388461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15B22B-4E58-440A-AFF9-9EC78BF083B5}" type="datetime'''''''''''''''''''''''''''''''1''''''''4'''''''''''''">
              <a:rPr lang="en-US" altLang="en-US" sz="800" smtClean="0"/>
              <a:pPr/>
              <a:t>14</a:t>
            </a:fld>
            <a:endParaRPr kumimoji="1" lang="ja-JP" altLang="en-US" sz="800" dirty="0">
              <a:sym typeface="+mn-lt"/>
            </a:endParaRPr>
          </a:p>
        </p:txBody>
      </p:sp>
      <p:sp>
        <p:nvSpPr>
          <p:cNvPr id="411" name="テキスト プレースホルダ 9">
            <a:extLst>
              <a:ext uri="{FF2B5EF4-FFF2-40B4-BE49-F238E27FC236}">
                <a16:creationId xmlns:a16="http://schemas.microsoft.com/office/drawing/2014/main" id="{9B74753A-493C-600C-F76A-1F48C0EA2E33}"/>
              </a:ext>
            </a:extLst>
          </p:cNvPr>
          <p:cNvSpPr>
            <a:spLocks/>
          </p:cNvSpPr>
          <p:nvPr>
            <p:custDataLst>
              <p:tags r:id="rId63"/>
            </p:custDataLst>
          </p:nvPr>
        </p:nvSpPr>
        <p:spPr bwMode="gray">
          <a:xfrm>
            <a:off x="5507038" y="3341688"/>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A62EBB-0940-48CE-8D89-4C6C1CD26C24}" type="datetime'''4''''''''.''''''''''''''''''''''''''4'''''''''''''''''">
              <a:rPr lang="en-US" altLang="en-US" sz="800" smtClean="0">
                <a:effectLst/>
                <a:sym typeface="+mn-lt"/>
              </a:rPr>
              <a:pPr marL="0" lvl="0" indent="0" algn="ctr">
                <a:spcBef>
                  <a:spcPct val="0"/>
                </a:spcBef>
                <a:buNone/>
              </a:pPr>
              <a:t>4.4</a:t>
            </a:fld>
            <a:endParaRPr kumimoji="1" lang="en-US" altLang="ja-JP" sz="800" dirty="0">
              <a:sym typeface="+mn-lt"/>
            </a:endParaRPr>
          </a:p>
        </p:txBody>
      </p:sp>
      <p:sp>
        <p:nvSpPr>
          <p:cNvPr id="412" name="テキスト プレースホルダ 9">
            <a:extLst>
              <a:ext uri="{FF2B5EF4-FFF2-40B4-BE49-F238E27FC236}">
                <a16:creationId xmlns:a16="http://schemas.microsoft.com/office/drawing/2014/main" id="{4E584F6F-5D69-77A4-72F5-9F0742E4B74E}"/>
              </a:ext>
            </a:extLst>
          </p:cNvPr>
          <p:cNvSpPr>
            <a:spLocks/>
          </p:cNvSpPr>
          <p:nvPr>
            <p:custDataLst>
              <p:tags r:id="rId64"/>
            </p:custDataLst>
          </p:nvPr>
        </p:nvSpPr>
        <p:spPr bwMode="gray">
          <a:xfrm>
            <a:off x="5507038" y="3692525"/>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2DCBF2-ABC7-4D5B-8B0B-77504062345F}" type="datetime'''''''1''''''''.''0'''''''''''''''''''''''''''''''''''''''">
              <a:rPr lang="en-US" altLang="en-US" sz="800" smtClean="0">
                <a:effectLst/>
                <a:sym typeface="+mn-lt"/>
              </a:rPr>
              <a:pPr marL="0" lvl="0" indent="0" algn="ctr">
                <a:spcBef>
                  <a:spcPct val="0"/>
                </a:spcBef>
                <a:buNone/>
              </a:pPr>
              <a:t>1.0</a:t>
            </a:fld>
            <a:endParaRPr kumimoji="1" lang="en-US" altLang="ja-JP" sz="800" dirty="0">
              <a:sym typeface="+mn-lt"/>
            </a:endParaRPr>
          </a:p>
        </p:txBody>
      </p:sp>
      <p:sp>
        <p:nvSpPr>
          <p:cNvPr id="40" name="テキスト プレースホルダ 9">
            <a:extLst>
              <a:ext uri="{FF2B5EF4-FFF2-40B4-BE49-F238E27FC236}">
                <a16:creationId xmlns:a16="http://schemas.microsoft.com/office/drawing/2014/main" id="{B76827BA-1600-88E0-A6D6-8283699B6A34}"/>
              </a:ext>
            </a:extLst>
          </p:cNvPr>
          <p:cNvSpPr>
            <a:spLocks/>
          </p:cNvSpPr>
          <p:nvPr>
            <p:custDataLst>
              <p:tags r:id="rId65"/>
            </p:custDataLst>
          </p:nvPr>
        </p:nvSpPr>
        <p:spPr bwMode="auto">
          <a:xfrm>
            <a:off x="5529263" y="388461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C816F6-2E3C-4129-9F14-B9DF81D650D7}" type="datetime'''''1''''''''''''''''''''''''''''5'''''''''''''''''''''''''''">
              <a:rPr lang="en-US" altLang="en-US" sz="800" smtClean="0"/>
              <a:pPr/>
              <a:t>15</a:t>
            </a:fld>
            <a:endParaRPr kumimoji="1" lang="ja-JP" altLang="en-US" sz="800" dirty="0">
              <a:sym typeface="+mn-lt"/>
            </a:endParaRPr>
          </a:p>
        </p:txBody>
      </p:sp>
      <p:sp>
        <p:nvSpPr>
          <p:cNvPr id="413" name="テキスト プレースホルダ 9">
            <a:extLst>
              <a:ext uri="{FF2B5EF4-FFF2-40B4-BE49-F238E27FC236}">
                <a16:creationId xmlns:a16="http://schemas.microsoft.com/office/drawing/2014/main" id="{95914277-E897-F3AA-6122-29E9A6016887}"/>
              </a:ext>
            </a:extLst>
          </p:cNvPr>
          <p:cNvSpPr>
            <a:spLocks/>
          </p:cNvSpPr>
          <p:nvPr>
            <p:custDataLst>
              <p:tags r:id="rId66"/>
            </p:custDataLst>
          </p:nvPr>
        </p:nvSpPr>
        <p:spPr bwMode="gray">
          <a:xfrm>
            <a:off x="5822950" y="3271838"/>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AB3EB9-D267-4E4A-820E-83FE40BCE6AC}" type="datetime'''''''''''''''''''''''4''''''''''''.''''''''''''''''''''8'">
              <a:rPr lang="en-US" altLang="en-US" sz="800" smtClean="0">
                <a:effectLst/>
                <a:sym typeface="+mn-lt"/>
              </a:rPr>
              <a:pPr marL="0" lvl="0" indent="0" algn="ctr">
                <a:spcBef>
                  <a:spcPct val="0"/>
                </a:spcBef>
                <a:buNone/>
              </a:pPr>
              <a:t>4.8</a:t>
            </a:fld>
            <a:endParaRPr kumimoji="1" lang="en-US" altLang="ja-JP" sz="800" dirty="0">
              <a:sym typeface="+mn-lt"/>
            </a:endParaRPr>
          </a:p>
        </p:txBody>
      </p:sp>
      <p:sp>
        <p:nvSpPr>
          <p:cNvPr id="414" name="テキスト プレースホルダ 9">
            <a:extLst>
              <a:ext uri="{FF2B5EF4-FFF2-40B4-BE49-F238E27FC236}">
                <a16:creationId xmlns:a16="http://schemas.microsoft.com/office/drawing/2014/main" id="{39D74823-F0C3-64E9-3A03-5E4E38927211}"/>
              </a:ext>
            </a:extLst>
          </p:cNvPr>
          <p:cNvSpPr>
            <a:spLocks/>
          </p:cNvSpPr>
          <p:nvPr>
            <p:custDataLst>
              <p:tags r:id="rId67"/>
            </p:custDataLst>
          </p:nvPr>
        </p:nvSpPr>
        <p:spPr bwMode="gray">
          <a:xfrm>
            <a:off x="5822950" y="3671888"/>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FFC27B-4651-415D-8AFF-AD54A0020FAC}" type="datetime'''''''''''''''''''''''''''1''''''''.''''''3'''''''''''''''''''">
              <a:rPr lang="en-US" altLang="en-US" sz="800" smtClean="0">
                <a:effectLst/>
                <a:sym typeface="+mn-lt"/>
              </a:rPr>
              <a:pPr marL="0" lvl="0" indent="0" algn="ctr">
                <a:spcBef>
                  <a:spcPct val="0"/>
                </a:spcBef>
                <a:buNone/>
              </a:pPr>
              <a:t>1.3</a:t>
            </a:fld>
            <a:endParaRPr kumimoji="1" lang="en-US" altLang="ja-JP" sz="800" dirty="0">
              <a:sym typeface="+mn-lt"/>
            </a:endParaRPr>
          </a:p>
        </p:txBody>
      </p:sp>
      <p:sp>
        <p:nvSpPr>
          <p:cNvPr id="41" name="テキスト プレースホルダ 9">
            <a:extLst>
              <a:ext uri="{FF2B5EF4-FFF2-40B4-BE49-F238E27FC236}">
                <a16:creationId xmlns:a16="http://schemas.microsoft.com/office/drawing/2014/main" id="{1D5348FC-8C4E-4A0E-36F9-B33EA460B0FA}"/>
              </a:ext>
            </a:extLst>
          </p:cNvPr>
          <p:cNvSpPr>
            <a:spLocks/>
          </p:cNvSpPr>
          <p:nvPr>
            <p:custDataLst>
              <p:tags r:id="rId68"/>
            </p:custDataLst>
          </p:nvPr>
        </p:nvSpPr>
        <p:spPr bwMode="auto">
          <a:xfrm>
            <a:off x="5845175" y="388461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72AFAA-DAB4-485E-8C77-59206152E434}" type="datetime'''''''''''''''1''''''''''''''''''''''''6'">
              <a:rPr lang="en-US" altLang="en-US" sz="800" smtClean="0"/>
              <a:pPr/>
              <a:t>16</a:t>
            </a:fld>
            <a:endParaRPr kumimoji="1" lang="ja-JP" altLang="en-US" sz="800" dirty="0">
              <a:sym typeface="+mn-lt"/>
            </a:endParaRPr>
          </a:p>
        </p:txBody>
      </p:sp>
      <p:sp>
        <p:nvSpPr>
          <p:cNvPr id="415" name="テキスト プレースホルダ 9">
            <a:extLst>
              <a:ext uri="{FF2B5EF4-FFF2-40B4-BE49-F238E27FC236}">
                <a16:creationId xmlns:a16="http://schemas.microsoft.com/office/drawing/2014/main" id="{2078E0F6-AC51-25DD-71D0-83C537B6F3DE}"/>
              </a:ext>
            </a:extLst>
          </p:cNvPr>
          <p:cNvSpPr>
            <a:spLocks/>
          </p:cNvSpPr>
          <p:nvPr>
            <p:custDataLst>
              <p:tags r:id="rId69"/>
            </p:custDataLst>
          </p:nvPr>
        </p:nvSpPr>
        <p:spPr bwMode="gray">
          <a:xfrm>
            <a:off x="6140450" y="3236913"/>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BB51A3-1499-4F2A-BFE1-0DE78BD115AF}" type="datetime'''5''''''''''.''''''''''''''''0'''''">
              <a:rPr lang="en-US" altLang="en-US" sz="800" smtClean="0">
                <a:effectLst/>
                <a:sym typeface="+mn-lt"/>
              </a:rPr>
              <a:pPr marL="0" lvl="0" indent="0" algn="ctr">
                <a:spcBef>
                  <a:spcPct val="0"/>
                </a:spcBef>
                <a:buNone/>
              </a:pPr>
              <a:t>5.0</a:t>
            </a:fld>
            <a:endParaRPr kumimoji="1" lang="en-US" altLang="ja-JP" sz="800" dirty="0">
              <a:sym typeface="+mn-lt"/>
            </a:endParaRPr>
          </a:p>
        </p:txBody>
      </p:sp>
      <p:sp>
        <p:nvSpPr>
          <p:cNvPr id="416" name="テキスト プレースホルダ 9">
            <a:extLst>
              <a:ext uri="{FF2B5EF4-FFF2-40B4-BE49-F238E27FC236}">
                <a16:creationId xmlns:a16="http://schemas.microsoft.com/office/drawing/2014/main" id="{FEC8AE73-3A39-2C3F-A3A0-A0EEC03F7EE4}"/>
              </a:ext>
            </a:extLst>
          </p:cNvPr>
          <p:cNvSpPr>
            <a:spLocks/>
          </p:cNvSpPr>
          <p:nvPr>
            <p:custDataLst>
              <p:tags r:id="rId70"/>
            </p:custDataLst>
          </p:nvPr>
        </p:nvSpPr>
        <p:spPr bwMode="gray">
          <a:xfrm>
            <a:off x="6140450" y="3660775"/>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30793B-50E2-4E3A-9BF0-CCDFD06AE066}" type="datetime'1''''''''.''''5'''''''''''''''''''''''''''''''">
              <a:rPr lang="en-US" altLang="en-US" sz="800" smtClean="0">
                <a:effectLst/>
                <a:sym typeface="+mn-lt"/>
              </a:rPr>
              <a:pPr marL="0" lvl="0" indent="0" algn="ctr">
                <a:spcBef>
                  <a:spcPct val="0"/>
                </a:spcBef>
                <a:buNone/>
              </a:pPr>
              <a:t>1.5</a:t>
            </a:fld>
            <a:endParaRPr kumimoji="1" lang="en-US" altLang="ja-JP" sz="800" dirty="0">
              <a:sym typeface="+mn-lt"/>
            </a:endParaRPr>
          </a:p>
        </p:txBody>
      </p:sp>
      <p:sp>
        <p:nvSpPr>
          <p:cNvPr id="42" name="テキスト プレースホルダ 9">
            <a:extLst>
              <a:ext uri="{FF2B5EF4-FFF2-40B4-BE49-F238E27FC236}">
                <a16:creationId xmlns:a16="http://schemas.microsoft.com/office/drawing/2014/main" id="{3613EC6D-CDEA-82BC-8993-3548810945CD}"/>
              </a:ext>
            </a:extLst>
          </p:cNvPr>
          <p:cNvSpPr>
            <a:spLocks/>
          </p:cNvSpPr>
          <p:nvPr>
            <p:custDataLst>
              <p:tags r:id="rId71"/>
            </p:custDataLst>
          </p:nvPr>
        </p:nvSpPr>
        <p:spPr bwMode="auto">
          <a:xfrm>
            <a:off x="6162675" y="388461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E255A2-8223-490E-81FA-9B58AB530DF7}" type="datetime'''''''''1''''''''''''''''''''''''''''''''''7'''''''''''''''''">
              <a:rPr lang="en-US" altLang="en-US" sz="800" smtClean="0"/>
              <a:pPr/>
              <a:t>17</a:t>
            </a:fld>
            <a:endParaRPr kumimoji="1" lang="ja-JP" altLang="en-US" sz="800" dirty="0">
              <a:sym typeface="+mn-lt"/>
            </a:endParaRPr>
          </a:p>
        </p:txBody>
      </p:sp>
      <p:sp>
        <p:nvSpPr>
          <p:cNvPr id="417" name="テキスト プレースホルダ 9">
            <a:extLst>
              <a:ext uri="{FF2B5EF4-FFF2-40B4-BE49-F238E27FC236}">
                <a16:creationId xmlns:a16="http://schemas.microsoft.com/office/drawing/2014/main" id="{BDF9D9E5-553A-7E94-3DEF-415B78839BCA}"/>
              </a:ext>
            </a:extLst>
          </p:cNvPr>
          <p:cNvSpPr>
            <a:spLocks/>
          </p:cNvSpPr>
          <p:nvPr>
            <p:custDataLst>
              <p:tags r:id="rId72"/>
            </p:custDataLst>
          </p:nvPr>
        </p:nvSpPr>
        <p:spPr bwMode="gray">
          <a:xfrm>
            <a:off x="6457950" y="3211513"/>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420316-B950-49C0-9444-097FEE02C287}" type="datetime'''''5''''''''''''''''''''.''''''''''''''3'''''''''''">
              <a:rPr lang="en-US" altLang="en-US" sz="800" smtClean="0">
                <a:effectLst/>
                <a:sym typeface="+mn-lt"/>
              </a:rPr>
              <a:pPr marL="0" lvl="0" indent="0" algn="ctr">
                <a:spcBef>
                  <a:spcPct val="0"/>
                </a:spcBef>
                <a:buNone/>
              </a:pPr>
              <a:t>5.3</a:t>
            </a:fld>
            <a:endParaRPr kumimoji="1" lang="en-US" altLang="ja-JP" sz="800" dirty="0">
              <a:sym typeface="+mn-lt"/>
            </a:endParaRPr>
          </a:p>
        </p:txBody>
      </p:sp>
      <p:sp>
        <p:nvSpPr>
          <p:cNvPr id="418" name="テキスト プレースホルダ 9">
            <a:extLst>
              <a:ext uri="{FF2B5EF4-FFF2-40B4-BE49-F238E27FC236}">
                <a16:creationId xmlns:a16="http://schemas.microsoft.com/office/drawing/2014/main" id="{7175440F-927F-0B98-5EC3-EA2A23266787}"/>
              </a:ext>
            </a:extLst>
          </p:cNvPr>
          <p:cNvSpPr>
            <a:spLocks/>
          </p:cNvSpPr>
          <p:nvPr>
            <p:custDataLst>
              <p:tags r:id="rId73"/>
            </p:custDataLst>
          </p:nvPr>
        </p:nvSpPr>
        <p:spPr bwMode="gray">
          <a:xfrm>
            <a:off x="6457950" y="3657600"/>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DB9114-421D-498F-AEB0-E0E0B5CDD2AE}" type="datetime'''''''''''''''''''''''1''.''''''5'">
              <a:rPr lang="en-US" altLang="en-US" sz="800" smtClean="0">
                <a:effectLst/>
                <a:sym typeface="+mn-lt"/>
              </a:rPr>
              <a:pPr marL="0" lvl="0" indent="0" algn="ctr">
                <a:spcBef>
                  <a:spcPct val="0"/>
                </a:spcBef>
                <a:buNone/>
              </a:pPr>
              <a:t>1.5</a:t>
            </a:fld>
            <a:endParaRPr kumimoji="1" lang="en-US" altLang="ja-JP" sz="800" dirty="0">
              <a:sym typeface="+mn-lt"/>
            </a:endParaRPr>
          </a:p>
        </p:txBody>
      </p:sp>
      <p:sp>
        <p:nvSpPr>
          <p:cNvPr id="43" name="テキスト プレースホルダ 9">
            <a:extLst>
              <a:ext uri="{FF2B5EF4-FFF2-40B4-BE49-F238E27FC236}">
                <a16:creationId xmlns:a16="http://schemas.microsoft.com/office/drawing/2014/main" id="{C8C9E245-1E15-9FEC-46B1-664CA31E975D}"/>
              </a:ext>
            </a:extLst>
          </p:cNvPr>
          <p:cNvSpPr>
            <a:spLocks/>
          </p:cNvSpPr>
          <p:nvPr>
            <p:custDataLst>
              <p:tags r:id="rId74"/>
            </p:custDataLst>
          </p:nvPr>
        </p:nvSpPr>
        <p:spPr bwMode="auto">
          <a:xfrm>
            <a:off x="6480175" y="388461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9621F2-0A77-4CE6-A317-F8909DC25521}" type="datetime'''''''''''''''''''''''''''''''1''''''''''8'">
              <a:rPr lang="en-US" altLang="en-US" sz="800" smtClean="0"/>
              <a:pPr/>
              <a:t>18</a:t>
            </a:fld>
            <a:endParaRPr kumimoji="1" lang="ja-JP" altLang="en-US" sz="800" dirty="0">
              <a:sym typeface="+mn-lt"/>
            </a:endParaRPr>
          </a:p>
        </p:txBody>
      </p:sp>
      <p:sp>
        <p:nvSpPr>
          <p:cNvPr id="419" name="テキスト プレースホルダ 9">
            <a:extLst>
              <a:ext uri="{FF2B5EF4-FFF2-40B4-BE49-F238E27FC236}">
                <a16:creationId xmlns:a16="http://schemas.microsoft.com/office/drawing/2014/main" id="{0475159B-FEDB-0CD7-3035-CF63481FBC2D}"/>
              </a:ext>
            </a:extLst>
          </p:cNvPr>
          <p:cNvSpPr>
            <a:spLocks/>
          </p:cNvSpPr>
          <p:nvPr>
            <p:custDataLst>
              <p:tags r:id="rId75"/>
            </p:custDataLst>
          </p:nvPr>
        </p:nvSpPr>
        <p:spPr bwMode="gray">
          <a:xfrm>
            <a:off x="6773863" y="3225800"/>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08CBE1-1047-4936-B50E-3F3B9DFD3756}" type="datetime'''''''''5''''''''.''7'">
              <a:rPr lang="en-US" altLang="en-US" sz="800" smtClean="0">
                <a:effectLst/>
                <a:sym typeface="+mn-lt"/>
              </a:rPr>
              <a:pPr marL="0" lvl="0" indent="0" algn="ctr">
                <a:spcBef>
                  <a:spcPct val="0"/>
                </a:spcBef>
                <a:buNone/>
              </a:pPr>
              <a:t>5.7</a:t>
            </a:fld>
            <a:endParaRPr kumimoji="1" lang="en-US" altLang="ja-JP" sz="800" dirty="0">
              <a:sym typeface="+mn-lt"/>
            </a:endParaRPr>
          </a:p>
        </p:txBody>
      </p:sp>
      <p:sp>
        <p:nvSpPr>
          <p:cNvPr id="420" name="テキスト プレースホルダ 9">
            <a:extLst>
              <a:ext uri="{FF2B5EF4-FFF2-40B4-BE49-F238E27FC236}">
                <a16:creationId xmlns:a16="http://schemas.microsoft.com/office/drawing/2014/main" id="{B70B3FC2-BA45-B953-98B9-D3D38A3D38FF}"/>
              </a:ext>
            </a:extLst>
          </p:cNvPr>
          <p:cNvSpPr>
            <a:spLocks/>
          </p:cNvSpPr>
          <p:nvPr>
            <p:custDataLst>
              <p:tags r:id="rId76"/>
            </p:custDataLst>
          </p:nvPr>
        </p:nvSpPr>
        <p:spPr bwMode="gray">
          <a:xfrm>
            <a:off x="6773863" y="3678238"/>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402A0F-3E1E-40CF-892E-AF2B05CDC932}" type="datetime'''''''1''''''.2'''''''''''''''''''''''''''''''''''''''''''">
              <a:rPr lang="en-US" altLang="en-US" sz="800" smtClean="0">
                <a:effectLst/>
                <a:sym typeface="+mn-lt"/>
              </a:rPr>
              <a:pPr marL="0" lvl="0" indent="0" algn="ctr">
                <a:spcBef>
                  <a:spcPct val="0"/>
                </a:spcBef>
                <a:buNone/>
              </a:pPr>
              <a:t>1.2</a:t>
            </a:fld>
            <a:endParaRPr kumimoji="1" lang="en-US" altLang="ja-JP" sz="800" dirty="0">
              <a:sym typeface="+mn-lt"/>
            </a:endParaRPr>
          </a:p>
        </p:txBody>
      </p:sp>
      <p:sp>
        <p:nvSpPr>
          <p:cNvPr id="44" name="テキスト プレースホルダ 9">
            <a:extLst>
              <a:ext uri="{FF2B5EF4-FFF2-40B4-BE49-F238E27FC236}">
                <a16:creationId xmlns:a16="http://schemas.microsoft.com/office/drawing/2014/main" id="{A2DB317C-5FE6-63F2-3C4D-D3528225C6AB}"/>
              </a:ext>
            </a:extLst>
          </p:cNvPr>
          <p:cNvSpPr>
            <a:spLocks/>
          </p:cNvSpPr>
          <p:nvPr>
            <p:custDataLst>
              <p:tags r:id="rId77"/>
            </p:custDataLst>
          </p:nvPr>
        </p:nvSpPr>
        <p:spPr bwMode="auto">
          <a:xfrm>
            <a:off x="6796088" y="388461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D1872F-A8C4-49A9-8401-712EA482CEF3}" type="datetime'''''''''''''''''''''''''1''''''''''''''''''9'''''">
              <a:rPr lang="en-US" altLang="en-US" sz="800" smtClean="0"/>
              <a:pPr/>
              <a:t>19</a:t>
            </a:fld>
            <a:endParaRPr kumimoji="1" lang="ja-JP" altLang="en-US" sz="800" dirty="0">
              <a:sym typeface="+mn-lt"/>
            </a:endParaRPr>
          </a:p>
        </p:txBody>
      </p:sp>
      <p:sp>
        <p:nvSpPr>
          <p:cNvPr id="421" name="テキスト プレースホルダ 9">
            <a:extLst>
              <a:ext uri="{FF2B5EF4-FFF2-40B4-BE49-F238E27FC236}">
                <a16:creationId xmlns:a16="http://schemas.microsoft.com/office/drawing/2014/main" id="{22330A1E-9282-08E6-6C8B-E19B1E4C4476}"/>
              </a:ext>
            </a:extLst>
          </p:cNvPr>
          <p:cNvSpPr>
            <a:spLocks/>
          </p:cNvSpPr>
          <p:nvPr>
            <p:custDataLst>
              <p:tags r:id="rId78"/>
            </p:custDataLst>
          </p:nvPr>
        </p:nvSpPr>
        <p:spPr bwMode="gray">
          <a:xfrm>
            <a:off x="7091363" y="3198813"/>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A4E1B6-2D6A-4F30-BDE0-5D221B578BC9}" type="datetime'''''''''''''''''''''''''''6''.''''''''''''''1'">
              <a:rPr lang="en-US" altLang="en-US" sz="800" smtClean="0">
                <a:effectLst/>
                <a:sym typeface="+mn-lt"/>
              </a:rPr>
              <a:pPr marL="0" lvl="0" indent="0" algn="ctr">
                <a:spcBef>
                  <a:spcPct val="0"/>
                </a:spcBef>
                <a:buNone/>
              </a:pPr>
              <a:t>6.1</a:t>
            </a:fld>
            <a:endParaRPr kumimoji="1" lang="en-US" altLang="ja-JP" sz="800" dirty="0">
              <a:sym typeface="+mn-lt"/>
            </a:endParaRPr>
          </a:p>
        </p:txBody>
      </p:sp>
      <p:sp>
        <p:nvSpPr>
          <p:cNvPr id="422" name="テキスト プレースホルダ 9">
            <a:extLst>
              <a:ext uri="{FF2B5EF4-FFF2-40B4-BE49-F238E27FC236}">
                <a16:creationId xmlns:a16="http://schemas.microsoft.com/office/drawing/2014/main" id="{989C8A54-A527-0F06-382C-654BD8A8EA2B}"/>
              </a:ext>
            </a:extLst>
          </p:cNvPr>
          <p:cNvSpPr>
            <a:spLocks/>
          </p:cNvSpPr>
          <p:nvPr>
            <p:custDataLst>
              <p:tags r:id="rId79"/>
            </p:custDataLst>
          </p:nvPr>
        </p:nvSpPr>
        <p:spPr bwMode="gray">
          <a:xfrm>
            <a:off x="7091363" y="3676650"/>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085500E-FAEA-4876-A10C-54CBD7C80E3E}" type="datetime'''''1''''''''''.''2'''''''''''''''''''''''''''">
              <a:rPr lang="en-US" altLang="en-US" sz="800" smtClean="0">
                <a:effectLst/>
                <a:sym typeface="+mn-lt"/>
              </a:rPr>
              <a:pPr marL="0" lvl="0" indent="0" algn="ctr">
                <a:spcBef>
                  <a:spcPct val="0"/>
                </a:spcBef>
                <a:buNone/>
              </a:pPr>
              <a:t>1.2</a:t>
            </a:fld>
            <a:endParaRPr kumimoji="1" lang="en-US" altLang="ja-JP" sz="800" dirty="0">
              <a:sym typeface="+mn-lt"/>
            </a:endParaRPr>
          </a:p>
        </p:txBody>
      </p:sp>
      <p:sp>
        <p:nvSpPr>
          <p:cNvPr id="45" name="テキスト プレースホルダ 9">
            <a:extLst>
              <a:ext uri="{FF2B5EF4-FFF2-40B4-BE49-F238E27FC236}">
                <a16:creationId xmlns:a16="http://schemas.microsoft.com/office/drawing/2014/main" id="{33A36DA8-2F14-265C-7F46-85E0D8725262}"/>
              </a:ext>
            </a:extLst>
          </p:cNvPr>
          <p:cNvSpPr>
            <a:spLocks/>
          </p:cNvSpPr>
          <p:nvPr>
            <p:custDataLst>
              <p:tags r:id="rId80"/>
            </p:custDataLst>
          </p:nvPr>
        </p:nvSpPr>
        <p:spPr bwMode="auto">
          <a:xfrm>
            <a:off x="7113588" y="388461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DE1F41-C3CF-4C7F-8796-CBEDEAAAD824}" type="datetime'''''''''2''''0'''''''''''''''''''">
              <a:rPr lang="en-US" altLang="en-US" sz="800" smtClean="0"/>
              <a:pPr/>
              <a:t>20</a:t>
            </a:fld>
            <a:endParaRPr kumimoji="1" lang="ja-JP" altLang="en-US" sz="800" dirty="0">
              <a:sym typeface="+mn-lt"/>
            </a:endParaRPr>
          </a:p>
        </p:txBody>
      </p:sp>
      <p:sp>
        <p:nvSpPr>
          <p:cNvPr id="423" name="テキスト プレースホルダ 9">
            <a:extLst>
              <a:ext uri="{FF2B5EF4-FFF2-40B4-BE49-F238E27FC236}">
                <a16:creationId xmlns:a16="http://schemas.microsoft.com/office/drawing/2014/main" id="{6B60F778-38DD-E65A-3E84-C5DD705D271E}"/>
              </a:ext>
            </a:extLst>
          </p:cNvPr>
          <p:cNvSpPr>
            <a:spLocks/>
          </p:cNvSpPr>
          <p:nvPr>
            <p:custDataLst>
              <p:tags r:id="rId81"/>
            </p:custDataLst>
          </p:nvPr>
        </p:nvSpPr>
        <p:spPr bwMode="gray">
          <a:xfrm>
            <a:off x="7408863" y="3132138"/>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D0310C-317F-46CA-820D-3E2593CAA91B}" type="datetime'''6''''''''''''''''''''''''''''''''''''''''.7'''">
              <a:rPr lang="en-US" altLang="en-US" sz="800" smtClean="0">
                <a:effectLst/>
                <a:sym typeface="+mn-lt"/>
              </a:rPr>
              <a:pPr marL="0" lvl="0" indent="0" algn="ctr">
                <a:spcBef>
                  <a:spcPct val="0"/>
                </a:spcBef>
                <a:buNone/>
              </a:pPr>
              <a:t>6.7</a:t>
            </a:fld>
            <a:endParaRPr kumimoji="1" lang="en-US" altLang="ja-JP" sz="800" dirty="0">
              <a:sym typeface="+mn-lt"/>
            </a:endParaRPr>
          </a:p>
        </p:txBody>
      </p:sp>
      <p:sp>
        <p:nvSpPr>
          <p:cNvPr id="424" name="テキスト プレースホルダ 9">
            <a:extLst>
              <a:ext uri="{FF2B5EF4-FFF2-40B4-BE49-F238E27FC236}">
                <a16:creationId xmlns:a16="http://schemas.microsoft.com/office/drawing/2014/main" id="{304B2870-5A41-834F-6CCA-20FDF80E0562}"/>
              </a:ext>
            </a:extLst>
          </p:cNvPr>
          <p:cNvSpPr>
            <a:spLocks/>
          </p:cNvSpPr>
          <p:nvPr>
            <p:custDataLst>
              <p:tags r:id="rId82"/>
            </p:custDataLst>
          </p:nvPr>
        </p:nvSpPr>
        <p:spPr bwMode="gray">
          <a:xfrm>
            <a:off x="7408863" y="3662363"/>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1CDFF7-8F47-4B45-A546-AE12ED299C4B}" type="datetime'''''1''''''.''''''''4'''''''''''''''''''''''''''''''''''''">
              <a:rPr lang="en-US" altLang="en-US" sz="800" smtClean="0">
                <a:effectLst/>
                <a:sym typeface="+mn-lt"/>
              </a:rPr>
              <a:pPr marL="0" lvl="0" indent="0" algn="ctr">
                <a:spcBef>
                  <a:spcPct val="0"/>
                </a:spcBef>
                <a:buNone/>
              </a:pPr>
              <a:t>1.4</a:t>
            </a:fld>
            <a:endParaRPr kumimoji="1" lang="en-US" altLang="ja-JP" sz="800" dirty="0">
              <a:sym typeface="+mn-lt"/>
            </a:endParaRPr>
          </a:p>
        </p:txBody>
      </p:sp>
      <p:sp>
        <p:nvSpPr>
          <p:cNvPr id="46" name="テキスト プレースホルダ 9">
            <a:extLst>
              <a:ext uri="{FF2B5EF4-FFF2-40B4-BE49-F238E27FC236}">
                <a16:creationId xmlns:a16="http://schemas.microsoft.com/office/drawing/2014/main" id="{280753DE-1767-D74C-FD5A-89A6B8C2FBB9}"/>
              </a:ext>
            </a:extLst>
          </p:cNvPr>
          <p:cNvSpPr>
            <a:spLocks/>
          </p:cNvSpPr>
          <p:nvPr>
            <p:custDataLst>
              <p:tags r:id="rId83"/>
            </p:custDataLst>
          </p:nvPr>
        </p:nvSpPr>
        <p:spPr bwMode="auto">
          <a:xfrm>
            <a:off x="7431088" y="388461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826659-B0B9-4F5F-8AF6-B869401F61AE}" type="datetime'''''''''''''2''''''''''''''1'''''''''''''''''''">
              <a:rPr lang="en-US" altLang="en-US" sz="800" smtClean="0"/>
              <a:pPr/>
              <a:t>21</a:t>
            </a:fld>
            <a:endParaRPr kumimoji="1" lang="ja-JP" altLang="en-US" sz="800" dirty="0">
              <a:sym typeface="+mn-lt"/>
            </a:endParaRPr>
          </a:p>
        </p:txBody>
      </p:sp>
      <p:sp>
        <p:nvSpPr>
          <p:cNvPr id="425" name="テキスト プレースホルダ 9">
            <a:extLst>
              <a:ext uri="{FF2B5EF4-FFF2-40B4-BE49-F238E27FC236}">
                <a16:creationId xmlns:a16="http://schemas.microsoft.com/office/drawing/2014/main" id="{425939F2-7516-116D-AE57-AEBD035A720F}"/>
              </a:ext>
            </a:extLst>
          </p:cNvPr>
          <p:cNvSpPr>
            <a:spLocks/>
          </p:cNvSpPr>
          <p:nvPr>
            <p:custDataLst>
              <p:tags r:id="rId84"/>
            </p:custDataLst>
          </p:nvPr>
        </p:nvSpPr>
        <p:spPr bwMode="gray">
          <a:xfrm>
            <a:off x="7726363" y="3109913"/>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54A5F9-7959-482C-B61C-AAAF2CF894C3}" type="datetime'''''''''7''''''''''''''''''''''''''.''''''''''2'">
              <a:rPr lang="en-US" altLang="en-US" sz="800" smtClean="0">
                <a:effectLst/>
                <a:sym typeface="+mn-lt"/>
              </a:rPr>
              <a:pPr marL="0" lvl="0" indent="0" algn="ctr">
                <a:spcBef>
                  <a:spcPct val="0"/>
                </a:spcBef>
                <a:buNone/>
              </a:pPr>
              <a:t>7.2</a:t>
            </a:fld>
            <a:endParaRPr kumimoji="1" lang="en-US" altLang="ja-JP" sz="800" dirty="0">
              <a:sym typeface="+mn-lt"/>
            </a:endParaRPr>
          </a:p>
        </p:txBody>
      </p:sp>
      <p:sp>
        <p:nvSpPr>
          <p:cNvPr id="426" name="テキスト プレースホルダ 9">
            <a:extLst>
              <a:ext uri="{FF2B5EF4-FFF2-40B4-BE49-F238E27FC236}">
                <a16:creationId xmlns:a16="http://schemas.microsoft.com/office/drawing/2014/main" id="{3CDF0760-62CB-2EB0-E21A-790C428211D6}"/>
              </a:ext>
            </a:extLst>
          </p:cNvPr>
          <p:cNvSpPr>
            <a:spLocks/>
          </p:cNvSpPr>
          <p:nvPr>
            <p:custDataLst>
              <p:tags r:id="rId85"/>
            </p:custDataLst>
          </p:nvPr>
        </p:nvSpPr>
        <p:spPr bwMode="gray">
          <a:xfrm>
            <a:off x="7726363" y="3667125"/>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9973901-F452-4435-BD9F-CAD3C1530029}" type="datetime'''''''''''''''''''''''''1''''''''''''''''''.''''''''''4'''">
              <a:rPr lang="en-US" altLang="en-US" sz="800" smtClean="0">
                <a:effectLst/>
                <a:sym typeface="+mn-lt"/>
              </a:rPr>
              <a:pPr marL="0" lvl="0" indent="0" algn="ctr">
                <a:spcBef>
                  <a:spcPct val="0"/>
                </a:spcBef>
                <a:buNone/>
              </a:pPr>
              <a:t>1.4</a:t>
            </a:fld>
            <a:endParaRPr kumimoji="1" lang="en-US" altLang="ja-JP" sz="800" dirty="0">
              <a:sym typeface="+mn-lt"/>
            </a:endParaRPr>
          </a:p>
        </p:txBody>
      </p:sp>
      <p:sp>
        <p:nvSpPr>
          <p:cNvPr id="47" name="テキスト プレースホルダ 9">
            <a:extLst>
              <a:ext uri="{FF2B5EF4-FFF2-40B4-BE49-F238E27FC236}">
                <a16:creationId xmlns:a16="http://schemas.microsoft.com/office/drawing/2014/main" id="{CA30DD10-DED5-F77C-7919-70B3AB4D917A}"/>
              </a:ext>
            </a:extLst>
          </p:cNvPr>
          <p:cNvSpPr>
            <a:spLocks/>
          </p:cNvSpPr>
          <p:nvPr>
            <p:custDataLst>
              <p:tags r:id="rId86"/>
            </p:custDataLst>
          </p:nvPr>
        </p:nvSpPr>
        <p:spPr bwMode="auto">
          <a:xfrm>
            <a:off x="7748588" y="388461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123FB2-48DD-495B-8A42-BE7C30F4A0A3}" type="datetime'''''''''''''''''''2''''''''''''''''''''''2'''''">
              <a:rPr lang="en-US" altLang="en-US" sz="800" smtClean="0"/>
              <a:pPr/>
              <a:t>22</a:t>
            </a:fld>
            <a:endParaRPr kumimoji="1" lang="ja-JP" altLang="en-US" sz="800" dirty="0">
              <a:sym typeface="+mn-lt"/>
            </a:endParaRPr>
          </a:p>
        </p:txBody>
      </p:sp>
      <p:sp>
        <p:nvSpPr>
          <p:cNvPr id="427" name="テキスト プレースホルダ 9">
            <a:extLst>
              <a:ext uri="{FF2B5EF4-FFF2-40B4-BE49-F238E27FC236}">
                <a16:creationId xmlns:a16="http://schemas.microsoft.com/office/drawing/2014/main" id="{6C53C40E-8C32-A11F-C20F-2CE1FE7626A7}"/>
              </a:ext>
            </a:extLst>
          </p:cNvPr>
          <p:cNvSpPr>
            <a:spLocks/>
          </p:cNvSpPr>
          <p:nvPr>
            <p:custDataLst>
              <p:tags r:id="rId87"/>
            </p:custDataLst>
          </p:nvPr>
        </p:nvSpPr>
        <p:spPr bwMode="gray">
          <a:xfrm>
            <a:off x="8042275" y="3090863"/>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E0F5B8-9164-4A29-9230-45B55A410704}" type="datetime'7''''''''''''''''.''''''''''''''''5'''''''''''''''''">
              <a:rPr lang="en-US" altLang="en-US" sz="800" smtClean="0">
                <a:effectLst/>
                <a:sym typeface="+mn-lt"/>
              </a:rPr>
              <a:pPr marL="0" lvl="0" indent="0" algn="ctr">
                <a:spcBef>
                  <a:spcPct val="0"/>
                </a:spcBef>
                <a:buNone/>
              </a:pPr>
              <a:t>7.5</a:t>
            </a:fld>
            <a:endParaRPr kumimoji="1" lang="en-US" altLang="ja-JP" sz="800" dirty="0">
              <a:sym typeface="+mn-lt"/>
            </a:endParaRPr>
          </a:p>
        </p:txBody>
      </p:sp>
      <p:sp>
        <p:nvSpPr>
          <p:cNvPr id="428" name="テキスト プレースホルダ 9">
            <a:extLst>
              <a:ext uri="{FF2B5EF4-FFF2-40B4-BE49-F238E27FC236}">
                <a16:creationId xmlns:a16="http://schemas.microsoft.com/office/drawing/2014/main" id="{0F78CA22-1ACF-9F49-1AF8-A9B03EFFC788}"/>
              </a:ext>
            </a:extLst>
          </p:cNvPr>
          <p:cNvSpPr>
            <a:spLocks/>
          </p:cNvSpPr>
          <p:nvPr>
            <p:custDataLst>
              <p:tags r:id="rId88"/>
            </p:custDataLst>
          </p:nvPr>
        </p:nvSpPr>
        <p:spPr bwMode="gray">
          <a:xfrm>
            <a:off x="8042275" y="3670300"/>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355658-9FEC-45C9-B363-48B9614DD890}" type="datetime'''''''''''''''''1''.''''''''3'''''''''">
              <a:rPr lang="en-US" altLang="en-US" sz="800" smtClean="0">
                <a:effectLst/>
                <a:sym typeface="+mn-lt"/>
              </a:rPr>
              <a:pPr marL="0" lvl="0" indent="0" algn="ctr">
                <a:spcBef>
                  <a:spcPct val="0"/>
                </a:spcBef>
                <a:buNone/>
              </a:pPr>
              <a:t>1.3</a:t>
            </a:fld>
            <a:endParaRPr kumimoji="1" lang="en-US" altLang="ja-JP" sz="800" dirty="0">
              <a:sym typeface="+mn-lt"/>
            </a:endParaRPr>
          </a:p>
        </p:txBody>
      </p:sp>
      <p:sp>
        <p:nvSpPr>
          <p:cNvPr id="48" name="テキスト プレースホルダ 9">
            <a:extLst>
              <a:ext uri="{FF2B5EF4-FFF2-40B4-BE49-F238E27FC236}">
                <a16:creationId xmlns:a16="http://schemas.microsoft.com/office/drawing/2014/main" id="{652A7774-C50E-2980-D831-F399786C9204}"/>
              </a:ext>
            </a:extLst>
          </p:cNvPr>
          <p:cNvSpPr>
            <a:spLocks/>
          </p:cNvSpPr>
          <p:nvPr>
            <p:custDataLst>
              <p:tags r:id="rId89"/>
            </p:custDataLst>
          </p:nvPr>
        </p:nvSpPr>
        <p:spPr bwMode="auto">
          <a:xfrm>
            <a:off x="8064500" y="388461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A7ECC3-A7EE-41A2-8ACF-562DF00F451B}" type="datetime'''''2''''''''''''''3'''''''''''''''">
              <a:rPr lang="en-US" altLang="en-US" sz="800" smtClean="0"/>
              <a:pPr/>
              <a:t>23</a:t>
            </a:fld>
            <a:endParaRPr kumimoji="1" lang="ja-JP" altLang="en-US" sz="800" dirty="0">
              <a:sym typeface="+mn-lt"/>
            </a:endParaRPr>
          </a:p>
        </p:txBody>
      </p:sp>
      <p:sp>
        <p:nvSpPr>
          <p:cNvPr id="381" name="テキスト プレースホルダ 9">
            <a:extLst>
              <a:ext uri="{FF2B5EF4-FFF2-40B4-BE49-F238E27FC236}">
                <a16:creationId xmlns:a16="http://schemas.microsoft.com/office/drawing/2014/main" id="{57411161-6A2D-CF1B-4145-279632592D37}"/>
              </a:ext>
            </a:extLst>
          </p:cNvPr>
          <p:cNvSpPr>
            <a:spLocks/>
          </p:cNvSpPr>
          <p:nvPr>
            <p:custDataLst>
              <p:tags r:id="rId90"/>
            </p:custDataLst>
          </p:nvPr>
        </p:nvSpPr>
        <p:spPr bwMode="gray">
          <a:xfrm>
            <a:off x="750888" y="3602038"/>
            <a:ext cx="171450" cy="122238"/>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36E489-683E-43C7-B201-B7227AAE43E2}" type="datetime'''''''''''''''''''''1.''''3'''''''''''''''''''''''''''''''''">
              <a:rPr lang="en-US" altLang="en-US" sz="800" smtClean="0">
                <a:effectLst/>
                <a:sym typeface="+mn-lt"/>
              </a:rPr>
              <a:pPr marL="0" lvl="0" indent="0" algn="ctr">
                <a:spcBef>
                  <a:spcPct val="0"/>
                </a:spcBef>
                <a:buNone/>
              </a:pPr>
              <a:t>1.3</a:t>
            </a:fld>
            <a:endParaRPr kumimoji="1" lang="en-US" altLang="ja-JP" sz="800" dirty="0">
              <a:sym typeface="+mn-lt"/>
            </a:endParaRPr>
          </a:p>
        </p:txBody>
      </p:sp>
      <p:sp>
        <p:nvSpPr>
          <p:cNvPr id="50" name="テキスト プレースホルダ 9">
            <a:extLst>
              <a:ext uri="{FF2B5EF4-FFF2-40B4-BE49-F238E27FC236}">
                <a16:creationId xmlns:a16="http://schemas.microsoft.com/office/drawing/2014/main" id="{160C0375-496F-547D-B3E6-84C274C718C5}"/>
              </a:ext>
            </a:extLst>
          </p:cNvPr>
          <p:cNvSpPr>
            <a:spLocks/>
          </p:cNvSpPr>
          <p:nvPr>
            <p:custDataLst>
              <p:tags r:id="rId91"/>
            </p:custDataLst>
          </p:nvPr>
        </p:nvSpPr>
        <p:spPr bwMode="gray">
          <a:xfrm>
            <a:off x="1068388" y="3430588"/>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3A174F-AD03-4A9B-83F0-DE5D110CA3B2}" type="datetime'''''1''''''''''''''''''.''''''''''8'''''''''''''">
              <a:rPr lang="en-US" altLang="en-US" sz="800" b="1" smtClean="0"/>
              <a:pPr/>
              <a:t>1.8</a:t>
            </a:fld>
            <a:endParaRPr kumimoji="1" lang="ja-JP" altLang="en-US" sz="800" b="1" dirty="0">
              <a:sym typeface="+mn-lt"/>
            </a:endParaRPr>
          </a:p>
        </p:txBody>
      </p:sp>
      <p:sp>
        <p:nvSpPr>
          <p:cNvPr id="51" name="テキスト プレースホルダ 9">
            <a:extLst>
              <a:ext uri="{FF2B5EF4-FFF2-40B4-BE49-F238E27FC236}">
                <a16:creationId xmlns:a16="http://schemas.microsoft.com/office/drawing/2014/main" id="{A1A7FCB5-8EB3-011A-DC47-4C16672E62E0}"/>
              </a:ext>
            </a:extLst>
          </p:cNvPr>
          <p:cNvSpPr>
            <a:spLocks/>
          </p:cNvSpPr>
          <p:nvPr>
            <p:custDataLst>
              <p:tags r:id="rId92"/>
            </p:custDataLst>
          </p:nvPr>
        </p:nvSpPr>
        <p:spPr bwMode="gray">
          <a:xfrm>
            <a:off x="1384300" y="3398838"/>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D4E8098-A88A-4533-B932-39E2B077C0A9}" type="datetime'2.''''''''''''''''''''''''''1'">
              <a:rPr lang="en-US" altLang="en-US" sz="800" b="1" smtClean="0"/>
              <a:pPr/>
              <a:t>2.1</a:t>
            </a:fld>
            <a:endParaRPr kumimoji="1" lang="ja-JP" altLang="en-US" sz="800" b="1" dirty="0">
              <a:sym typeface="+mn-lt"/>
            </a:endParaRPr>
          </a:p>
        </p:txBody>
      </p:sp>
      <p:sp>
        <p:nvSpPr>
          <p:cNvPr id="52" name="テキスト プレースホルダ 9">
            <a:extLst>
              <a:ext uri="{FF2B5EF4-FFF2-40B4-BE49-F238E27FC236}">
                <a16:creationId xmlns:a16="http://schemas.microsoft.com/office/drawing/2014/main" id="{047F5117-8C7D-EB45-4F89-2C8F99E4A94C}"/>
              </a:ext>
            </a:extLst>
          </p:cNvPr>
          <p:cNvSpPr>
            <a:spLocks/>
          </p:cNvSpPr>
          <p:nvPr>
            <p:custDataLst>
              <p:tags r:id="rId93"/>
            </p:custDataLst>
          </p:nvPr>
        </p:nvSpPr>
        <p:spPr bwMode="gray">
          <a:xfrm>
            <a:off x="1701800" y="3381375"/>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8E986E-4A7A-41FA-B6C5-F10AE2FEE128}" type="datetime'2''''''''''''''''''''.''''2'''''''''''''''''''''">
              <a:rPr lang="en-US" altLang="en-US" sz="800" b="1" smtClean="0"/>
              <a:pPr/>
              <a:t>2.2</a:t>
            </a:fld>
            <a:endParaRPr kumimoji="1" lang="ja-JP" altLang="en-US" sz="800" b="1" dirty="0">
              <a:sym typeface="+mn-lt"/>
            </a:endParaRPr>
          </a:p>
        </p:txBody>
      </p:sp>
      <p:sp>
        <p:nvSpPr>
          <p:cNvPr id="53" name="テキスト プレースホルダ 9">
            <a:extLst>
              <a:ext uri="{FF2B5EF4-FFF2-40B4-BE49-F238E27FC236}">
                <a16:creationId xmlns:a16="http://schemas.microsoft.com/office/drawing/2014/main" id="{395E8B01-4D85-41EB-8237-BCFFA1CD1112}"/>
              </a:ext>
            </a:extLst>
          </p:cNvPr>
          <p:cNvSpPr>
            <a:spLocks/>
          </p:cNvSpPr>
          <p:nvPr>
            <p:custDataLst>
              <p:tags r:id="rId94"/>
            </p:custDataLst>
          </p:nvPr>
        </p:nvSpPr>
        <p:spPr bwMode="gray">
          <a:xfrm>
            <a:off x="2019300" y="3362325"/>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85D25D-7C03-4AE0-B1C4-2316CDC03C40}" type="datetime'''''''2''.''''''''''4'''''''''''''''''''''''''''">
              <a:rPr lang="en-US" altLang="en-US" sz="800" b="1" smtClean="0"/>
              <a:pPr/>
              <a:t>2.4</a:t>
            </a:fld>
            <a:endParaRPr kumimoji="1" lang="ja-JP" altLang="en-US" sz="800" b="1" dirty="0">
              <a:sym typeface="+mn-lt"/>
            </a:endParaRPr>
          </a:p>
        </p:txBody>
      </p:sp>
      <p:sp>
        <p:nvSpPr>
          <p:cNvPr id="54" name="テキスト プレースホルダ 9">
            <a:extLst>
              <a:ext uri="{FF2B5EF4-FFF2-40B4-BE49-F238E27FC236}">
                <a16:creationId xmlns:a16="http://schemas.microsoft.com/office/drawing/2014/main" id="{4D0441BD-7DF8-BF6A-5402-D2F517D88A03}"/>
              </a:ext>
            </a:extLst>
          </p:cNvPr>
          <p:cNvSpPr>
            <a:spLocks/>
          </p:cNvSpPr>
          <p:nvPr>
            <p:custDataLst>
              <p:tags r:id="rId95"/>
            </p:custDataLst>
          </p:nvPr>
        </p:nvSpPr>
        <p:spPr bwMode="gray">
          <a:xfrm>
            <a:off x="2336800" y="3328988"/>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B6B093-E8EC-4BFC-AD89-9A0A13DD11B4}" type="datetime'''''''''''''''''''''''2''.''6'''''''''''''">
              <a:rPr lang="en-US" altLang="en-US" sz="800" b="1" smtClean="0"/>
              <a:pPr/>
              <a:t>2.6</a:t>
            </a:fld>
            <a:endParaRPr kumimoji="1" lang="ja-JP" altLang="en-US" sz="800" b="1" dirty="0">
              <a:sym typeface="+mn-lt"/>
            </a:endParaRPr>
          </a:p>
        </p:txBody>
      </p:sp>
      <p:sp>
        <p:nvSpPr>
          <p:cNvPr id="55" name="テキスト プレースホルダ 9">
            <a:extLst>
              <a:ext uri="{FF2B5EF4-FFF2-40B4-BE49-F238E27FC236}">
                <a16:creationId xmlns:a16="http://schemas.microsoft.com/office/drawing/2014/main" id="{8177F575-5132-B0EF-E998-772F20A38125}"/>
              </a:ext>
            </a:extLst>
          </p:cNvPr>
          <p:cNvSpPr>
            <a:spLocks/>
          </p:cNvSpPr>
          <p:nvPr>
            <p:custDataLst>
              <p:tags r:id="rId96"/>
            </p:custDataLst>
          </p:nvPr>
        </p:nvSpPr>
        <p:spPr bwMode="gray">
          <a:xfrm>
            <a:off x="2652713" y="3292475"/>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6E1607-9CCD-4E3B-94C9-895D7354DBE7}" type="datetime'''''''''2''''''''''''''''''''''''''''''''''''.''9'''''''">
              <a:rPr lang="en-US" altLang="en-US" sz="800" b="1" smtClean="0"/>
              <a:pPr/>
              <a:t>2.9</a:t>
            </a:fld>
            <a:endParaRPr kumimoji="1" lang="ja-JP" altLang="en-US" sz="800" b="1" dirty="0">
              <a:sym typeface="+mn-lt"/>
            </a:endParaRPr>
          </a:p>
        </p:txBody>
      </p:sp>
      <p:sp>
        <p:nvSpPr>
          <p:cNvPr id="56" name="テキスト プレースホルダ 9">
            <a:extLst>
              <a:ext uri="{FF2B5EF4-FFF2-40B4-BE49-F238E27FC236}">
                <a16:creationId xmlns:a16="http://schemas.microsoft.com/office/drawing/2014/main" id="{D9E0FE29-CBEE-8F7A-57B6-155FDD90A520}"/>
              </a:ext>
            </a:extLst>
          </p:cNvPr>
          <p:cNvSpPr>
            <a:spLocks/>
          </p:cNvSpPr>
          <p:nvPr>
            <p:custDataLst>
              <p:tags r:id="rId97"/>
            </p:custDataLst>
          </p:nvPr>
        </p:nvSpPr>
        <p:spPr bwMode="gray">
          <a:xfrm>
            <a:off x="2970213" y="3252788"/>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6016A5-254F-482D-A7B5-812A6FD4B399}" type="datetime'''3''''''''''''''''.''''''''''''''2'''''''''''''''''''">
              <a:rPr lang="en-US" altLang="en-US" sz="800" b="1" smtClean="0"/>
              <a:pPr/>
              <a:t>3.2</a:t>
            </a:fld>
            <a:endParaRPr kumimoji="1" lang="ja-JP" altLang="en-US" sz="800" b="1" dirty="0">
              <a:sym typeface="+mn-lt"/>
            </a:endParaRPr>
          </a:p>
        </p:txBody>
      </p:sp>
      <p:sp>
        <p:nvSpPr>
          <p:cNvPr id="57" name="テキスト プレースホルダ 9">
            <a:extLst>
              <a:ext uri="{FF2B5EF4-FFF2-40B4-BE49-F238E27FC236}">
                <a16:creationId xmlns:a16="http://schemas.microsoft.com/office/drawing/2014/main" id="{B2D3418A-07AF-4521-7860-E35E3FACA9DD}"/>
              </a:ext>
            </a:extLst>
          </p:cNvPr>
          <p:cNvSpPr>
            <a:spLocks/>
          </p:cNvSpPr>
          <p:nvPr>
            <p:custDataLst>
              <p:tags r:id="rId98"/>
            </p:custDataLst>
          </p:nvPr>
        </p:nvSpPr>
        <p:spPr bwMode="gray">
          <a:xfrm>
            <a:off x="3287713" y="3240088"/>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821BE6-DEAB-4CCD-AB29-E99D62469B1D}" type="datetime'''''''''''''3''.''''''3'''''''''''''''''''''''''''''''''''''''">
              <a:rPr lang="en-US" altLang="en-US" sz="800" b="1" smtClean="0"/>
              <a:pPr/>
              <a:t>3.3</a:t>
            </a:fld>
            <a:endParaRPr kumimoji="1" lang="ja-JP" altLang="en-US" sz="800" b="1" dirty="0">
              <a:sym typeface="+mn-lt"/>
            </a:endParaRPr>
          </a:p>
        </p:txBody>
      </p:sp>
      <p:sp>
        <p:nvSpPr>
          <p:cNvPr id="58" name="テキスト プレースホルダ 9">
            <a:extLst>
              <a:ext uri="{FF2B5EF4-FFF2-40B4-BE49-F238E27FC236}">
                <a16:creationId xmlns:a16="http://schemas.microsoft.com/office/drawing/2014/main" id="{BE8695C1-BF15-C5F7-A5D5-44523AD9A724}"/>
              </a:ext>
            </a:extLst>
          </p:cNvPr>
          <p:cNvSpPr>
            <a:spLocks/>
          </p:cNvSpPr>
          <p:nvPr>
            <p:custDataLst>
              <p:tags r:id="rId99"/>
            </p:custDataLst>
          </p:nvPr>
        </p:nvSpPr>
        <p:spPr bwMode="gray">
          <a:xfrm>
            <a:off x="3603625" y="3209925"/>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4D868B-E3EA-484D-B4A0-4EE40847B452}" type="datetime'3''''.5'''''''''''''''''''">
              <a:rPr lang="en-US" altLang="en-US" sz="800" b="1" smtClean="0"/>
              <a:pPr/>
              <a:t>3.5</a:t>
            </a:fld>
            <a:endParaRPr kumimoji="1" lang="ja-JP" altLang="en-US" sz="800" b="1" dirty="0">
              <a:sym typeface="+mn-lt"/>
            </a:endParaRPr>
          </a:p>
        </p:txBody>
      </p:sp>
      <p:sp>
        <p:nvSpPr>
          <p:cNvPr id="59" name="テキスト プレースホルダ 9">
            <a:extLst>
              <a:ext uri="{FF2B5EF4-FFF2-40B4-BE49-F238E27FC236}">
                <a16:creationId xmlns:a16="http://schemas.microsoft.com/office/drawing/2014/main" id="{EA0DBF76-8650-7FDD-AB9B-3970B66EA0C4}"/>
              </a:ext>
            </a:extLst>
          </p:cNvPr>
          <p:cNvSpPr>
            <a:spLocks/>
          </p:cNvSpPr>
          <p:nvPr>
            <p:custDataLst>
              <p:tags r:id="rId100"/>
            </p:custDataLst>
          </p:nvPr>
        </p:nvSpPr>
        <p:spPr bwMode="gray">
          <a:xfrm>
            <a:off x="3921125" y="3159125"/>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32EDE1-2B8D-4DD8-AFF9-1F1D3B53B3FE}" type="datetime'3''''''''.''''''''9'''''''''''">
              <a:rPr lang="en-US" altLang="en-US" sz="800" b="1" smtClean="0"/>
              <a:pPr/>
              <a:t>3.9</a:t>
            </a:fld>
            <a:endParaRPr kumimoji="1" lang="ja-JP" altLang="en-US" sz="800" b="1" dirty="0">
              <a:sym typeface="+mn-lt"/>
            </a:endParaRPr>
          </a:p>
        </p:txBody>
      </p:sp>
      <p:sp>
        <p:nvSpPr>
          <p:cNvPr id="60" name="テキスト プレースホルダ 9">
            <a:extLst>
              <a:ext uri="{FF2B5EF4-FFF2-40B4-BE49-F238E27FC236}">
                <a16:creationId xmlns:a16="http://schemas.microsoft.com/office/drawing/2014/main" id="{6CA21112-1859-433A-E6EA-FCD34CF41E4F}"/>
              </a:ext>
            </a:extLst>
          </p:cNvPr>
          <p:cNvSpPr>
            <a:spLocks/>
          </p:cNvSpPr>
          <p:nvPr>
            <p:custDataLst>
              <p:tags r:id="rId101"/>
            </p:custDataLst>
          </p:nvPr>
        </p:nvSpPr>
        <p:spPr bwMode="gray">
          <a:xfrm>
            <a:off x="4238625" y="3105150"/>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E64D2C-CC22-40DA-B38E-34E5101B8CC8}" type="datetime'''''''''''''''''''''''''4''''.''3'">
              <a:rPr lang="en-US" altLang="en-US" sz="800" b="1" smtClean="0"/>
              <a:pPr/>
              <a:t>4.3</a:t>
            </a:fld>
            <a:endParaRPr kumimoji="1" lang="ja-JP" altLang="en-US" sz="800" b="1" dirty="0">
              <a:sym typeface="+mn-lt"/>
            </a:endParaRPr>
          </a:p>
        </p:txBody>
      </p:sp>
      <p:sp>
        <p:nvSpPr>
          <p:cNvPr id="49" name="テキスト プレースホルダ 9">
            <a:extLst>
              <a:ext uri="{FF2B5EF4-FFF2-40B4-BE49-F238E27FC236}">
                <a16:creationId xmlns:a16="http://schemas.microsoft.com/office/drawing/2014/main" id="{45B047F7-C9DD-C5AF-2083-21B4984B559B}"/>
              </a:ext>
            </a:extLst>
          </p:cNvPr>
          <p:cNvSpPr>
            <a:spLocks/>
          </p:cNvSpPr>
          <p:nvPr>
            <p:custDataLst>
              <p:tags r:id="rId102"/>
            </p:custDataLst>
          </p:nvPr>
        </p:nvSpPr>
        <p:spPr bwMode="gray">
          <a:xfrm>
            <a:off x="750888" y="3432175"/>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2E42C6-ECD2-4597-AD9C-3967E3811EB8}" type="datetime'''''''''''''''''1''''''''''''''''''''''''.''''''8'">
              <a:rPr lang="en-US" altLang="en-US" sz="800" b="1" smtClean="0"/>
              <a:pPr/>
              <a:t>1.8</a:t>
            </a:fld>
            <a:endParaRPr kumimoji="1" lang="ja-JP" altLang="en-US" sz="800" b="1" dirty="0">
              <a:sym typeface="+mn-lt"/>
            </a:endParaRPr>
          </a:p>
        </p:txBody>
      </p:sp>
      <p:sp>
        <p:nvSpPr>
          <p:cNvPr id="62" name="テキスト プレースホルダ 9">
            <a:extLst>
              <a:ext uri="{FF2B5EF4-FFF2-40B4-BE49-F238E27FC236}">
                <a16:creationId xmlns:a16="http://schemas.microsoft.com/office/drawing/2014/main" id="{6140EB26-9199-E4CF-EEC9-5C973ED11CBB}"/>
              </a:ext>
            </a:extLst>
          </p:cNvPr>
          <p:cNvSpPr>
            <a:spLocks/>
          </p:cNvSpPr>
          <p:nvPr>
            <p:custDataLst>
              <p:tags r:id="rId103"/>
            </p:custDataLst>
          </p:nvPr>
        </p:nvSpPr>
        <p:spPr bwMode="gray">
          <a:xfrm>
            <a:off x="4872038" y="3052763"/>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401DCE-BACB-4383-AB74-DE3C79EBCDF5}" type="datetime'''''''''''''''4''''.''''''''''7'''''''''">
              <a:rPr lang="en-US" altLang="en-US" sz="800" b="1" smtClean="0"/>
              <a:pPr/>
              <a:t>4.7</a:t>
            </a:fld>
            <a:endParaRPr kumimoji="1" lang="ja-JP" altLang="en-US" sz="800" b="1" dirty="0">
              <a:sym typeface="+mn-lt"/>
            </a:endParaRPr>
          </a:p>
        </p:txBody>
      </p:sp>
      <p:sp>
        <p:nvSpPr>
          <p:cNvPr id="63" name="テキスト プレースホルダ 9">
            <a:extLst>
              <a:ext uri="{FF2B5EF4-FFF2-40B4-BE49-F238E27FC236}">
                <a16:creationId xmlns:a16="http://schemas.microsoft.com/office/drawing/2014/main" id="{F51E749B-10F1-D8E3-4991-03BB7F739307}"/>
              </a:ext>
            </a:extLst>
          </p:cNvPr>
          <p:cNvSpPr>
            <a:spLocks/>
          </p:cNvSpPr>
          <p:nvPr>
            <p:custDataLst>
              <p:tags r:id="rId104"/>
            </p:custDataLst>
          </p:nvPr>
        </p:nvSpPr>
        <p:spPr bwMode="gray">
          <a:xfrm>
            <a:off x="5189538" y="3016250"/>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92F745-016C-4866-BF41-960EAEDD771C}" type="datetime'''''''''5''.''''''''''''''''0'''''''''''''''''''''''">
              <a:rPr lang="en-US" altLang="en-US" sz="800" b="1" smtClean="0"/>
              <a:pPr/>
              <a:t>5.0</a:t>
            </a:fld>
            <a:endParaRPr kumimoji="1" lang="ja-JP" altLang="en-US" sz="800" b="1" dirty="0">
              <a:sym typeface="+mn-lt"/>
            </a:endParaRPr>
          </a:p>
        </p:txBody>
      </p:sp>
      <p:sp>
        <p:nvSpPr>
          <p:cNvPr id="64" name="テキスト プレースホルダ 9">
            <a:extLst>
              <a:ext uri="{FF2B5EF4-FFF2-40B4-BE49-F238E27FC236}">
                <a16:creationId xmlns:a16="http://schemas.microsoft.com/office/drawing/2014/main" id="{E9BAABB5-3F03-F341-E608-F14D4C7DB7D0}"/>
              </a:ext>
            </a:extLst>
          </p:cNvPr>
          <p:cNvSpPr>
            <a:spLocks/>
          </p:cNvSpPr>
          <p:nvPr>
            <p:custDataLst>
              <p:tags r:id="rId105"/>
            </p:custDataLst>
          </p:nvPr>
        </p:nvSpPr>
        <p:spPr bwMode="gray">
          <a:xfrm>
            <a:off x="5507038" y="2970213"/>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5476A7-21BA-412B-B379-37BF3F6A1D1F}" type="datetime'''''''''''''''''''''''''''''''''5.3'''''''''''''''">
              <a:rPr lang="en-US" altLang="en-US" sz="800" b="1" smtClean="0"/>
              <a:pPr/>
              <a:t>5.3</a:t>
            </a:fld>
            <a:endParaRPr kumimoji="1" lang="ja-JP" altLang="en-US" sz="800" b="1" dirty="0">
              <a:sym typeface="+mn-lt"/>
            </a:endParaRPr>
          </a:p>
        </p:txBody>
      </p:sp>
      <p:sp>
        <p:nvSpPr>
          <p:cNvPr id="65" name="テキスト プレースホルダ 9">
            <a:extLst>
              <a:ext uri="{FF2B5EF4-FFF2-40B4-BE49-F238E27FC236}">
                <a16:creationId xmlns:a16="http://schemas.microsoft.com/office/drawing/2014/main" id="{C5515886-1D7D-1740-186F-1A7DD20D9D38}"/>
              </a:ext>
            </a:extLst>
          </p:cNvPr>
          <p:cNvSpPr>
            <a:spLocks/>
          </p:cNvSpPr>
          <p:nvPr>
            <p:custDataLst>
              <p:tags r:id="rId106"/>
            </p:custDataLst>
          </p:nvPr>
        </p:nvSpPr>
        <p:spPr bwMode="gray">
          <a:xfrm>
            <a:off x="5822950" y="2868613"/>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B462D13-AADE-47E4-B25F-97763696B6F7}" type="datetime'''''''6''''''''''''''''''''''''''''''''.''''''1'''''''''''''''">
              <a:rPr lang="en-US" altLang="en-US" sz="800" b="1" smtClean="0"/>
              <a:pPr/>
              <a:t>6.1</a:t>
            </a:fld>
            <a:endParaRPr kumimoji="1" lang="ja-JP" altLang="en-US" sz="800" b="1" dirty="0">
              <a:sym typeface="+mn-lt"/>
            </a:endParaRPr>
          </a:p>
        </p:txBody>
      </p:sp>
      <p:sp>
        <p:nvSpPr>
          <p:cNvPr id="66" name="テキスト プレースホルダ 9">
            <a:extLst>
              <a:ext uri="{FF2B5EF4-FFF2-40B4-BE49-F238E27FC236}">
                <a16:creationId xmlns:a16="http://schemas.microsoft.com/office/drawing/2014/main" id="{23446EB8-6C2B-6A9C-1301-92F7DD0BFC63}"/>
              </a:ext>
            </a:extLst>
          </p:cNvPr>
          <p:cNvSpPr>
            <a:spLocks/>
          </p:cNvSpPr>
          <p:nvPr>
            <p:custDataLst>
              <p:tags r:id="rId107"/>
            </p:custDataLst>
          </p:nvPr>
        </p:nvSpPr>
        <p:spPr bwMode="gray">
          <a:xfrm>
            <a:off x="6140450" y="2822575"/>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582A1E-C7B6-41AC-95C6-05989D243900}" type="datetime'''''''''''''''6''''''''''''''''''''''''''.''''5'''''">
              <a:rPr lang="en-US" altLang="en-US" sz="800" b="1" smtClean="0"/>
              <a:pPr/>
              <a:t>6.5</a:t>
            </a:fld>
            <a:endParaRPr kumimoji="1" lang="ja-JP" altLang="en-US" sz="800" b="1" dirty="0">
              <a:sym typeface="+mn-lt"/>
            </a:endParaRPr>
          </a:p>
        </p:txBody>
      </p:sp>
      <p:sp>
        <p:nvSpPr>
          <p:cNvPr id="73" name="テキスト プレースホルダ 9">
            <a:extLst>
              <a:ext uri="{FF2B5EF4-FFF2-40B4-BE49-F238E27FC236}">
                <a16:creationId xmlns:a16="http://schemas.microsoft.com/office/drawing/2014/main" id="{8D2E4673-F3A4-76C0-B123-94DF36C96F68}"/>
              </a:ext>
            </a:extLst>
          </p:cNvPr>
          <p:cNvSpPr>
            <a:spLocks/>
          </p:cNvSpPr>
          <p:nvPr>
            <p:custDataLst>
              <p:tags r:id="rId108"/>
            </p:custDataLst>
          </p:nvPr>
        </p:nvSpPr>
        <p:spPr bwMode="gray">
          <a:xfrm>
            <a:off x="6457950" y="2778125"/>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D1637C2-E001-4F99-9A0A-D3F4F26EEEEC}" type="datetime'''''6''''''''''''''''''''''''''''''.''''''8'''''">
              <a:rPr lang="en-US" altLang="en-US" sz="800" b="1" smtClean="0"/>
              <a:pPr/>
              <a:t>6.8</a:t>
            </a:fld>
            <a:endParaRPr kumimoji="1" lang="ja-JP" altLang="en-US" sz="800" b="1" dirty="0">
              <a:sym typeface="+mn-lt"/>
            </a:endParaRPr>
          </a:p>
        </p:txBody>
      </p:sp>
      <p:sp>
        <p:nvSpPr>
          <p:cNvPr id="68" name="テキスト プレースホルダ 9">
            <a:extLst>
              <a:ext uri="{FF2B5EF4-FFF2-40B4-BE49-F238E27FC236}">
                <a16:creationId xmlns:a16="http://schemas.microsoft.com/office/drawing/2014/main" id="{C0268311-83BD-CA38-CDFB-F50B20BFA4B5}"/>
              </a:ext>
            </a:extLst>
          </p:cNvPr>
          <p:cNvSpPr>
            <a:spLocks/>
          </p:cNvSpPr>
          <p:nvPr>
            <p:custDataLst>
              <p:tags r:id="rId109"/>
            </p:custDataLst>
          </p:nvPr>
        </p:nvSpPr>
        <p:spPr bwMode="gray">
          <a:xfrm>
            <a:off x="6773863" y="2767013"/>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E71FA6-7495-4050-9EE7-582C1EAED869}" type="datetime'''''''''''''''''6''''''''''''''''''''''''.9'''''''''''''">
              <a:rPr lang="en-US" altLang="en-US" sz="800" b="1" smtClean="0"/>
              <a:pPr/>
              <a:t>6.9</a:t>
            </a:fld>
            <a:endParaRPr kumimoji="1" lang="ja-JP" altLang="en-US" sz="800" b="1" dirty="0">
              <a:sym typeface="+mn-lt"/>
            </a:endParaRPr>
          </a:p>
        </p:txBody>
      </p:sp>
      <p:sp>
        <p:nvSpPr>
          <p:cNvPr id="69" name="テキスト プレースホルダ 9">
            <a:extLst>
              <a:ext uri="{FF2B5EF4-FFF2-40B4-BE49-F238E27FC236}">
                <a16:creationId xmlns:a16="http://schemas.microsoft.com/office/drawing/2014/main" id="{DAC231FA-B033-1845-D89F-B30AFF9B5D5A}"/>
              </a:ext>
            </a:extLst>
          </p:cNvPr>
          <p:cNvSpPr>
            <a:spLocks/>
          </p:cNvSpPr>
          <p:nvPr>
            <p:custDataLst>
              <p:tags r:id="rId110"/>
            </p:custDataLst>
          </p:nvPr>
        </p:nvSpPr>
        <p:spPr bwMode="gray">
          <a:xfrm>
            <a:off x="7091363" y="2714625"/>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BD30F7-C6ED-4E08-96E7-E828DFCDF136}" type="datetime'''''7.''''''''''''''''''''''''''''''''3'''''">
              <a:rPr lang="en-US" altLang="en-US" sz="800" b="1" smtClean="0"/>
              <a:pPr/>
              <a:t>7.3</a:t>
            </a:fld>
            <a:endParaRPr kumimoji="1" lang="ja-JP" altLang="en-US" sz="800" b="1" dirty="0">
              <a:sym typeface="+mn-lt"/>
            </a:endParaRPr>
          </a:p>
        </p:txBody>
      </p:sp>
      <p:sp>
        <p:nvSpPr>
          <p:cNvPr id="70" name="テキスト プレースホルダ 9">
            <a:extLst>
              <a:ext uri="{FF2B5EF4-FFF2-40B4-BE49-F238E27FC236}">
                <a16:creationId xmlns:a16="http://schemas.microsoft.com/office/drawing/2014/main" id="{DEC200B5-46F7-04C0-EF46-7D2FC6C56B59}"/>
              </a:ext>
            </a:extLst>
          </p:cNvPr>
          <p:cNvSpPr>
            <a:spLocks/>
          </p:cNvSpPr>
          <p:nvPr>
            <p:custDataLst>
              <p:tags r:id="rId111"/>
            </p:custDataLst>
          </p:nvPr>
        </p:nvSpPr>
        <p:spPr bwMode="gray">
          <a:xfrm>
            <a:off x="7408863" y="2609850"/>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F4DC4C-D827-4417-87D2-615309E91A52}" type="datetime'8''''''''.''''''''1'''''''''''''''">
              <a:rPr lang="en-US" altLang="en-US" sz="800" b="1" smtClean="0"/>
              <a:pPr/>
              <a:t>8.1</a:t>
            </a:fld>
            <a:endParaRPr kumimoji="1" lang="ja-JP" altLang="en-US" sz="800" b="1" dirty="0">
              <a:sym typeface="+mn-lt"/>
            </a:endParaRPr>
          </a:p>
        </p:txBody>
      </p:sp>
      <p:sp>
        <p:nvSpPr>
          <p:cNvPr id="71" name="テキスト プレースホルダ 9">
            <a:extLst>
              <a:ext uri="{FF2B5EF4-FFF2-40B4-BE49-F238E27FC236}">
                <a16:creationId xmlns:a16="http://schemas.microsoft.com/office/drawing/2014/main" id="{EB90F48F-D65B-F6DC-985E-D1CFCD2321DD}"/>
              </a:ext>
            </a:extLst>
          </p:cNvPr>
          <p:cNvSpPr>
            <a:spLocks/>
          </p:cNvSpPr>
          <p:nvPr>
            <p:custDataLst>
              <p:tags r:id="rId112"/>
            </p:custDataLst>
          </p:nvPr>
        </p:nvSpPr>
        <p:spPr bwMode="gray">
          <a:xfrm>
            <a:off x="7726363" y="2554288"/>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E3252B-047B-49C2-AFA5-E0E389764497}" type="datetime'''''8.''''''''''''''''''''''''''''''5'">
              <a:rPr lang="en-US" altLang="en-US" sz="800" b="1" smtClean="0"/>
              <a:pPr/>
              <a:t>8.5</a:t>
            </a:fld>
            <a:endParaRPr kumimoji="1" lang="ja-JP" altLang="en-US" sz="800" b="1" dirty="0">
              <a:sym typeface="+mn-lt"/>
            </a:endParaRPr>
          </a:p>
        </p:txBody>
      </p:sp>
      <p:sp>
        <p:nvSpPr>
          <p:cNvPr id="72" name="テキスト プレースホルダ 9">
            <a:extLst>
              <a:ext uri="{FF2B5EF4-FFF2-40B4-BE49-F238E27FC236}">
                <a16:creationId xmlns:a16="http://schemas.microsoft.com/office/drawing/2014/main" id="{98C3ECDD-110A-423D-C366-A02C1FF8FE11}"/>
              </a:ext>
            </a:extLst>
          </p:cNvPr>
          <p:cNvSpPr>
            <a:spLocks/>
          </p:cNvSpPr>
          <p:nvPr>
            <p:custDataLst>
              <p:tags r:id="rId113"/>
            </p:custDataLst>
          </p:nvPr>
        </p:nvSpPr>
        <p:spPr bwMode="gray">
          <a:xfrm>
            <a:off x="8042275" y="2511425"/>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D4E867-8C6E-410B-8B1B-42A9A4D81596}" type="datetime'''''''''''''''''''''8''''.''''''''''''''8'">
              <a:rPr lang="en-US" altLang="en-US" sz="800" b="1" smtClean="0"/>
              <a:pPr/>
              <a:t>8.8</a:t>
            </a:fld>
            <a:endParaRPr kumimoji="1" lang="ja-JP" altLang="en-US" sz="800" b="1" dirty="0">
              <a:sym typeface="+mn-lt"/>
            </a:endParaRPr>
          </a:p>
        </p:txBody>
      </p:sp>
      <p:sp>
        <p:nvSpPr>
          <p:cNvPr id="67" name="テキスト プレースホルダ 9">
            <a:extLst>
              <a:ext uri="{FF2B5EF4-FFF2-40B4-BE49-F238E27FC236}">
                <a16:creationId xmlns:a16="http://schemas.microsoft.com/office/drawing/2014/main" id="{B05AA4BE-61DC-5EE8-9BCA-D749C9E4C8E9}"/>
              </a:ext>
            </a:extLst>
          </p:cNvPr>
          <p:cNvSpPr>
            <a:spLocks/>
          </p:cNvSpPr>
          <p:nvPr>
            <p:custDataLst>
              <p:tags r:id="rId114"/>
            </p:custDataLst>
          </p:nvPr>
        </p:nvSpPr>
        <p:spPr bwMode="gray">
          <a:xfrm>
            <a:off x="4556125" y="3074988"/>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0D23FE-44A2-4C07-9C8D-4932A78BCB31}" type="datetime'4''''''''''''''.''''''''''''6'''''''''''''''''''''''''''''''">
              <a:rPr lang="en-US" altLang="en-US" sz="800" b="1" smtClean="0"/>
              <a:pPr/>
              <a:t>4.6</a:t>
            </a:fld>
            <a:endParaRPr kumimoji="1" lang="ja-JP" altLang="en-US" sz="800" b="1" dirty="0">
              <a:sym typeface="+mn-lt"/>
            </a:endParaRPr>
          </a:p>
        </p:txBody>
      </p:sp>
      <p:graphicFrame>
        <p:nvGraphicFramePr>
          <p:cNvPr id="469" name="Chart 468">
            <a:extLst>
              <a:ext uri="{FF2B5EF4-FFF2-40B4-BE49-F238E27FC236}">
                <a16:creationId xmlns:a16="http://schemas.microsoft.com/office/drawing/2014/main" id="{C45CDE1B-9147-9F24-7718-A68EB1D308F6}"/>
              </a:ext>
            </a:extLst>
          </p:cNvPr>
          <p:cNvGraphicFramePr/>
          <p:nvPr>
            <p:custDataLst>
              <p:tags r:id="rId115"/>
            </p:custDataLst>
            <p:extLst>
              <p:ext uri="{D42A27DB-BD31-4B8C-83A1-F6EECF244321}">
                <p14:modId xmlns:p14="http://schemas.microsoft.com/office/powerpoint/2010/main" val="62747267"/>
              </p:ext>
            </p:extLst>
          </p:nvPr>
        </p:nvGraphicFramePr>
        <p:xfrm>
          <a:off x="320675" y="4651375"/>
          <a:ext cx="8050213" cy="1668463"/>
        </p:xfrm>
        <a:graphic>
          <a:graphicData uri="http://schemas.openxmlformats.org/drawingml/2006/chart">
            <c:chart xmlns:c="http://schemas.openxmlformats.org/drawingml/2006/chart" xmlns:r="http://schemas.openxmlformats.org/officeDocument/2006/relationships" r:id="rId182"/>
          </a:graphicData>
        </a:graphic>
      </p:graphicFrame>
      <p:sp>
        <p:nvSpPr>
          <p:cNvPr id="137" name="テキスト プレースホルダ 9">
            <a:extLst>
              <a:ext uri="{FF2B5EF4-FFF2-40B4-BE49-F238E27FC236}">
                <a16:creationId xmlns:a16="http://schemas.microsoft.com/office/drawing/2014/main" id="{6DD653D4-8B5F-F7BE-5CB2-9ED07AA2F500}"/>
              </a:ext>
            </a:extLst>
          </p:cNvPr>
          <p:cNvSpPr>
            <a:spLocks/>
          </p:cNvSpPr>
          <p:nvPr>
            <p:custDataLst>
              <p:tags r:id="rId116"/>
            </p:custDataLst>
          </p:nvPr>
        </p:nvSpPr>
        <p:spPr bwMode="auto">
          <a:xfrm>
            <a:off x="663575" y="6210300"/>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ECA2B1-8BC7-4692-8D95-0C3DFED7FB72}" type="datetime'''''''''''''''''''''''2''''''''''''''''''''''''000'''">
              <a:rPr lang="en-US" altLang="en-US" sz="800" b="1" smtClean="0"/>
              <a:pPr/>
              <a:t>2000</a:t>
            </a:fld>
            <a:endParaRPr kumimoji="1" lang="ja-JP" altLang="en-US" sz="800" b="1" dirty="0">
              <a:sym typeface="+mn-lt"/>
            </a:endParaRPr>
          </a:p>
        </p:txBody>
      </p:sp>
      <p:sp>
        <p:nvSpPr>
          <p:cNvPr id="342" name="テキスト プレースホルダ 9">
            <a:extLst>
              <a:ext uri="{FF2B5EF4-FFF2-40B4-BE49-F238E27FC236}">
                <a16:creationId xmlns:a16="http://schemas.microsoft.com/office/drawing/2014/main" id="{5A350D67-DAF1-305C-22C7-9ADB5783014B}"/>
              </a:ext>
            </a:extLst>
          </p:cNvPr>
          <p:cNvSpPr>
            <a:spLocks/>
          </p:cNvSpPr>
          <p:nvPr>
            <p:custDataLst>
              <p:tags r:id="rId117"/>
            </p:custDataLst>
          </p:nvPr>
        </p:nvSpPr>
        <p:spPr bwMode="gray">
          <a:xfrm>
            <a:off x="1011238" y="6054725"/>
            <a:ext cx="857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74F87E-A085-4190-B047-04580CB482AE}" type="datetime'''''''''''''2'''''''">
              <a:rPr lang="en-US" altLang="en-US" sz="800" smtClean="0">
                <a:effectLst/>
                <a:sym typeface="+mn-lt"/>
              </a:rPr>
              <a:pPr marL="0" lvl="0" indent="0" algn="ctr">
                <a:spcBef>
                  <a:spcPct val="0"/>
                </a:spcBef>
                <a:buNone/>
              </a:pPr>
              <a:t>2</a:t>
            </a:fld>
            <a:endParaRPr kumimoji="1" lang="en-US" altLang="ja-JP" sz="800" dirty="0">
              <a:sym typeface="+mn-lt"/>
            </a:endParaRPr>
          </a:p>
        </p:txBody>
      </p:sp>
      <p:sp>
        <p:nvSpPr>
          <p:cNvPr id="75" name="テキスト プレースホルダ 9">
            <a:extLst>
              <a:ext uri="{FF2B5EF4-FFF2-40B4-BE49-F238E27FC236}">
                <a16:creationId xmlns:a16="http://schemas.microsoft.com/office/drawing/2014/main" id="{76D95923-F6F4-FBFB-B42F-2DE8A5CCE792}"/>
              </a:ext>
            </a:extLst>
          </p:cNvPr>
          <p:cNvSpPr>
            <a:spLocks/>
          </p:cNvSpPr>
          <p:nvPr>
            <p:custDataLst>
              <p:tags r:id="rId118"/>
            </p:custDataLst>
          </p:nvPr>
        </p:nvSpPr>
        <p:spPr bwMode="auto">
          <a:xfrm>
            <a:off x="1039813" y="62103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FCFBAC-8F4D-4FE7-8F23-E4140FD7FF29}" type="datetime'''''''''''''''0''''''''''''''''''''''''''''1'''''''''''''''">
              <a:rPr lang="en-US" altLang="en-US" sz="800" b="1" smtClean="0"/>
              <a:pPr/>
              <a:t>01</a:t>
            </a:fld>
            <a:endParaRPr kumimoji="1" lang="ja-JP" altLang="en-US" sz="800" b="1" dirty="0">
              <a:sym typeface="+mn-lt"/>
            </a:endParaRPr>
          </a:p>
        </p:txBody>
      </p:sp>
      <p:sp>
        <p:nvSpPr>
          <p:cNvPr id="345" name="テキスト プレースホルダ 9">
            <a:extLst>
              <a:ext uri="{FF2B5EF4-FFF2-40B4-BE49-F238E27FC236}">
                <a16:creationId xmlns:a16="http://schemas.microsoft.com/office/drawing/2014/main" id="{2FEA8289-7DAF-2D9B-E661-D26D502E1CA5}"/>
              </a:ext>
            </a:extLst>
          </p:cNvPr>
          <p:cNvSpPr>
            <a:spLocks/>
          </p:cNvSpPr>
          <p:nvPr>
            <p:custDataLst>
              <p:tags r:id="rId119"/>
            </p:custDataLst>
          </p:nvPr>
        </p:nvSpPr>
        <p:spPr bwMode="gray">
          <a:xfrm>
            <a:off x="1330325" y="6049963"/>
            <a:ext cx="857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C645FA-1589-4AFA-B003-19DA32208E12}" type="datetime'''''''''''''''''''''''''''''''''''''''''2'''">
              <a:rPr lang="en-US" altLang="en-US" sz="800" smtClean="0">
                <a:effectLst/>
                <a:sym typeface="+mn-lt"/>
              </a:rPr>
              <a:pPr marL="0" lvl="0" indent="0" algn="ctr">
                <a:spcBef>
                  <a:spcPct val="0"/>
                </a:spcBef>
                <a:buNone/>
              </a:pPr>
              <a:t>2</a:t>
            </a:fld>
            <a:endParaRPr kumimoji="1" lang="en-US" altLang="ja-JP" sz="800" dirty="0">
              <a:sym typeface="+mn-lt"/>
            </a:endParaRPr>
          </a:p>
        </p:txBody>
      </p:sp>
      <p:sp>
        <p:nvSpPr>
          <p:cNvPr id="76" name="テキスト プレースホルダ 9">
            <a:extLst>
              <a:ext uri="{FF2B5EF4-FFF2-40B4-BE49-F238E27FC236}">
                <a16:creationId xmlns:a16="http://schemas.microsoft.com/office/drawing/2014/main" id="{E0AD4DA4-4AB5-0138-C398-1FC277648656}"/>
              </a:ext>
            </a:extLst>
          </p:cNvPr>
          <p:cNvSpPr>
            <a:spLocks/>
          </p:cNvSpPr>
          <p:nvPr>
            <p:custDataLst>
              <p:tags r:id="rId120"/>
            </p:custDataLst>
          </p:nvPr>
        </p:nvSpPr>
        <p:spPr bwMode="auto">
          <a:xfrm>
            <a:off x="1358900" y="62103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23760CA-1914-4CBA-9D05-ED8D6FE593CF}" type="datetime'''''''''''''''''''''''''''''''0''''''''''''''''''''2'''">
              <a:rPr lang="en-US" altLang="en-US" sz="800" b="1" smtClean="0"/>
              <a:pPr/>
              <a:t>02</a:t>
            </a:fld>
            <a:endParaRPr kumimoji="1" lang="ja-JP" altLang="en-US" sz="800" b="1" dirty="0">
              <a:sym typeface="+mn-lt"/>
            </a:endParaRPr>
          </a:p>
        </p:txBody>
      </p:sp>
      <p:sp>
        <p:nvSpPr>
          <p:cNvPr id="348" name="テキスト プレースホルダ 9">
            <a:extLst>
              <a:ext uri="{FF2B5EF4-FFF2-40B4-BE49-F238E27FC236}">
                <a16:creationId xmlns:a16="http://schemas.microsoft.com/office/drawing/2014/main" id="{1BF4C9CE-DBAC-8848-634B-7E4C5277A5E0}"/>
              </a:ext>
            </a:extLst>
          </p:cNvPr>
          <p:cNvSpPr>
            <a:spLocks/>
          </p:cNvSpPr>
          <p:nvPr>
            <p:custDataLst>
              <p:tags r:id="rId121"/>
            </p:custDataLst>
          </p:nvPr>
        </p:nvSpPr>
        <p:spPr bwMode="gray">
          <a:xfrm>
            <a:off x="1649413" y="6046788"/>
            <a:ext cx="857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7BBFE4-0A17-446B-8E11-2D8D8178297D}" type="datetime'2'''''''''''''''''''''''''''''''''''''''''">
              <a:rPr lang="en-US" altLang="en-US" sz="800" smtClean="0">
                <a:effectLst/>
                <a:sym typeface="+mn-lt"/>
              </a:rPr>
              <a:pPr marL="0" lvl="0" indent="0" algn="ctr">
                <a:spcBef>
                  <a:spcPct val="0"/>
                </a:spcBef>
                <a:buNone/>
              </a:pPr>
              <a:t>2</a:t>
            </a:fld>
            <a:endParaRPr kumimoji="1" lang="en-US" altLang="ja-JP" sz="800" dirty="0">
              <a:sym typeface="+mn-lt"/>
            </a:endParaRPr>
          </a:p>
        </p:txBody>
      </p:sp>
      <p:sp>
        <p:nvSpPr>
          <p:cNvPr id="77" name="テキスト プレースホルダ 9">
            <a:extLst>
              <a:ext uri="{FF2B5EF4-FFF2-40B4-BE49-F238E27FC236}">
                <a16:creationId xmlns:a16="http://schemas.microsoft.com/office/drawing/2014/main" id="{63543272-6AE3-55D5-4A6F-9F40D1F05E9B}"/>
              </a:ext>
            </a:extLst>
          </p:cNvPr>
          <p:cNvSpPr>
            <a:spLocks/>
          </p:cNvSpPr>
          <p:nvPr>
            <p:custDataLst>
              <p:tags r:id="rId122"/>
            </p:custDataLst>
          </p:nvPr>
        </p:nvSpPr>
        <p:spPr bwMode="auto">
          <a:xfrm>
            <a:off x="1677988" y="62103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F58714-3802-4024-80B7-472B631968EB}" type="datetime'''''''''''0''''''''''''''''''''''3'''''''''''''">
              <a:rPr lang="en-US" altLang="en-US" sz="800" b="1" smtClean="0"/>
              <a:pPr/>
              <a:t>03</a:t>
            </a:fld>
            <a:endParaRPr kumimoji="1" lang="ja-JP" altLang="en-US" sz="800" b="1" dirty="0">
              <a:sym typeface="+mn-lt"/>
            </a:endParaRPr>
          </a:p>
        </p:txBody>
      </p:sp>
      <p:sp>
        <p:nvSpPr>
          <p:cNvPr id="354" name="テキスト プレースホルダ 9">
            <a:extLst>
              <a:ext uri="{FF2B5EF4-FFF2-40B4-BE49-F238E27FC236}">
                <a16:creationId xmlns:a16="http://schemas.microsoft.com/office/drawing/2014/main" id="{7916FFF8-FD61-22E0-E663-1D54113905BD}"/>
              </a:ext>
            </a:extLst>
          </p:cNvPr>
          <p:cNvSpPr>
            <a:spLocks/>
          </p:cNvSpPr>
          <p:nvPr>
            <p:custDataLst>
              <p:tags r:id="rId123"/>
            </p:custDataLst>
          </p:nvPr>
        </p:nvSpPr>
        <p:spPr bwMode="gray">
          <a:xfrm>
            <a:off x="1970088" y="6045200"/>
            <a:ext cx="857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63BDFA-F3F7-4FDB-985E-E380B79360FC}" type="datetime'''''''''''''''''''''''''''''''''''''''''''''''''''''''3'">
              <a:rPr lang="en-US" altLang="en-US" sz="800" smtClean="0">
                <a:effectLst/>
                <a:sym typeface="+mn-lt"/>
              </a:rPr>
              <a:pPr marL="0" lvl="0" indent="0" algn="ctr">
                <a:spcBef>
                  <a:spcPct val="0"/>
                </a:spcBef>
                <a:buNone/>
              </a:pPr>
              <a:t>3</a:t>
            </a:fld>
            <a:endParaRPr kumimoji="1" lang="en-US" altLang="ja-JP" sz="800" dirty="0">
              <a:sym typeface="+mn-lt"/>
            </a:endParaRPr>
          </a:p>
        </p:txBody>
      </p:sp>
      <p:sp>
        <p:nvSpPr>
          <p:cNvPr id="78" name="テキスト プレースホルダ 9">
            <a:extLst>
              <a:ext uri="{FF2B5EF4-FFF2-40B4-BE49-F238E27FC236}">
                <a16:creationId xmlns:a16="http://schemas.microsoft.com/office/drawing/2014/main" id="{4ACA84BD-BF7C-24DC-E890-9D8580B5AA89}"/>
              </a:ext>
            </a:extLst>
          </p:cNvPr>
          <p:cNvSpPr>
            <a:spLocks/>
          </p:cNvSpPr>
          <p:nvPr>
            <p:custDataLst>
              <p:tags r:id="rId124"/>
            </p:custDataLst>
          </p:nvPr>
        </p:nvSpPr>
        <p:spPr bwMode="auto">
          <a:xfrm>
            <a:off x="1998663" y="62103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D94862C-0364-44AF-8BF3-D2F7DF624A1D}" type="datetime'''''''''''''''''''''''''04'''''''''''''''''''''''">
              <a:rPr lang="en-US" altLang="en-US" sz="800" b="1" smtClean="0"/>
              <a:pPr/>
              <a:t>04</a:t>
            </a:fld>
            <a:endParaRPr kumimoji="1" lang="ja-JP" altLang="en-US" sz="800" b="1" dirty="0">
              <a:sym typeface="+mn-lt"/>
            </a:endParaRPr>
          </a:p>
        </p:txBody>
      </p:sp>
      <p:sp>
        <p:nvSpPr>
          <p:cNvPr id="358" name="テキスト プレースホルダ 9">
            <a:extLst>
              <a:ext uri="{FF2B5EF4-FFF2-40B4-BE49-F238E27FC236}">
                <a16:creationId xmlns:a16="http://schemas.microsoft.com/office/drawing/2014/main" id="{CCF3D41B-2FBD-60EC-A405-C33C34A0D03B}"/>
              </a:ext>
            </a:extLst>
          </p:cNvPr>
          <p:cNvSpPr>
            <a:spLocks/>
          </p:cNvSpPr>
          <p:nvPr>
            <p:custDataLst>
              <p:tags r:id="rId125"/>
            </p:custDataLst>
          </p:nvPr>
        </p:nvSpPr>
        <p:spPr bwMode="gray">
          <a:xfrm>
            <a:off x="2338388" y="6046788"/>
            <a:ext cx="857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EFE3304-0EC8-4046-841F-5030BF3C4034}" type="datetime'''''''2'''''''''''''''''''''''''''''''''''''''">
              <a:rPr lang="en-US" altLang="en-US" sz="800" smtClean="0">
                <a:effectLst/>
                <a:sym typeface="+mn-lt"/>
              </a:rPr>
              <a:pPr marL="0" lvl="0" indent="0" algn="ctr">
                <a:spcBef>
                  <a:spcPct val="0"/>
                </a:spcBef>
                <a:buNone/>
              </a:pPr>
              <a:t>2</a:t>
            </a:fld>
            <a:endParaRPr kumimoji="1" lang="en-US" altLang="ja-JP" sz="800" dirty="0">
              <a:sym typeface="+mn-lt"/>
            </a:endParaRPr>
          </a:p>
        </p:txBody>
      </p:sp>
      <p:sp>
        <p:nvSpPr>
          <p:cNvPr id="79" name="テキスト プレースホルダ 9">
            <a:extLst>
              <a:ext uri="{FF2B5EF4-FFF2-40B4-BE49-F238E27FC236}">
                <a16:creationId xmlns:a16="http://schemas.microsoft.com/office/drawing/2014/main" id="{678D8BC3-393B-90C0-42A5-D33929621550}"/>
              </a:ext>
            </a:extLst>
          </p:cNvPr>
          <p:cNvSpPr>
            <a:spLocks/>
          </p:cNvSpPr>
          <p:nvPr>
            <p:custDataLst>
              <p:tags r:id="rId126"/>
            </p:custDataLst>
          </p:nvPr>
        </p:nvSpPr>
        <p:spPr bwMode="auto">
          <a:xfrm>
            <a:off x="2317750" y="62103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100997-9584-473D-8A75-5C1843BF178E}" type="datetime'''''''0''''''''''5'''''">
              <a:rPr lang="en-US" altLang="en-US" sz="800" b="1" smtClean="0"/>
              <a:pPr/>
              <a:t>05</a:t>
            </a:fld>
            <a:endParaRPr kumimoji="1" lang="ja-JP" altLang="en-US" sz="800" b="1" dirty="0">
              <a:sym typeface="+mn-lt"/>
            </a:endParaRPr>
          </a:p>
        </p:txBody>
      </p:sp>
      <p:sp>
        <p:nvSpPr>
          <p:cNvPr id="362" name="テキスト プレースホルダ 9">
            <a:extLst>
              <a:ext uri="{FF2B5EF4-FFF2-40B4-BE49-F238E27FC236}">
                <a16:creationId xmlns:a16="http://schemas.microsoft.com/office/drawing/2014/main" id="{DFFD4A8C-9C99-654A-AFD9-F3EC209D5D88}"/>
              </a:ext>
            </a:extLst>
          </p:cNvPr>
          <p:cNvSpPr>
            <a:spLocks/>
          </p:cNvSpPr>
          <p:nvPr>
            <p:custDataLst>
              <p:tags r:id="rId127"/>
            </p:custDataLst>
          </p:nvPr>
        </p:nvSpPr>
        <p:spPr bwMode="gray">
          <a:xfrm>
            <a:off x="2657475" y="6043613"/>
            <a:ext cx="857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0E7F47-8802-4132-90C9-3F03D3CF81DF}" type="datetime'''''''''''''''3'''''''''''''''''''''''">
              <a:rPr lang="en-US" altLang="en-US" sz="800" smtClean="0">
                <a:effectLst/>
                <a:sym typeface="+mn-lt"/>
              </a:rPr>
              <a:pPr marL="0" lvl="0" indent="0" algn="ctr">
                <a:spcBef>
                  <a:spcPct val="0"/>
                </a:spcBef>
                <a:buNone/>
              </a:pPr>
              <a:t>3</a:t>
            </a:fld>
            <a:endParaRPr kumimoji="1" lang="en-US" altLang="ja-JP" sz="800" dirty="0">
              <a:sym typeface="+mn-lt"/>
            </a:endParaRPr>
          </a:p>
        </p:txBody>
      </p:sp>
      <p:sp>
        <p:nvSpPr>
          <p:cNvPr id="81" name="テキスト プレースホルダ 9">
            <a:extLst>
              <a:ext uri="{FF2B5EF4-FFF2-40B4-BE49-F238E27FC236}">
                <a16:creationId xmlns:a16="http://schemas.microsoft.com/office/drawing/2014/main" id="{91CEE598-2522-CB9A-74A6-B861A7574EA1}"/>
              </a:ext>
            </a:extLst>
          </p:cNvPr>
          <p:cNvSpPr>
            <a:spLocks/>
          </p:cNvSpPr>
          <p:nvPr>
            <p:custDataLst>
              <p:tags r:id="rId128"/>
            </p:custDataLst>
          </p:nvPr>
        </p:nvSpPr>
        <p:spPr bwMode="auto">
          <a:xfrm>
            <a:off x="2636838" y="62103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19C33B-28D9-44BF-B9A7-79622C52E8DF}" type="datetime'''''''''''''''''''''''''''''0''6'''''''">
              <a:rPr lang="en-US" altLang="en-US" sz="800" b="1" smtClean="0"/>
              <a:pPr/>
              <a:t>06</a:t>
            </a:fld>
            <a:endParaRPr kumimoji="1" lang="ja-JP" altLang="en-US" sz="800" b="1" dirty="0">
              <a:sym typeface="+mn-lt"/>
            </a:endParaRPr>
          </a:p>
        </p:txBody>
      </p:sp>
      <p:sp>
        <p:nvSpPr>
          <p:cNvPr id="313" name="テキスト プレースホルダ 9">
            <a:extLst>
              <a:ext uri="{FF2B5EF4-FFF2-40B4-BE49-F238E27FC236}">
                <a16:creationId xmlns:a16="http://schemas.microsoft.com/office/drawing/2014/main" id="{92E53CBF-8004-F41F-190E-940BBE2F0DFC}"/>
              </a:ext>
            </a:extLst>
          </p:cNvPr>
          <p:cNvSpPr>
            <a:spLocks/>
          </p:cNvSpPr>
          <p:nvPr>
            <p:custDataLst>
              <p:tags r:id="rId129"/>
            </p:custDataLst>
          </p:nvPr>
        </p:nvSpPr>
        <p:spPr bwMode="gray">
          <a:xfrm>
            <a:off x="2976563" y="6038850"/>
            <a:ext cx="857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0E8363-9E6A-4BA3-B3B7-53258D62D94A}" type="datetime'''''''''''''''''''''''''''''''3'''''''''''''''''''''''''">
              <a:rPr lang="en-US" altLang="en-US" sz="800" smtClean="0">
                <a:effectLst/>
                <a:sym typeface="+mn-lt"/>
              </a:rPr>
              <a:pPr marL="0" lvl="0" indent="0" algn="ctr">
                <a:spcBef>
                  <a:spcPct val="0"/>
                </a:spcBef>
                <a:buNone/>
              </a:pPr>
              <a:t>3</a:t>
            </a:fld>
            <a:endParaRPr kumimoji="1" lang="en-US" altLang="ja-JP" sz="800" dirty="0">
              <a:sym typeface="+mn-lt"/>
            </a:endParaRPr>
          </a:p>
        </p:txBody>
      </p:sp>
      <p:sp>
        <p:nvSpPr>
          <p:cNvPr id="82" name="テキスト プレースホルダ 9">
            <a:extLst>
              <a:ext uri="{FF2B5EF4-FFF2-40B4-BE49-F238E27FC236}">
                <a16:creationId xmlns:a16="http://schemas.microsoft.com/office/drawing/2014/main" id="{386BCAF0-6447-8A51-86FD-33EE526ED998}"/>
              </a:ext>
            </a:extLst>
          </p:cNvPr>
          <p:cNvSpPr>
            <a:spLocks/>
          </p:cNvSpPr>
          <p:nvPr>
            <p:custDataLst>
              <p:tags r:id="rId130"/>
            </p:custDataLst>
          </p:nvPr>
        </p:nvSpPr>
        <p:spPr bwMode="auto">
          <a:xfrm>
            <a:off x="2955925" y="62103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58D74C-5CCE-4C8D-A169-79CC6CC037E1}" type="datetime'''''''''''''''''''''0''''''''''''''''''''''''''''''''7'''''">
              <a:rPr lang="en-US" altLang="en-US" sz="800" b="1" smtClean="0"/>
              <a:pPr/>
              <a:t>07</a:t>
            </a:fld>
            <a:endParaRPr kumimoji="1" lang="ja-JP" altLang="en-US" sz="800" b="1" dirty="0">
              <a:sym typeface="+mn-lt"/>
            </a:endParaRPr>
          </a:p>
        </p:txBody>
      </p:sp>
      <p:sp>
        <p:nvSpPr>
          <p:cNvPr id="314" name="テキスト プレースホルダ 9">
            <a:extLst>
              <a:ext uri="{FF2B5EF4-FFF2-40B4-BE49-F238E27FC236}">
                <a16:creationId xmlns:a16="http://schemas.microsoft.com/office/drawing/2014/main" id="{32CAB411-B511-EC0A-CDAB-32D16E066557}"/>
              </a:ext>
            </a:extLst>
          </p:cNvPr>
          <p:cNvSpPr>
            <a:spLocks/>
          </p:cNvSpPr>
          <p:nvPr>
            <p:custDataLst>
              <p:tags r:id="rId131"/>
            </p:custDataLst>
          </p:nvPr>
        </p:nvSpPr>
        <p:spPr bwMode="gray">
          <a:xfrm>
            <a:off x="3295650" y="6037263"/>
            <a:ext cx="857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1A4BAD-194D-4C5B-A2E2-D18DA1C8AAA4}" type="datetime'''''''''''''''''''''''''''3'''''''''''''''''''''''''''''''''">
              <a:rPr lang="en-US" altLang="en-US" sz="800" smtClean="0">
                <a:effectLst/>
                <a:sym typeface="+mn-lt"/>
              </a:rPr>
              <a:pPr marL="0" lvl="0" indent="0" algn="ctr">
                <a:spcBef>
                  <a:spcPct val="0"/>
                </a:spcBef>
                <a:buNone/>
              </a:pPr>
              <a:t>3</a:t>
            </a:fld>
            <a:endParaRPr kumimoji="1" lang="en-US" altLang="ja-JP" sz="800" dirty="0">
              <a:sym typeface="+mn-lt"/>
            </a:endParaRPr>
          </a:p>
        </p:txBody>
      </p:sp>
      <p:sp>
        <p:nvSpPr>
          <p:cNvPr id="83" name="テキスト プレースホルダ 9">
            <a:extLst>
              <a:ext uri="{FF2B5EF4-FFF2-40B4-BE49-F238E27FC236}">
                <a16:creationId xmlns:a16="http://schemas.microsoft.com/office/drawing/2014/main" id="{FEA9DC93-681B-1D81-A0AC-C1D6C506F7E8}"/>
              </a:ext>
            </a:extLst>
          </p:cNvPr>
          <p:cNvSpPr>
            <a:spLocks/>
          </p:cNvSpPr>
          <p:nvPr>
            <p:custDataLst>
              <p:tags r:id="rId132"/>
            </p:custDataLst>
          </p:nvPr>
        </p:nvSpPr>
        <p:spPr bwMode="auto">
          <a:xfrm>
            <a:off x="3275013" y="62103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7B0980-5A77-4D91-8074-E56E19C830C1}" type="datetime'''''''''''''''''0''''''''''''''''''''''''8'''''">
              <a:rPr lang="en-US" altLang="en-US" sz="800" b="1" smtClean="0"/>
              <a:pPr/>
              <a:t>08</a:t>
            </a:fld>
            <a:endParaRPr kumimoji="1" lang="ja-JP" altLang="en-US" sz="800" b="1" dirty="0">
              <a:sym typeface="+mn-lt"/>
            </a:endParaRPr>
          </a:p>
        </p:txBody>
      </p:sp>
      <p:sp>
        <p:nvSpPr>
          <p:cNvPr id="315" name="テキスト プレースホルダ 9">
            <a:extLst>
              <a:ext uri="{FF2B5EF4-FFF2-40B4-BE49-F238E27FC236}">
                <a16:creationId xmlns:a16="http://schemas.microsoft.com/office/drawing/2014/main" id="{2026DFA0-2F6B-F627-2822-28A262E0A517}"/>
              </a:ext>
            </a:extLst>
          </p:cNvPr>
          <p:cNvSpPr>
            <a:spLocks/>
          </p:cNvSpPr>
          <p:nvPr>
            <p:custDataLst>
              <p:tags r:id="rId133"/>
            </p:custDataLst>
          </p:nvPr>
        </p:nvSpPr>
        <p:spPr bwMode="gray">
          <a:xfrm>
            <a:off x="3614738" y="6035675"/>
            <a:ext cx="857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21F609-4DDB-4827-8330-3F62C6350694}" type="datetime'''''''''4'''''''''">
              <a:rPr lang="en-US" altLang="en-US" sz="800" smtClean="0">
                <a:effectLst/>
                <a:sym typeface="+mn-lt"/>
              </a:rPr>
              <a:pPr marL="0" lvl="0" indent="0" algn="ctr">
                <a:spcBef>
                  <a:spcPct val="0"/>
                </a:spcBef>
                <a:buNone/>
              </a:pPr>
              <a:t>4</a:t>
            </a:fld>
            <a:endParaRPr kumimoji="1" lang="en-US" altLang="ja-JP" sz="800" dirty="0">
              <a:sym typeface="+mn-lt"/>
            </a:endParaRPr>
          </a:p>
        </p:txBody>
      </p:sp>
      <p:sp>
        <p:nvSpPr>
          <p:cNvPr id="84" name="テキスト プレースホルダ 9">
            <a:extLst>
              <a:ext uri="{FF2B5EF4-FFF2-40B4-BE49-F238E27FC236}">
                <a16:creationId xmlns:a16="http://schemas.microsoft.com/office/drawing/2014/main" id="{C39D5312-D211-EC37-73D3-74071BD7047B}"/>
              </a:ext>
            </a:extLst>
          </p:cNvPr>
          <p:cNvSpPr>
            <a:spLocks/>
          </p:cNvSpPr>
          <p:nvPr>
            <p:custDataLst>
              <p:tags r:id="rId134"/>
            </p:custDataLst>
          </p:nvPr>
        </p:nvSpPr>
        <p:spPr bwMode="auto">
          <a:xfrm>
            <a:off x="3594100" y="62103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C1E1DF-8B4A-4277-99C9-779918D0E0F5}" type="datetime'''''''''''''''''''''''''''''0''''''9'">
              <a:rPr lang="en-US" altLang="en-US" sz="800" b="1" smtClean="0"/>
              <a:pPr/>
              <a:t>09</a:t>
            </a:fld>
            <a:endParaRPr kumimoji="1" lang="ja-JP" altLang="en-US" sz="800" b="1" dirty="0">
              <a:sym typeface="+mn-lt"/>
            </a:endParaRPr>
          </a:p>
        </p:txBody>
      </p:sp>
      <p:sp>
        <p:nvSpPr>
          <p:cNvPr id="316" name="テキスト プレースホルダ 9">
            <a:extLst>
              <a:ext uri="{FF2B5EF4-FFF2-40B4-BE49-F238E27FC236}">
                <a16:creationId xmlns:a16="http://schemas.microsoft.com/office/drawing/2014/main" id="{2B33A9FD-DBA8-EC5A-7BB0-0DBC58D13196}"/>
              </a:ext>
            </a:extLst>
          </p:cNvPr>
          <p:cNvSpPr>
            <a:spLocks/>
          </p:cNvSpPr>
          <p:nvPr>
            <p:custDataLst>
              <p:tags r:id="rId135"/>
            </p:custDataLst>
          </p:nvPr>
        </p:nvSpPr>
        <p:spPr bwMode="gray">
          <a:xfrm>
            <a:off x="3933825" y="6027738"/>
            <a:ext cx="857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03B880B-B207-46A1-B6AE-5E90380915B8}" type="datetime'''''4'''''">
              <a:rPr lang="en-US" altLang="en-US" sz="800" smtClean="0">
                <a:effectLst/>
                <a:sym typeface="+mn-lt"/>
              </a:rPr>
              <a:pPr marL="0" lvl="0" indent="0" algn="ctr">
                <a:spcBef>
                  <a:spcPct val="0"/>
                </a:spcBef>
                <a:buNone/>
              </a:pPr>
              <a:t>4</a:t>
            </a:fld>
            <a:endParaRPr kumimoji="1" lang="en-US" altLang="ja-JP" sz="800" dirty="0">
              <a:sym typeface="+mn-lt"/>
            </a:endParaRPr>
          </a:p>
        </p:txBody>
      </p:sp>
      <p:sp>
        <p:nvSpPr>
          <p:cNvPr id="85" name="テキスト プレースホルダ 9">
            <a:extLst>
              <a:ext uri="{FF2B5EF4-FFF2-40B4-BE49-F238E27FC236}">
                <a16:creationId xmlns:a16="http://schemas.microsoft.com/office/drawing/2014/main" id="{4A2E7A44-05AC-F154-78FB-2E73317C3444}"/>
              </a:ext>
            </a:extLst>
          </p:cNvPr>
          <p:cNvSpPr>
            <a:spLocks/>
          </p:cNvSpPr>
          <p:nvPr>
            <p:custDataLst>
              <p:tags r:id="rId136"/>
            </p:custDataLst>
          </p:nvPr>
        </p:nvSpPr>
        <p:spPr bwMode="auto">
          <a:xfrm>
            <a:off x="3913188" y="62103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24A2D6E-947E-49EA-AB36-7AE606649C68}" type="datetime'1''''''''''''''0'''''''''''''''''''''''''''''''">
              <a:rPr lang="en-US" altLang="en-US" sz="800" b="1" smtClean="0"/>
              <a:pPr/>
              <a:t>10</a:t>
            </a:fld>
            <a:endParaRPr kumimoji="1" lang="ja-JP" altLang="en-US" sz="800" b="1" dirty="0">
              <a:sym typeface="+mn-lt"/>
            </a:endParaRPr>
          </a:p>
        </p:txBody>
      </p:sp>
      <p:sp>
        <p:nvSpPr>
          <p:cNvPr id="317" name="テキスト プレースホルダ 9">
            <a:extLst>
              <a:ext uri="{FF2B5EF4-FFF2-40B4-BE49-F238E27FC236}">
                <a16:creationId xmlns:a16="http://schemas.microsoft.com/office/drawing/2014/main" id="{570FD16A-D6B2-879C-826F-B237D4B108DC}"/>
              </a:ext>
            </a:extLst>
          </p:cNvPr>
          <p:cNvSpPr>
            <a:spLocks/>
          </p:cNvSpPr>
          <p:nvPr>
            <p:custDataLst>
              <p:tags r:id="rId137"/>
            </p:custDataLst>
          </p:nvPr>
        </p:nvSpPr>
        <p:spPr bwMode="gray">
          <a:xfrm>
            <a:off x="4252913" y="6022975"/>
            <a:ext cx="857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DD5E29-76BA-4C28-BF42-1C5FF6FBA0F5}" type="datetime'''''''''''''''''''''''5'''''''''''''''''''''''''''''''">
              <a:rPr lang="en-US" altLang="en-US" sz="800" smtClean="0">
                <a:effectLst/>
                <a:sym typeface="+mn-lt"/>
              </a:rPr>
              <a:pPr marL="0" lvl="0" indent="0" algn="ctr">
                <a:spcBef>
                  <a:spcPct val="0"/>
                </a:spcBef>
                <a:buNone/>
              </a:pPr>
              <a:t>5</a:t>
            </a:fld>
            <a:endParaRPr kumimoji="1" lang="en-US" altLang="ja-JP" sz="800" dirty="0">
              <a:sym typeface="+mn-lt"/>
            </a:endParaRPr>
          </a:p>
        </p:txBody>
      </p:sp>
      <p:sp>
        <p:nvSpPr>
          <p:cNvPr id="86" name="テキスト プレースホルダ 9">
            <a:extLst>
              <a:ext uri="{FF2B5EF4-FFF2-40B4-BE49-F238E27FC236}">
                <a16:creationId xmlns:a16="http://schemas.microsoft.com/office/drawing/2014/main" id="{AD255C53-E462-E7F1-5E5C-A1AB7744BCBB}"/>
              </a:ext>
            </a:extLst>
          </p:cNvPr>
          <p:cNvSpPr>
            <a:spLocks/>
          </p:cNvSpPr>
          <p:nvPr>
            <p:custDataLst>
              <p:tags r:id="rId138"/>
            </p:custDataLst>
          </p:nvPr>
        </p:nvSpPr>
        <p:spPr bwMode="auto">
          <a:xfrm>
            <a:off x="4232275" y="62103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D749D8-2BB0-40E5-A1D9-AAB4250C8E25}" type="datetime'''''''''''''''''''1''''''''''''''''''''''''''''''''''''1'''">
              <a:rPr lang="en-US" altLang="en-US" sz="800" b="1" smtClean="0"/>
              <a:pPr/>
              <a:t>11</a:t>
            </a:fld>
            <a:endParaRPr kumimoji="1" lang="ja-JP" altLang="en-US" sz="800" b="1" dirty="0">
              <a:sym typeface="+mn-lt"/>
            </a:endParaRPr>
          </a:p>
        </p:txBody>
      </p:sp>
      <p:sp>
        <p:nvSpPr>
          <p:cNvPr id="318" name="テキスト プレースホルダ 9">
            <a:extLst>
              <a:ext uri="{FF2B5EF4-FFF2-40B4-BE49-F238E27FC236}">
                <a16:creationId xmlns:a16="http://schemas.microsoft.com/office/drawing/2014/main" id="{B25E388C-FA95-31B2-4756-1F7DE8859A51}"/>
              </a:ext>
            </a:extLst>
          </p:cNvPr>
          <p:cNvSpPr>
            <a:spLocks/>
          </p:cNvSpPr>
          <p:nvPr>
            <p:custDataLst>
              <p:tags r:id="rId139"/>
            </p:custDataLst>
          </p:nvPr>
        </p:nvSpPr>
        <p:spPr bwMode="gray">
          <a:xfrm>
            <a:off x="4573588" y="6022975"/>
            <a:ext cx="857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DC59E0-8561-4F9F-BDE0-CEDB7E69DE32}" type="datetime'''5'''''''''''''''''''''''''''''''''">
              <a:rPr lang="en-US" altLang="en-US" sz="800" smtClean="0">
                <a:effectLst/>
                <a:sym typeface="+mn-lt"/>
              </a:rPr>
              <a:pPr marL="0" lvl="0" indent="0" algn="ctr">
                <a:spcBef>
                  <a:spcPct val="0"/>
                </a:spcBef>
                <a:buNone/>
              </a:pPr>
              <a:t>5</a:t>
            </a:fld>
            <a:endParaRPr kumimoji="1" lang="en-US" altLang="ja-JP" sz="800" dirty="0">
              <a:sym typeface="+mn-lt"/>
            </a:endParaRPr>
          </a:p>
        </p:txBody>
      </p:sp>
      <p:sp>
        <p:nvSpPr>
          <p:cNvPr id="87" name="テキスト プレースホルダ 9">
            <a:extLst>
              <a:ext uri="{FF2B5EF4-FFF2-40B4-BE49-F238E27FC236}">
                <a16:creationId xmlns:a16="http://schemas.microsoft.com/office/drawing/2014/main" id="{D7E0276B-183F-1506-8FC3-B7BC7B44465E}"/>
              </a:ext>
            </a:extLst>
          </p:cNvPr>
          <p:cNvSpPr>
            <a:spLocks/>
          </p:cNvSpPr>
          <p:nvPr>
            <p:custDataLst>
              <p:tags r:id="rId140"/>
            </p:custDataLst>
          </p:nvPr>
        </p:nvSpPr>
        <p:spPr bwMode="auto">
          <a:xfrm>
            <a:off x="4552950" y="62103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9439F2-2FFA-4416-A53B-EC383C07A260}" type="datetime'''''''''''''''''''''''''''''''''''''''''''''''''''''''''12'''">
              <a:rPr lang="en-US" altLang="en-US" sz="800" b="1" smtClean="0"/>
              <a:pPr/>
              <a:t>12</a:t>
            </a:fld>
            <a:endParaRPr kumimoji="1" lang="ja-JP" altLang="en-US" sz="800" b="1" dirty="0">
              <a:sym typeface="+mn-lt"/>
            </a:endParaRPr>
          </a:p>
        </p:txBody>
      </p:sp>
      <p:sp>
        <p:nvSpPr>
          <p:cNvPr id="88" name="テキスト プレースホルダ 9">
            <a:extLst>
              <a:ext uri="{FF2B5EF4-FFF2-40B4-BE49-F238E27FC236}">
                <a16:creationId xmlns:a16="http://schemas.microsoft.com/office/drawing/2014/main" id="{82F45F4B-DE11-2C61-7A4D-1D73C18BF387}"/>
              </a:ext>
            </a:extLst>
          </p:cNvPr>
          <p:cNvSpPr>
            <a:spLocks/>
          </p:cNvSpPr>
          <p:nvPr>
            <p:custDataLst>
              <p:tags r:id="rId141"/>
            </p:custDataLst>
          </p:nvPr>
        </p:nvSpPr>
        <p:spPr bwMode="auto">
          <a:xfrm>
            <a:off x="4872038" y="62103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084170-2A28-4D6D-9B0C-B706A1C7FC6B}" type="datetime'''''''''''''''''1''''''''''''''''''''''''''''''''''''''''''3'">
              <a:rPr lang="en-US" altLang="en-US" sz="800" b="1" smtClean="0"/>
              <a:pPr/>
              <a:t>13</a:t>
            </a:fld>
            <a:endParaRPr kumimoji="1" lang="ja-JP" altLang="en-US" sz="800" b="1" dirty="0">
              <a:sym typeface="+mn-lt"/>
            </a:endParaRPr>
          </a:p>
        </p:txBody>
      </p:sp>
      <p:sp>
        <p:nvSpPr>
          <p:cNvPr id="89" name="テキスト プレースホルダ 9">
            <a:extLst>
              <a:ext uri="{FF2B5EF4-FFF2-40B4-BE49-F238E27FC236}">
                <a16:creationId xmlns:a16="http://schemas.microsoft.com/office/drawing/2014/main" id="{7252FA8D-84FC-436F-5944-52BDB91B8DB8}"/>
              </a:ext>
            </a:extLst>
          </p:cNvPr>
          <p:cNvSpPr>
            <a:spLocks/>
          </p:cNvSpPr>
          <p:nvPr>
            <p:custDataLst>
              <p:tags r:id="rId142"/>
            </p:custDataLst>
          </p:nvPr>
        </p:nvSpPr>
        <p:spPr bwMode="auto">
          <a:xfrm>
            <a:off x="5191125" y="62103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08C646-639B-43DC-A79A-219400B811C7}" type="datetime'''''''''''''''''''''''''''''''''''''''''''''''''''''1''''''4'">
              <a:rPr lang="en-US" altLang="en-US" sz="800" b="1" smtClean="0"/>
              <a:pPr/>
              <a:t>14</a:t>
            </a:fld>
            <a:endParaRPr kumimoji="1" lang="ja-JP" altLang="en-US" sz="800" b="1" dirty="0">
              <a:sym typeface="+mn-lt"/>
            </a:endParaRPr>
          </a:p>
        </p:txBody>
      </p:sp>
      <p:sp>
        <p:nvSpPr>
          <p:cNvPr id="90" name="テキスト プレースホルダ 9">
            <a:extLst>
              <a:ext uri="{FF2B5EF4-FFF2-40B4-BE49-F238E27FC236}">
                <a16:creationId xmlns:a16="http://schemas.microsoft.com/office/drawing/2014/main" id="{BCF07B76-94CA-6483-4034-FA7FB39EFD7F}"/>
              </a:ext>
            </a:extLst>
          </p:cNvPr>
          <p:cNvSpPr>
            <a:spLocks/>
          </p:cNvSpPr>
          <p:nvPr>
            <p:custDataLst>
              <p:tags r:id="rId143"/>
            </p:custDataLst>
          </p:nvPr>
        </p:nvSpPr>
        <p:spPr bwMode="auto">
          <a:xfrm>
            <a:off x="5510213" y="62103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254296-CBAA-4E41-BB96-EB52B5640526}" type="datetime'''1''''''''''''''5'''''''''''''''''''''''''''''">
              <a:rPr lang="en-US" altLang="en-US" sz="800" b="1" smtClean="0"/>
              <a:pPr/>
              <a:t>15</a:t>
            </a:fld>
            <a:endParaRPr kumimoji="1" lang="ja-JP" altLang="en-US" sz="800" b="1" dirty="0">
              <a:sym typeface="+mn-lt"/>
            </a:endParaRPr>
          </a:p>
        </p:txBody>
      </p:sp>
      <p:sp>
        <p:nvSpPr>
          <p:cNvPr id="91" name="テキスト プレースホルダ 9">
            <a:extLst>
              <a:ext uri="{FF2B5EF4-FFF2-40B4-BE49-F238E27FC236}">
                <a16:creationId xmlns:a16="http://schemas.microsoft.com/office/drawing/2014/main" id="{880D9D1A-9736-B145-8A57-3E2C9B9AAD0F}"/>
              </a:ext>
            </a:extLst>
          </p:cNvPr>
          <p:cNvSpPr>
            <a:spLocks/>
          </p:cNvSpPr>
          <p:nvPr>
            <p:custDataLst>
              <p:tags r:id="rId144"/>
            </p:custDataLst>
          </p:nvPr>
        </p:nvSpPr>
        <p:spPr bwMode="auto">
          <a:xfrm>
            <a:off x="5829300" y="62103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C2B3F5-473A-47A3-AB01-94EB7BD5F171}" type="datetime'''1''''''''''''''''''''''6'''''''''''''''''''''">
              <a:rPr lang="en-US" altLang="en-US" sz="800" b="1" smtClean="0"/>
              <a:pPr/>
              <a:t>16</a:t>
            </a:fld>
            <a:endParaRPr kumimoji="1" lang="ja-JP" altLang="en-US" sz="800" b="1" dirty="0">
              <a:sym typeface="+mn-lt"/>
            </a:endParaRPr>
          </a:p>
        </p:txBody>
      </p:sp>
      <p:sp>
        <p:nvSpPr>
          <p:cNvPr id="92" name="テキスト プレースホルダ 9">
            <a:extLst>
              <a:ext uri="{FF2B5EF4-FFF2-40B4-BE49-F238E27FC236}">
                <a16:creationId xmlns:a16="http://schemas.microsoft.com/office/drawing/2014/main" id="{402AC7BB-0B19-5CF1-80D5-6C11DD1D3E05}"/>
              </a:ext>
            </a:extLst>
          </p:cNvPr>
          <p:cNvSpPr>
            <a:spLocks/>
          </p:cNvSpPr>
          <p:nvPr>
            <p:custDataLst>
              <p:tags r:id="rId145"/>
            </p:custDataLst>
          </p:nvPr>
        </p:nvSpPr>
        <p:spPr bwMode="auto">
          <a:xfrm>
            <a:off x="6148388" y="62103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3DF0BC-CFE9-494A-9776-FD62BB05833A}" type="datetime'''''''''''''1''''''''''''7'''''''''''''''''''''''">
              <a:rPr lang="en-US" altLang="en-US" sz="800" b="1" smtClean="0"/>
              <a:pPr/>
              <a:t>17</a:t>
            </a:fld>
            <a:endParaRPr kumimoji="1" lang="ja-JP" altLang="en-US" sz="800" b="1" dirty="0">
              <a:sym typeface="+mn-lt"/>
            </a:endParaRPr>
          </a:p>
        </p:txBody>
      </p:sp>
      <p:sp>
        <p:nvSpPr>
          <p:cNvPr id="93" name="テキスト プレースホルダ 9">
            <a:extLst>
              <a:ext uri="{FF2B5EF4-FFF2-40B4-BE49-F238E27FC236}">
                <a16:creationId xmlns:a16="http://schemas.microsoft.com/office/drawing/2014/main" id="{6DFE70EF-007D-2707-BD09-CA6E7525F2CB}"/>
              </a:ext>
            </a:extLst>
          </p:cNvPr>
          <p:cNvSpPr>
            <a:spLocks/>
          </p:cNvSpPr>
          <p:nvPr>
            <p:custDataLst>
              <p:tags r:id="rId146"/>
            </p:custDataLst>
          </p:nvPr>
        </p:nvSpPr>
        <p:spPr bwMode="auto">
          <a:xfrm>
            <a:off x="6467475" y="62103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7B9DA8-DF05-43AE-B660-FB083C21588A}" type="datetime'''''''''''1''''''''''''''''''''''8'''''''''''''''''''">
              <a:rPr lang="en-US" altLang="en-US" sz="800" b="1" smtClean="0"/>
              <a:pPr/>
              <a:t>18</a:t>
            </a:fld>
            <a:endParaRPr kumimoji="1" lang="ja-JP" altLang="en-US" sz="800" b="1" dirty="0">
              <a:sym typeface="+mn-lt"/>
            </a:endParaRPr>
          </a:p>
        </p:txBody>
      </p:sp>
      <p:sp>
        <p:nvSpPr>
          <p:cNvPr id="94" name="テキスト プレースホルダ 9">
            <a:extLst>
              <a:ext uri="{FF2B5EF4-FFF2-40B4-BE49-F238E27FC236}">
                <a16:creationId xmlns:a16="http://schemas.microsoft.com/office/drawing/2014/main" id="{02DB863A-C01F-B955-9F21-0938AA9B2E2D}"/>
              </a:ext>
            </a:extLst>
          </p:cNvPr>
          <p:cNvSpPr>
            <a:spLocks/>
          </p:cNvSpPr>
          <p:nvPr>
            <p:custDataLst>
              <p:tags r:id="rId147"/>
            </p:custDataLst>
          </p:nvPr>
        </p:nvSpPr>
        <p:spPr bwMode="auto">
          <a:xfrm>
            <a:off x="6786563" y="62103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D0D06A1-F052-42D1-ABCF-25C344176F4C}" type="datetime'1''''''''''''''''''''''''''''''9'''''''''''''''''''''''''">
              <a:rPr lang="en-US" altLang="en-US" sz="800" b="1" smtClean="0"/>
              <a:pPr/>
              <a:t>19</a:t>
            </a:fld>
            <a:endParaRPr kumimoji="1" lang="ja-JP" altLang="en-US" sz="800" b="1" dirty="0">
              <a:sym typeface="+mn-lt"/>
            </a:endParaRPr>
          </a:p>
        </p:txBody>
      </p:sp>
      <p:sp>
        <p:nvSpPr>
          <p:cNvPr id="95" name="テキスト プレースホルダ 9">
            <a:extLst>
              <a:ext uri="{FF2B5EF4-FFF2-40B4-BE49-F238E27FC236}">
                <a16:creationId xmlns:a16="http://schemas.microsoft.com/office/drawing/2014/main" id="{55E16B0B-DE26-AF68-87F2-2D0602DFA248}"/>
              </a:ext>
            </a:extLst>
          </p:cNvPr>
          <p:cNvSpPr>
            <a:spLocks/>
          </p:cNvSpPr>
          <p:nvPr>
            <p:custDataLst>
              <p:tags r:id="rId148"/>
            </p:custDataLst>
          </p:nvPr>
        </p:nvSpPr>
        <p:spPr bwMode="auto">
          <a:xfrm>
            <a:off x="7107238" y="62103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8C0CED-EDBF-4846-AA44-614468541D90}" type="datetime'''''''''''''''''''''2''0'''''''''''''''''''''''''''''''''''''">
              <a:rPr lang="en-US" altLang="en-US" sz="800" b="1" smtClean="0"/>
              <a:pPr/>
              <a:t>20</a:t>
            </a:fld>
            <a:endParaRPr kumimoji="1" lang="ja-JP" altLang="en-US" sz="800" b="1" dirty="0">
              <a:sym typeface="+mn-lt"/>
            </a:endParaRPr>
          </a:p>
        </p:txBody>
      </p:sp>
      <p:sp>
        <p:nvSpPr>
          <p:cNvPr id="96" name="テキスト プレースホルダ 9">
            <a:extLst>
              <a:ext uri="{FF2B5EF4-FFF2-40B4-BE49-F238E27FC236}">
                <a16:creationId xmlns:a16="http://schemas.microsoft.com/office/drawing/2014/main" id="{5F2D9454-F7D4-77A0-F492-7EBF560EC6DE}"/>
              </a:ext>
            </a:extLst>
          </p:cNvPr>
          <p:cNvSpPr>
            <a:spLocks/>
          </p:cNvSpPr>
          <p:nvPr>
            <p:custDataLst>
              <p:tags r:id="rId149"/>
            </p:custDataLst>
          </p:nvPr>
        </p:nvSpPr>
        <p:spPr bwMode="auto">
          <a:xfrm>
            <a:off x="7426325" y="62103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884706-9763-4ADA-832E-8648CE5A4D91}" type="datetime'''''''''''''''''''''''''''''''''''''21'''''''''''''''">
              <a:rPr lang="en-US" altLang="en-US" sz="800" b="1" smtClean="0"/>
              <a:pPr/>
              <a:t>21</a:t>
            </a:fld>
            <a:endParaRPr kumimoji="1" lang="ja-JP" altLang="en-US" sz="800" b="1" dirty="0">
              <a:sym typeface="+mn-lt"/>
            </a:endParaRPr>
          </a:p>
        </p:txBody>
      </p:sp>
      <p:sp>
        <p:nvSpPr>
          <p:cNvPr id="97" name="テキスト プレースホルダ 9">
            <a:extLst>
              <a:ext uri="{FF2B5EF4-FFF2-40B4-BE49-F238E27FC236}">
                <a16:creationId xmlns:a16="http://schemas.microsoft.com/office/drawing/2014/main" id="{90ACB9BF-C3F2-BBBC-53AF-15683CDE9340}"/>
              </a:ext>
            </a:extLst>
          </p:cNvPr>
          <p:cNvSpPr>
            <a:spLocks/>
          </p:cNvSpPr>
          <p:nvPr>
            <p:custDataLst>
              <p:tags r:id="rId150"/>
            </p:custDataLst>
          </p:nvPr>
        </p:nvSpPr>
        <p:spPr bwMode="auto">
          <a:xfrm>
            <a:off x="7745413" y="62103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868220-5F79-43FB-A7DA-C18A5D41760F}" type="datetime'''2''''''''''''''''''''''''''''''''''''''2'''''''''''''''''">
              <a:rPr lang="en-US" altLang="en-US" sz="800" b="1" smtClean="0"/>
              <a:pPr/>
              <a:t>22</a:t>
            </a:fld>
            <a:endParaRPr kumimoji="1" lang="ja-JP" altLang="en-US" sz="800" b="1" dirty="0">
              <a:sym typeface="+mn-lt"/>
            </a:endParaRPr>
          </a:p>
        </p:txBody>
      </p:sp>
      <p:sp>
        <p:nvSpPr>
          <p:cNvPr id="98" name="テキスト プレースホルダ 9">
            <a:extLst>
              <a:ext uri="{FF2B5EF4-FFF2-40B4-BE49-F238E27FC236}">
                <a16:creationId xmlns:a16="http://schemas.microsoft.com/office/drawing/2014/main" id="{88E30CEB-7518-6D0E-745D-B487F3A0E601}"/>
              </a:ext>
            </a:extLst>
          </p:cNvPr>
          <p:cNvSpPr>
            <a:spLocks/>
          </p:cNvSpPr>
          <p:nvPr>
            <p:custDataLst>
              <p:tags r:id="rId151"/>
            </p:custDataLst>
          </p:nvPr>
        </p:nvSpPr>
        <p:spPr bwMode="auto">
          <a:xfrm>
            <a:off x="8064500" y="621030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AD9A33-CFDE-4943-A2E7-50E12F64DC4F}" type="datetime'''''''''''''''''''''2''''''''''3'''''''''''">
              <a:rPr lang="en-US" altLang="en-US" sz="800" b="1" smtClean="0"/>
              <a:pPr/>
              <a:t>23</a:t>
            </a:fld>
            <a:endParaRPr kumimoji="1" lang="ja-JP" altLang="en-US" sz="800" b="1" dirty="0">
              <a:sym typeface="+mn-lt"/>
            </a:endParaRPr>
          </a:p>
        </p:txBody>
      </p:sp>
      <p:sp>
        <p:nvSpPr>
          <p:cNvPr id="99" name="テキスト プレースホルダ 9">
            <a:extLst>
              <a:ext uri="{FF2B5EF4-FFF2-40B4-BE49-F238E27FC236}">
                <a16:creationId xmlns:a16="http://schemas.microsoft.com/office/drawing/2014/main" id="{C2FE3F3E-2037-835B-97B0-C9A7C9B8879D}"/>
              </a:ext>
            </a:extLst>
          </p:cNvPr>
          <p:cNvSpPr>
            <a:spLocks/>
          </p:cNvSpPr>
          <p:nvPr>
            <p:custDataLst>
              <p:tags r:id="rId152"/>
            </p:custDataLst>
          </p:nvPr>
        </p:nvSpPr>
        <p:spPr bwMode="gray">
          <a:xfrm>
            <a:off x="741363" y="5821363"/>
            <a:ext cx="857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7D7649-6575-4891-A1F4-215992C19AC2}" type="datetime'''''8'''''''''''">
              <a:rPr lang="en-US" altLang="en-US" sz="800" b="1" smtClean="0"/>
              <a:pPr/>
              <a:t>8</a:t>
            </a:fld>
            <a:endParaRPr kumimoji="1" lang="ja-JP" altLang="en-US" sz="800" b="1" dirty="0">
              <a:sym typeface="+mn-lt"/>
            </a:endParaRPr>
          </a:p>
        </p:txBody>
      </p:sp>
      <p:sp>
        <p:nvSpPr>
          <p:cNvPr id="100" name="テキスト プレースホルダ 9">
            <a:extLst>
              <a:ext uri="{FF2B5EF4-FFF2-40B4-BE49-F238E27FC236}">
                <a16:creationId xmlns:a16="http://schemas.microsoft.com/office/drawing/2014/main" id="{66651B25-13C5-9BEA-F111-9C2C358CD4D3}"/>
              </a:ext>
            </a:extLst>
          </p:cNvPr>
          <p:cNvSpPr>
            <a:spLocks/>
          </p:cNvSpPr>
          <p:nvPr>
            <p:custDataLst>
              <p:tags r:id="rId153"/>
            </p:custDataLst>
          </p:nvPr>
        </p:nvSpPr>
        <p:spPr bwMode="gray">
          <a:xfrm>
            <a:off x="1060450" y="5827713"/>
            <a:ext cx="857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006E9F-4D03-4CA6-925D-8FDB2DEE4AA0}" type="datetime'''''''''''7'''''''">
              <a:rPr lang="en-US" altLang="en-US" sz="800" b="1" smtClean="0"/>
              <a:pPr/>
              <a:t>7</a:t>
            </a:fld>
            <a:endParaRPr kumimoji="1" lang="ja-JP" altLang="en-US" sz="800" b="1" dirty="0">
              <a:sym typeface="+mn-lt"/>
            </a:endParaRPr>
          </a:p>
        </p:txBody>
      </p:sp>
      <p:sp>
        <p:nvSpPr>
          <p:cNvPr id="124" name="テキスト プレースホルダ 9">
            <a:extLst>
              <a:ext uri="{FF2B5EF4-FFF2-40B4-BE49-F238E27FC236}">
                <a16:creationId xmlns:a16="http://schemas.microsoft.com/office/drawing/2014/main" id="{D9772B7D-4B07-D915-3914-C5858649C9FF}"/>
              </a:ext>
            </a:extLst>
          </p:cNvPr>
          <p:cNvSpPr>
            <a:spLocks/>
          </p:cNvSpPr>
          <p:nvPr>
            <p:custDataLst>
              <p:tags r:id="rId154"/>
            </p:custDataLst>
          </p:nvPr>
        </p:nvSpPr>
        <p:spPr bwMode="gray">
          <a:xfrm>
            <a:off x="1379538" y="5810250"/>
            <a:ext cx="857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5C9A75-50CB-48C9-A9C0-2D859828D6B9}" type="datetime'''''''''''''''8'''''''''">
              <a:rPr lang="en-US" altLang="en-US" sz="800" b="1" smtClean="0"/>
              <a:pPr/>
              <a:t>8</a:t>
            </a:fld>
            <a:endParaRPr kumimoji="1" lang="ja-JP" altLang="en-US" sz="800" b="1" dirty="0">
              <a:sym typeface="+mn-lt"/>
            </a:endParaRPr>
          </a:p>
        </p:txBody>
      </p:sp>
      <p:sp>
        <p:nvSpPr>
          <p:cNvPr id="127" name="テキスト プレースホルダ 9">
            <a:extLst>
              <a:ext uri="{FF2B5EF4-FFF2-40B4-BE49-F238E27FC236}">
                <a16:creationId xmlns:a16="http://schemas.microsoft.com/office/drawing/2014/main" id="{ED4FA9DB-37A0-266C-614E-665CC4CDF53A}"/>
              </a:ext>
            </a:extLst>
          </p:cNvPr>
          <p:cNvSpPr>
            <a:spLocks/>
          </p:cNvSpPr>
          <p:nvPr>
            <p:custDataLst>
              <p:tags r:id="rId155"/>
            </p:custDataLst>
          </p:nvPr>
        </p:nvSpPr>
        <p:spPr bwMode="gray">
          <a:xfrm>
            <a:off x="1698625" y="5791200"/>
            <a:ext cx="857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01E5CE-4EC4-45E8-B1B1-984680C5E8EA}" type="datetime'''''''''''''''''9'''''''''''''''''">
              <a:rPr lang="en-US" altLang="en-US" sz="800" b="1" smtClean="0"/>
              <a:pPr/>
              <a:t>9</a:t>
            </a:fld>
            <a:endParaRPr kumimoji="1" lang="ja-JP" altLang="en-US" sz="800" b="1" dirty="0">
              <a:sym typeface="+mn-lt"/>
            </a:endParaRPr>
          </a:p>
        </p:txBody>
      </p:sp>
      <p:sp>
        <p:nvSpPr>
          <p:cNvPr id="129" name="テキスト プレースホルダ 9">
            <a:extLst>
              <a:ext uri="{FF2B5EF4-FFF2-40B4-BE49-F238E27FC236}">
                <a16:creationId xmlns:a16="http://schemas.microsoft.com/office/drawing/2014/main" id="{2A4BAE40-D2BD-BC20-F914-9332ECE9077E}"/>
              </a:ext>
            </a:extLst>
          </p:cNvPr>
          <p:cNvSpPr>
            <a:spLocks/>
          </p:cNvSpPr>
          <p:nvPr>
            <p:custDataLst>
              <p:tags r:id="rId156"/>
            </p:custDataLst>
          </p:nvPr>
        </p:nvSpPr>
        <p:spPr bwMode="gray">
          <a:xfrm>
            <a:off x="1990725" y="5776913"/>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0B85F9-8EF5-478B-8169-001D59D83CE3}" type="datetime'''''''''''''''1''''''''''''0'''''''''''''">
              <a:rPr lang="en-US" altLang="en-US" sz="800" b="1" smtClean="0"/>
              <a:pPr/>
              <a:t>10</a:t>
            </a:fld>
            <a:endParaRPr kumimoji="1" lang="ja-JP" altLang="en-US" sz="800" b="1" dirty="0">
              <a:sym typeface="+mn-lt"/>
            </a:endParaRPr>
          </a:p>
        </p:txBody>
      </p:sp>
      <p:sp>
        <p:nvSpPr>
          <p:cNvPr id="130" name="テキスト プレースホルダ 9">
            <a:extLst>
              <a:ext uri="{FF2B5EF4-FFF2-40B4-BE49-F238E27FC236}">
                <a16:creationId xmlns:a16="http://schemas.microsoft.com/office/drawing/2014/main" id="{14932A45-E22E-7038-D88A-50CEFE5C3041}"/>
              </a:ext>
            </a:extLst>
          </p:cNvPr>
          <p:cNvSpPr>
            <a:spLocks/>
          </p:cNvSpPr>
          <p:nvPr>
            <p:custDataLst>
              <p:tags r:id="rId157"/>
            </p:custDataLst>
          </p:nvPr>
        </p:nvSpPr>
        <p:spPr bwMode="gray">
          <a:xfrm>
            <a:off x="2309813" y="5764213"/>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DA0778-AAC9-4380-B331-7B7DC0ECDDC6}" type="datetime'''''1''''''''''''''''''''''''''''''''''''''0'''''''">
              <a:rPr lang="en-US" altLang="en-US" sz="800" b="1" smtClean="0"/>
              <a:pPr/>
              <a:t>10</a:t>
            </a:fld>
            <a:endParaRPr kumimoji="1" lang="ja-JP" altLang="en-US" sz="800" b="1" dirty="0">
              <a:sym typeface="+mn-lt"/>
            </a:endParaRPr>
          </a:p>
        </p:txBody>
      </p:sp>
      <p:sp>
        <p:nvSpPr>
          <p:cNvPr id="131" name="テキスト プレースホルダ 9">
            <a:extLst>
              <a:ext uri="{FF2B5EF4-FFF2-40B4-BE49-F238E27FC236}">
                <a16:creationId xmlns:a16="http://schemas.microsoft.com/office/drawing/2014/main" id="{4C8DBE1B-C68E-9D7B-058A-7CEA9B0675EB}"/>
              </a:ext>
            </a:extLst>
          </p:cNvPr>
          <p:cNvSpPr>
            <a:spLocks/>
          </p:cNvSpPr>
          <p:nvPr>
            <p:custDataLst>
              <p:tags r:id="rId158"/>
            </p:custDataLst>
          </p:nvPr>
        </p:nvSpPr>
        <p:spPr bwMode="gray">
          <a:xfrm>
            <a:off x="2628900" y="5746750"/>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0BDE41-6CF2-4200-A61C-5312546A095B}" type="datetime'''''''''1''''''''1'''''''''''''''''''''''''''''''''''">
              <a:rPr lang="en-US" altLang="en-US" sz="800" b="1" smtClean="0"/>
              <a:pPr/>
              <a:t>11</a:t>
            </a:fld>
            <a:endParaRPr kumimoji="1" lang="ja-JP" altLang="en-US" sz="800" b="1" dirty="0">
              <a:sym typeface="+mn-lt"/>
            </a:endParaRPr>
          </a:p>
        </p:txBody>
      </p:sp>
      <p:sp>
        <p:nvSpPr>
          <p:cNvPr id="132" name="テキスト プレースホルダ 9">
            <a:extLst>
              <a:ext uri="{FF2B5EF4-FFF2-40B4-BE49-F238E27FC236}">
                <a16:creationId xmlns:a16="http://schemas.microsoft.com/office/drawing/2014/main" id="{3A04BB7C-E276-4A83-B860-96BEA0E49B88}"/>
              </a:ext>
            </a:extLst>
          </p:cNvPr>
          <p:cNvSpPr>
            <a:spLocks/>
          </p:cNvSpPr>
          <p:nvPr>
            <p:custDataLst>
              <p:tags r:id="rId159"/>
            </p:custDataLst>
          </p:nvPr>
        </p:nvSpPr>
        <p:spPr bwMode="gray">
          <a:xfrm>
            <a:off x="2947988" y="5707063"/>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A33CE9-5223-4B54-895D-508015DAF85A}" type="datetime'''''''''''1''''''''''''''''''3'''''''''''''''''''''''">
              <a:rPr lang="en-US" altLang="en-US" sz="800" b="1" smtClean="0"/>
              <a:pPr/>
              <a:t>13</a:t>
            </a:fld>
            <a:endParaRPr kumimoji="1" lang="ja-JP" altLang="en-US" sz="800" b="1" dirty="0">
              <a:sym typeface="+mn-lt"/>
            </a:endParaRPr>
          </a:p>
        </p:txBody>
      </p:sp>
      <p:sp>
        <p:nvSpPr>
          <p:cNvPr id="133" name="テキスト プレースホルダ 9">
            <a:extLst>
              <a:ext uri="{FF2B5EF4-FFF2-40B4-BE49-F238E27FC236}">
                <a16:creationId xmlns:a16="http://schemas.microsoft.com/office/drawing/2014/main" id="{33F32664-882A-2953-377E-52C2299BD6A6}"/>
              </a:ext>
            </a:extLst>
          </p:cNvPr>
          <p:cNvSpPr>
            <a:spLocks/>
          </p:cNvSpPr>
          <p:nvPr>
            <p:custDataLst>
              <p:tags r:id="rId160"/>
            </p:custDataLst>
          </p:nvPr>
        </p:nvSpPr>
        <p:spPr bwMode="gray">
          <a:xfrm>
            <a:off x="3267075" y="5678488"/>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31F0AC-5477-485A-8E40-49D169CDEEFD}" type="datetime'''''''''''''1''''''''4'''''''''''''''''">
              <a:rPr lang="en-US" altLang="en-US" sz="800" b="1" smtClean="0"/>
              <a:pPr/>
              <a:t>14</a:t>
            </a:fld>
            <a:endParaRPr kumimoji="1" lang="ja-JP" altLang="en-US" sz="800" b="1" dirty="0">
              <a:sym typeface="+mn-lt"/>
            </a:endParaRPr>
          </a:p>
        </p:txBody>
      </p:sp>
      <p:sp>
        <p:nvSpPr>
          <p:cNvPr id="134" name="テキスト プレースホルダ 9">
            <a:extLst>
              <a:ext uri="{FF2B5EF4-FFF2-40B4-BE49-F238E27FC236}">
                <a16:creationId xmlns:a16="http://schemas.microsoft.com/office/drawing/2014/main" id="{291B0DC6-2438-2261-040D-CD3F44B0FD72}"/>
              </a:ext>
            </a:extLst>
          </p:cNvPr>
          <p:cNvSpPr>
            <a:spLocks/>
          </p:cNvSpPr>
          <p:nvPr>
            <p:custDataLst>
              <p:tags r:id="rId161"/>
            </p:custDataLst>
          </p:nvPr>
        </p:nvSpPr>
        <p:spPr bwMode="gray">
          <a:xfrm>
            <a:off x="3586163" y="5638800"/>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025078-ECBD-426F-99CB-C61ADC675202}" type="datetime'''1''''''6'''''''''''''''''''''''">
              <a:rPr lang="en-US" altLang="en-US" sz="800" b="1" smtClean="0"/>
              <a:pPr/>
              <a:t>16</a:t>
            </a:fld>
            <a:endParaRPr kumimoji="1" lang="ja-JP" altLang="en-US" sz="800" b="1" dirty="0">
              <a:sym typeface="+mn-lt"/>
            </a:endParaRPr>
          </a:p>
        </p:txBody>
      </p:sp>
      <p:sp>
        <p:nvSpPr>
          <p:cNvPr id="339" name="テキスト プレースホルダ 9">
            <a:extLst>
              <a:ext uri="{FF2B5EF4-FFF2-40B4-BE49-F238E27FC236}">
                <a16:creationId xmlns:a16="http://schemas.microsoft.com/office/drawing/2014/main" id="{507B21A2-74CA-A352-A34D-014A4904D27B}"/>
              </a:ext>
            </a:extLst>
          </p:cNvPr>
          <p:cNvSpPr>
            <a:spLocks/>
          </p:cNvSpPr>
          <p:nvPr>
            <p:custDataLst>
              <p:tags r:id="rId162"/>
            </p:custDataLst>
          </p:nvPr>
        </p:nvSpPr>
        <p:spPr bwMode="gray">
          <a:xfrm>
            <a:off x="692150" y="6048375"/>
            <a:ext cx="857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C08FA5-367C-43B0-93B1-A07778675395}" type="datetime'''''''2'''''''''">
              <a:rPr lang="en-US" altLang="en-US" sz="800" smtClean="0">
                <a:effectLst/>
                <a:sym typeface="+mn-lt"/>
              </a:rPr>
              <a:pPr marL="0" lvl="0" indent="0" algn="ctr">
                <a:spcBef>
                  <a:spcPct val="0"/>
                </a:spcBef>
                <a:buNone/>
              </a:pPr>
              <a:t>2</a:t>
            </a:fld>
            <a:endParaRPr kumimoji="1" lang="en-US" altLang="ja-JP" sz="800" dirty="0">
              <a:sym typeface="+mn-lt"/>
            </a:endParaRPr>
          </a:p>
        </p:txBody>
      </p:sp>
      <p:sp>
        <p:nvSpPr>
          <p:cNvPr id="136" name="テキスト プレースホルダ 9">
            <a:extLst>
              <a:ext uri="{FF2B5EF4-FFF2-40B4-BE49-F238E27FC236}">
                <a16:creationId xmlns:a16="http://schemas.microsoft.com/office/drawing/2014/main" id="{2D910A99-4FF3-D6F2-A124-3526422E6D72}"/>
              </a:ext>
            </a:extLst>
          </p:cNvPr>
          <p:cNvSpPr>
            <a:spLocks/>
          </p:cNvSpPr>
          <p:nvPr>
            <p:custDataLst>
              <p:tags r:id="rId163"/>
            </p:custDataLst>
          </p:nvPr>
        </p:nvSpPr>
        <p:spPr bwMode="gray">
          <a:xfrm>
            <a:off x="4224338" y="5535613"/>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4DDFB8-58B1-4BB5-89F5-8435A8966238}" type="datetime'''2''''''''''''''''''''''1'''''''''''''">
              <a:rPr lang="en-US" altLang="en-US" sz="800" b="1" smtClean="0"/>
              <a:pPr/>
              <a:t>21</a:t>
            </a:fld>
            <a:endParaRPr kumimoji="1" lang="ja-JP" altLang="en-US" sz="800" b="1" dirty="0">
              <a:sym typeface="+mn-lt"/>
            </a:endParaRPr>
          </a:p>
        </p:txBody>
      </p:sp>
      <p:sp>
        <p:nvSpPr>
          <p:cNvPr id="146" name="テキスト プレースホルダ 9">
            <a:extLst>
              <a:ext uri="{FF2B5EF4-FFF2-40B4-BE49-F238E27FC236}">
                <a16:creationId xmlns:a16="http://schemas.microsoft.com/office/drawing/2014/main" id="{313BABC7-53A0-BAD6-9CA3-059E6F4B5D0B}"/>
              </a:ext>
            </a:extLst>
          </p:cNvPr>
          <p:cNvSpPr>
            <a:spLocks/>
          </p:cNvSpPr>
          <p:nvPr>
            <p:custDataLst>
              <p:tags r:id="rId164"/>
            </p:custDataLst>
          </p:nvPr>
        </p:nvSpPr>
        <p:spPr bwMode="gray">
          <a:xfrm>
            <a:off x="4545013" y="5526088"/>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33D0E9-E61B-44E0-A442-7DE6AC4EA4C9}" type="datetime'''''''''''''2''''''''''''1'''''''''''''">
              <a:rPr lang="en-US" altLang="en-US" sz="800" b="1" smtClean="0"/>
              <a:pPr/>
              <a:t>21</a:t>
            </a:fld>
            <a:endParaRPr kumimoji="1" lang="ja-JP" altLang="en-US" sz="800" b="1" dirty="0">
              <a:sym typeface="+mn-lt"/>
            </a:endParaRPr>
          </a:p>
        </p:txBody>
      </p:sp>
      <p:sp>
        <p:nvSpPr>
          <p:cNvPr id="138" name="テキスト プレースホルダ 9">
            <a:extLst>
              <a:ext uri="{FF2B5EF4-FFF2-40B4-BE49-F238E27FC236}">
                <a16:creationId xmlns:a16="http://schemas.microsoft.com/office/drawing/2014/main" id="{E8FFC381-E05C-D114-932C-20D624BA6B98}"/>
              </a:ext>
            </a:extLst>
          </p:cNvPr>
          <p:cNvSpPr>
            <a:spLocks/>
          </p:cNvSpPr>
          <p:nvPr>
            <p:custDataLst>
              <p:tags r:id="rId165"/>
            </p:custDataLst>
          </p:nvPr>
        </p:nvSpPr>
        <p:spPr bwMode="gray">
          <a:xfrm>
            <a:off x="4864100" y="5456238"/>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F685D4-D7AC-4E86-94E9-C75EFC4B7D1A}" type="datetime'''''2''''''''''''''''''''''5'''''''''''''''''''''''''''''''">
              <a:rPr lang="en-US" altLang="en-US" sz="800" b="1" smtClean="0"/>
              <a:pPr/>
              <a:t>25</a:t>
            </a:fld>
            <a:endParaRPr kumimoji="1" lang="ja-JP" altLang="en-US" sz="800" b="1" dirty="0">
              <a:sym typeface="+mn-lt"/>
            </a:endParaRPr>
          </a:p>
        </p:txBody>
      </p:sp>
      <p:sp>
        <p:nvSpPr>
          <p:cNvPr id="139" name="テキスト プレースホルダ 9">
            <a:extLst>
              <a:ext uri="{FF2B5EF4-FFF2-40B4-BE49-F238E27FC236}">
                <a16:creationId xmlns:a16="http://schemas.microsoft.com/office/drawing/2014/main" id="{7E6B673C-F6A0-F6AB-B3A1-1D5F9ADF5D4B}"/>
              </a:ext>
            </a:extLst>
          </p:cNvPr>
          <p:cNvSpPr>
            <a:spLocks/>
          </p:cNvSpPr>
          <p:nvPr>
            <p:custDataLst>
              <p:tags r:id="rId166"/>
            </p:custDataLst>
          </p:nvPr>
        </p:nvSpPr>
        <p:spPr bwMode="gray">
          <a:xfrm>
            <a:off x="5183188" y="5394325"/>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12D81A-FA41-4910-9B47-4B0849A679D5}" type="datetime'''''''''''''''''''''''''''''2''''''''''''''''7'">
              <a:rPr lang="en-US" altLang="en-US" sz="800" b="1" smtClean="0"/>
              <a:pPr/>
              <a:t>27</a:t>
            </a:fld>
            <a:endParaRPr kumimoji="1" lang="ja-JP" altLang="en-US" sz="800" b="1" dirty="0">
              <a:sym typeface="+mn-lt"/>
            </a:endParaRPr>
          </a:p>
        </p:txBody>
      </p:sp>
      <p:sp>
        <p:nvSpPr>
          <p:cNvPr id="140" name="テキスト プレースホルダ 9">
            <a:extLst>
              <a:ext uri="{FF2B5EF4-FFF2-40B4-BE49-F238E27FC236}">
                <a16:creationId xmlns:a16="http://schemas.microsoft.com/office/drawing/2014/main" id="{7C34CFCE-08C8-A73C-E209-30F8639C0C77}"/>
              </a:ext>
            </a:extLst>
          </p:cNvPr>
          <p:cNvSpPr>
            <a:spLocks/>
          </p:cNvSpPr>
          <p:nvPr>
            <p:custDataLst>
              <p:tags r:id="rId167"/>
            </p:custDataLst>
          </p:nvPr>
        </p:nvSpPr>
        <p:spPr bwMode="gray">
          <a:xfrm>
            <a:off x="5502275" y="5324475"/>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12BE9D-33BC-41A6-8712-302725A4B6CC}" type="datetime'''3''''1'''''''''''''''''''''''''''''''''''''''''''">
              <a:rPr lang="en-US" altLang="en-US" sz="800" b="1" smtClean="0"/>
              <a:pPr/>
              <a:t>31</a:t>
            </a:fld>
            <a:endParaRPr kumimoji="1" lang="ja-JP" altLang="en-US" sz="800" b="1" dirty="0">
              <a:sym typeface="+mn-lt"/>
            </a:endParaRPr>
          </a:p>
        </p:txBody>
      </p:sp>
      <p:sp>
        <p:nvSpPr>
          <p:cNvPr id="141" name="テキスト プレースホルダ 9">
            <a:extLst>
              <a:ext uri="{FF2B5EF4-FFF2-40B4-BE49-F238E27FC236}">
                <a16:creationId xmlns:a16="http://schemas.microsoft.com/office/drawing/2014/main" id="{0E443BD5-A545-A93C-9D81-942CA5618314}"/>
              </a:ext>
            </a:extLst>
          </p:cNvPr>
          <p:cNvSpPr>
            <a:spLocks/>
          </p:cNvSpPr>
          <p:nvPr>
            <p:custDataLst>
              <p:tags r:id="rId168"/>
            </p:custDataLst>
          </p:nvPr>
        </p:nvSpPr>
        <p:spPr bwMode="gray">
          <a:xfrm>
            <a:off x="5821363" y="5189538"/>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238F3E-E3E1-4073-AD11-DA6BAC14AD7D}" type="datetime'''''''''''''''''''''''''''''37'''''''''''''''">
              <a:rPr lang="en-US" altLang="en-US" sz="800" b="1" smtClean="0"/>
              <a:pPr/>
              <a:t>37</a:t>
            </a:fld>
            <a:endParaRPr kumimoji="1" lang="ja-JP" altLang="en-US" sz="800" b="1" dirty="0">
              <a:sym typeface="+mn-lt"/>
            </a:endParaRPr>
          </a:p>
        </p:txBody>
      </p:sp>
      <p:sp>
        <p:nvSpPr>
          <p:cNvPr id="135" name="テキスト プレースホルダ 9">
            <a:extLst>
              <a:ext uri="{FF2B5EF4-FFF2-40B4-BE49-F238E27FC236}">
                <a16:creationId xmlns:a16="http://schemas.microsoft.com/office/drawing/2014/main" id="{6D9DA29E-7B91-A2E3-4A82-2E3D03C384C6}"/>
              </a:ext>
            </a:extLst>
          </p:cNvPr>
          <p:cNvSpPr>
            <a:spLocks/>
          </p:cNvSpPr>
          <p:nvPr>
            <p:custDataLst>
              <p:tags r:id="rId169"/>
            </p:custDataLst>
          </p:nvPr>
        </p:nvSpPr>
        <p:spPr bwMode="gray">
          <a:xfrm>
            <a:off x="3905250" y="5580063"/>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E3DD75-DE48-4138-953D-D0A57CE5E2E7}" type="datetime'''1''''''''''''''''9'''''''''''''''''''''''''''''''''''''''">
              <a:rPr lang="en-US" altLang="en-US" sz="800" b="1" smtClean="0"/>
              <a:pPr/>
              <a:t>19</a:t>
            </a:fld>
            <a:endParaRPr kumimoji="1" lang="ja-JP" altLang="en-US" sz="800" b="1" dirty="0">
              <a:sym typeface="+mn-lt"/>
            </a:endParaRPr>
          </a:p>
        </p:txBody>
      </p:sp>
      <p:sp>
        <p:nvSpPr>
          <p:cNvPr id="152" name="テキスト プレースホルダ 9">
            <a:extLst>
              <a:ext uri="{FF2B5EF4-FFF2-40B4-BE49-F238E27FC236}">
                <a16:creationId xmlns:a16="http://schemas.microsoft.com/office/drawing/2014/main" id="{8874F624-3745-FB82-A3D1-DD78AA8F533D}"/>
              </a:ext>
            </a:extLst>
          </p:cNvPr>
          <p:cNvSpPr>
            <a:spLocks/>
          </p:cNvSpPr>
          <p:nvPr>
            <p:custDataLst>
              <p:tags r:id="rId170"/>
            </p:custDataLst>
          </p:nvPr>
        </p:nvSpPr>
        <p:spPr bwMode="gray">
          <a:xfrm>
            <a:off x="6459538" y="5075238"/>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3AB1AB-FF3C-4052-A650-F8569CBF2A40}" type="datetime'''''''''''''''''''''''4''''''''''2'''''''''''''''">
              <a:rPr lang="en-US" altLang="en-US" sz="800" b="1" smtClean="0"/>
              <a:pPr/>
              <a:t>42</a:t>
            </a:fld>
            <a:endParaRPr kumimoji="1" lang="ja-JP" altLang="en-US" sz="800" b="1" dirty="0">
              <a:sym typeface="+mn-lt"/>
            </a:endParaRPr>
          </a:p>
        </p:txBody>
      </p:sp>
      <p:sp>
        <p:nvSpPr>
          <p:cNvPr id="147" name="テキスト プレースホルダ 9">
            <a:extLst>
              <a:ext uri="{FF2B5EF4-FFF2-40B4-BE49-F238E27FC236}">
                <a16:creationId xmlns:a16="http://schemas.microsoft.com/office/drawing/2014/main" id="{5FB9C16D-5DF3-702B-3677-CA7C25BF1DF0}"/>
              </a:ext>
            </a:extLst>
          </p:cNvPr>
          <p:cNvSpPr>
            <a:spLocks/>
          </p:cNvSpPr>
          <p:nvPr>
            <p:custDataLst>
              <p:tags r:id="rId171"/>
            </p:custDataLst>
          </p:nvPr>
        </p:nvSpPr>
        <p:spPr bwMode="gray">
          <a:xfrm>
            <a:off x="6778625" y="5049838"/>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559ED0-1102-4260-B557-D0CB7C7F208E}" type="datetime'''''''''''''''''''''''''''''4''''''''3'''''''''">
              <a:rPr lang="en-US" altLang="en-US" sz="800" b="1" smtClean="0"/>
              <a:pPr/>
              <a:t>43</a:t>
            </a:fld>
            <a:endParaRPr kumimoji="1" lang="ja-JP" altLang="en-US" sz="800" b="1" dirty="0">
              <a:sym typeface="+mn-lt"/>
            </a:endParaRPr>
          </a:p>
        </p:txBody>
      </p:sp>
      <p:sp>
        <p:nvSpPr>
          <p:cNvPr id="148" name="テキスト プレースホルダ 9">
            <a:extLst>
              <a:ext uri="{FF2B5EF4-FFF2-40B4-BE49-F238E27FC236}">
                <a16:creationId xmlns:a16="http://schemas.microsoft.com/office/drawing/2014/main" id="{2DCC3199-93BD-C72D-B8D8-C1FC3A964A7B}"/>
              </a:ext>
            </a:extLst>
          </p:cNvPr>
          <p:cNvSpPr>
            <a:spLocks/>
          </p:cNvSpPr>
          <p:nvPr>
            <p:custDataLst>
              <p:tags r:id="rId172"/>
            </p:custDataLst>
          </p:nvPr>
        </p:nvSpPr>
        <p:spPr bwMode="gray">
          <a:xfrm>
            <a:off x="7099300" y="4970463"/>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584583-F1C6-462E-BBE7-81611C6D2E1E}" type="datetime'''''''''''''''''''''''4''''''7'''''''''''''''''''''''">
              <a:rPr lang="en-US" altLang="en-US" sz="800" b="1" smtClean="0"/>
              <a:pPr/>
              <a:t>47</a:t>
            </a:fld>
            <a:endParaRPr kumimoji="1" lang="ja-JP" altLang="en-US" sz="800" b="1" dirty="0">
              <a:sym typeface="+mn-lt"/>
            </a:endParaRPr>
          </a:p>
        </p:txBody>
      </p:sp>
      <p:sp>
        <p:nvSpPr>
          <p:cNvPr id="149" name="テキスト プレースホルダ 9">
            <a:extLst>
              <a:ext uri="{FF2B5EF4-FFF2-40B4-BE49-F238E27FC236}">
                <a16:creationId xmlns:a16="http://schemas.microsoft.com/office/drawing/2014/main" id="{C833257E-2881-3445-4649-1A2770CA7495}"/>
              </a:ext>
            </a:extLst>
          </p:cNvPr>
          <p:cNvSpPr>
            <a:spLocks/>
          </p:cNvSpPr>
          <p:nvPr>
            <p:custDataLst>
              <p:tags r:id="rId173"/>
            </p:custDataLst>
          </p:nvPr>
        </p:nvSpPr>
        <p:spPr bwMode="gray">
          <a:xfrm>
            <a:off x="7418388" y="4824413"/>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7D54C7-D810-4D9C-8370-1B179B89A625}" type="datetime'5''''''''''''''''4'''''''''''''''''''''''''''''''">
              <a:rPr lang="en-US" altLang="en-US" sz="800" b="1" smtClean="0"/>
              <a:pPr/>
              <a:t>54</a:t>
            </a:fld>
            <a:endParaRPr kumimoji="1" lang="ja-JP" altLang="en-US" sz="800" b="1" dirty="0">
              <a:sym typeface="+mn-lt"/>
            </a:endParaRPr>
          </a:p>
        </p:txBody>
      </p:sp>
      <p:sp>
        <p:nvSpPr>
          <p:cNvPr id="150" name="テキスト プレースホルダ 9">
            <a:extLst>
              <a:ext uri="{FF2B5EF4-FFF2-40B4-BE49-F238E27FC236}">
                <a16:creationId xmlns:a16="http://schemas.microsoft.com/office/drawing/2014/main" id="{88FA7210-C559-D024-AE7E-C532950CA58E}"/>
              </a:ext>
            </a:extLst>
          </p:cNvPr>
          <p:cNvSpPr>
            <a:spLocks/>
          </p:cNvSpPr>
          <p:nvPr>
            <p:custDataLst>
              <p:tags r:id="rId174"/>
            </p:custDataLst>
          </p:nvPr>
        </p:nvSpPr>
        <p:spPr bwMode="gray">
          <a:xfrm>
            <a:off x="7737475" y="4806950"/>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272626-D79C-4E69-BBCA-C1BD9009687B}" type="datetime'''''''''''''''''''''''''''''''''''5''''''''''''''''''''5'''">
              <a:rPr lang="en-US" altLang="en-US" sz="800" b="1" smtClean="0"/>
              <a:pPr/>
              <a:t>55</a:t>
            </a:fld>
            <a:endParaRPr kumimoji="1" lang="ja-JP" altLang="en-US" sz="800" b="1" dirty="0">
              <a:sym typeface="+mn-lt"/>
            </a:endParaRPr>
          </a:p>
        </p:txBody>
      </p:sp>
      <p:sp>
        <p:nvSpPr>
          <p:cNvPr id="151" name="テキスト プレースホルダ 9">
            <a:extLst>
              <a:ext uri="{FF2B5EF4-FFF2-40B4-BE49-F238E27FC236}">
                <a16:creationId xmlns:a16="http://schemas.microsoft.com/office/drawing/2014/main" id="{09A8C8EF-FDB8-5F0E-AC15-7B51715E80EE}"/>
              </a:ext>
            </a:extLst>
          </p:cNvPr>
          <p:cNvSpPr>
            <a:spLocks/>
          </p:cNvSpPr>
          <p:nvPr>
            <p:custDataLst>
              <p:tags r:id="rId175"/>
            </p:custDataLst>
          </p:nvPr>
        </p:nvSpPr>
        <p:spPr bwMode="gray">
          <a:xfrm>
            <a:off x="8056563" y="4872038"/>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0E6B96-8C86-485A-8465-6C5017292DD4}" type="datetime'''''''5''2'''''">
              <a:rPr lang="en-US" altLang="en-US" sz="800" b="1" smtClean="0"/>
              <a:pPr/>
              <a:t>52</a:t>
            </a:fld>
            <a:endParaRPr kumimoji="1" lang="ja-JP" altLang="en-US" sz="800" b="1" dirty="0">
              <a:sym typeface="+mn-lt"/>
            </a:endParaRPr>
          </a:p>
        </p:txBody>
      </p:sp>
      <p:sp>
        <p:nvSpPr>
          <p:cNvPr id="145" name="テキスト プレースホルダ 9">
            <a:extLst>
              <a:ext uri="{FF2B5EF4-FFF2-40B4-BE49-F238E27FC236}">
                <a16:creationId xmlns:a16="http://schemas.microsoft.com/office/drawing/2014/main" id="{3F0D7194-B780-B013-B5CF-C11456D08C1D}"/>
              </a:ext>
            </a:extLst>
          </p:cNvPr>
          <p:cNvSpPr>
            <a:spLocks/>
          </p:cNvSpPr>
          <p:nvPr>
            <p:custDataLst>
              <p:tags r:id="rId176"/>
            </p:custDataLst>
          </p:nvPr>
        </p:nvSpPr>
        <p:spPr bwMode="gray">
          <a:xfrm>
            <a:off x="6140450" y="5130800"/>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0326F1-63AF-4E56-8A37-9959D5596B2B}" type="datetime'''4''''''''''''''''''''''''''''''''''''''''0'">
              <a:rPr lang="en-US" altLang="en-US" sz="800" b="1" smtClean="0"/>
              <a:pPr/>
              <a:t>40</a:t>
            </a:fld>
            <a:endParaRPr kumimoji="1" lang="ja-JP" altLang="en-US" sz="800" b="1" dirty="0">
              <a:sym typeface="+mn-lt"/>
            </a:endParaRPr>
          </a:p>
        </p:txBody>
      </p:sp>
      <p:graphicFrame>
        <p:nvGraphicFramePr>
          <p:cNvPr id="24" name="Chart 23">
            <a:extLst>
              <a:ext uri="{FF2B5EF4-FFF2-40B4-BE49-F238E27FC236}">
                <a16:creationId xmlns:a16="http://schemas.microsoft.com/office/drawing/2014/main" id="{E8457A7C-FA4E-3B33-5456-94095B3A76C2}"/>
              </a:ext>
            </a:extLst>
          </p:cNvPr>
          <p:cNvGraphicFramePr/>
          <p:nvPr>
            <p:custDataLst>
              <p:tags r:id="rId177"/>
            </p:custDataLst>
            <p:extLst>
              <p:ext uri="{D42A27DB-BD31-4B8C-83A1-F6EECF244321}">
                <p14:modId xmlns:p14="http://schemas.microsoft.com/office/powerpoint/2010/main" val="2600932287"/>
              </p:ext>
            </p:extLst>
          </p:nvPr>
        </p:nvGraphicFramePr>
        <p:xfrm>
          <a:off x="746125" y="2024063"/>
          <a:ext cx="7502525" cy="1979612"/>
        </p:xfrm>
        <a:graphic>
          <a:graphicData uri="http://schemas.openxmlformats.org/drawingml/2006/chart">
            <c:chart xmlns:c="http://schemas.openxmlformats.org/drawingml/2006/chart" xmlns:r="http://schemas.openxmlformats.org/officeDocument/2006/relationships" r:id="rId183"/>
          </a:graphicData>
        </a:graphic>
      </p:graphicFrame>
      <p:sp useBgFill="1">
        <p:nvSpPr>
          <p:cNvPr id="528" name="テキスト プレースホルダ 9">
            <a:extLst>
              <a:ext uri="{FF2B5EF4-FFF2-40B4-BE49-F238E27FC236}">
                <a16:creationId xmlns:a16="http://schemas.microsoft.com/office/drawing/2014/main" id="{8DEF2EB5-70D3-D7B1-73FD-E64439724AA6}"/>
              </a:ext>
            </a:extLst>
          </p:cNvPr>
          <p:cNvSpPr>
            <a:spLocks/>
          </p:cNvSpPr>
          <p:nvPr>
            <p:custDataLst>
              <p:tags r:id="rId178"/>
            </p:custDataLst>
          </p:nvPr>
        </p:nvSpPr>
        <p:spPr bwMode="gray">
          <a:xfrm>
            <a:off x="7439025" y="2865438"/>
            <a:ext cx="142875" cy="122238"/>
          </a:xfrm>
          <a:prstGeom prst="rect">
            <a:avLst/>
          </a:prstGeom>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BF9568-FC2A-416A-833F-ADBD2787C043}" type="datetime'''''''1''''''''7'''''''''''''''''''''''">
              <a:rPr lang="en-US" altLang="en-US" sz="800" smtClean="0">
                <a:effectLst/>
                <a:sym typeface="+mn-lt"/>
              </a:rPr>
              <a:pPr marL="0" lvl="0" indent="0" algn="ctr">
                <a:spcBef>
                  <a:spcPct val="0"/>
                </a:spcBef>
                <a:buNone/>
              </a:pPr>
              <a:t>17</a:t>
            </a:fld>
            <a:endParaRPr kumimoji="1" lang="en-US" altLang="ja-JP" sz="800" dirty="0">
              <a:sym typeface="+mn-lt"/>
            </a:endParaRPr>
          </a:p>
        </p:txBody>
      </p:sp>
      <p:sp>
        <p:nvSpPr>
          <p:cNvPr id="287" name="テキスト ボックス 15">
            <a:extLst>
              <a:ext uri="{FF2B5EF4-FFF2-40B4-BE49-F238E27FC236}">
                <a16:creationId xmlns:a16="http://schemas.microsoft.com/office/drawing/2014/main" id="{09A9CD41-0852-C84A-F838-3387AB6DDDC1}"/>
              </a:ext>
            </a:extLst>
          </p:cNvPr>
          <p:cNvSpPr txBox="1"/>
          <p:nvPr/>
        </p:nvSpPr>
        <p:spPr>
          <a:xfrm>
            <a:off x="326256" y="2031527"/>
            <a:ext cx="828032"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88" name="テキスト ボックス 15">
            <a:extLst>
              <a:ext uri="{FF2B5EF4-FFF2-40B4-BE49-F238E27FC236}">
                <a16:creationId xmlns:a16="http://schemas.microsoft.com/office/drawing/2014/main" id="{5B18ACB9-FE74-7CB2-69BE-9D2173603F6B}"/>
              </a:ext>
            </a:extLst>
          </p:cNvPr>
          <p:cNvSpPr txBox="1"/>
          <p:nvPr/>
        </p:nvSpPr>
        <p:spPr>
          <a:xfrm>
            <a:off x="326256" y="4598988"/>
            <a:ext cx="828032"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167411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vert="horz"/>
          <a:lstStyle/>
          <a:p>
            <a:r>
              <a:rPr lang="ja-JP" altLang="en-US" dirty="0"/>
              <a:t>バングラデシュ／医療関連／医療・公衆衛生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大分類</a:t>
            </a:r>
            <a:r>
              <a:rPr lang="en-US" altLang="ja-JP" dirty="0"/>
              <a:t>】</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死亡要因の割合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1990</a:t>
            </a:r>
            <a:r>
              <a:rPr lang="ja-JP" altLang="en-US" dirty="0">
                <a:solidFill>
                  <a:srgbClr val="000000"/>
                </a:solidFill>
                <a:latin typeface="Arial Black" pitchFamily="34" charset="0"/>
                <a:ea typeface="HGP創英角ｺﾞｼｯｸUB" pitchFamily="50" charset="-128"/>
              </a:rPr>
              <a:t>年⇒</a:t>
            </a:r>
            <a:r>
              <a:rPr lang="en-US" altLang="ja-JP" dirty="0">
                <a:solidFill>
                  <a:srgbClr val="000000"/>
                </a:solidFill>
                <a:latin typeface="Arial Black" pitchFamily="34" charset="0"/>
                <a:ea typeface="HGP創英角ｺﾞｼｯｸUB" pitchFamily="50" charset="-128"/>
              </a:rPr>
              <a:t>2021</a:t>
            </a:r>
            <a:r>
              <a:rPr lang="ja-JP" altLang="en-US" dirty="0">
                <a:solidFill>
                  <a:srgbClr val="000000"/>
                </a:solidFill>
                <a:latin typeface="Arial Black" pitchFamily="34" charset="0"/>
                <a:ea typeface="HGP創英角ｺﾞｼｯｸUB" pitchFamily="50" charset="-128"/>
              </a:rPr>
              <a:t>年）</a:t>
            </a:r>
          </a:p>
        </p:txBody>
      </p:sp>
      <p:sp>
        <p:nvSpPr>
          <p:cNvPr id="34" name="テキスト ボックス 33"/>
          <p:cNvSpPr txBox="1"/>
          <p:nvPr/>
        </p:nvSpPr>
        <p:spPr>
          <a:xfrm>
            <a:off x="1769667" y="2483604"/>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1990</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5" name="テキスト ボックス 34"/>
          <p:cNvSpPr txBox="1"/>
          <p:nvPr/>
        </p:nvSpPr>
        <p:spPr>
          <a:xfrm>
            <a:off x="6728400" y="2471478"/>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6" name="右矢印 35"/>
          <p:cNvSpPr/>
          <p:nvPr/>
        </p:nvSpPr>
        <p:spPr>
          <a:xfrm>
            <a:off x="4304928" y="3861048"/>
            <a:ext cx="1152128" cy="720080"/>
          </a:xfrm>
          <a:prstGeom prst="rightArrow">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Rectangle 12"/>
          <p:cNvSpPr/>
          <p:nvPr>
            <p:custDataLst>
              <p:tags r:id="rId1"/>
            </p:custDataLst>
          </p:nvPr>
        </p:nvSpPr>
        <p:spPr bwMode="gray">
          <a:xfrm>
            <a:off x="410300" y="5768975"/>
            <a:ext cx="285750" cy="214313"/>
          </a:xfrm>
          <a:prstGeom prst="rect">
            <a:avLst/>
          </a:prstGeom>
          <a:solidFill>
            <a:srgbClr val="1F497D"/>
          </a:solidFill>
          <a:ln w="9525">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4" name="Rectangle 13"/>
          <p:cNvSpPr/>
          <p:nvPr>
            <p:custDataLst>
              <p:tags r:id="rId2"/>
            </p:custDataLst>
          </p:nvPr>
        </p:nvSpPr>
        <p:spPr bwMode="gray">
          <a:xfrm>
            <a:off x="2060575" y="5775325"/>
            <a:ext cx="285750" cy="214313"/>
          </a:xfrm>
          <a:prstGeom prst="rect">
            <a:avLst/>
          </a:prstGeom>
          <a:solidFill>
            <a:srgbClr val="80CCE8"/>
          </a:solidFill>
          <a:ln w="9525">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6" name="Rectangle 15"/>
          <p:cNvSpPr/>
          <p:nvPr>
            <p:custDataLst>
              <p:tags r:id="rId3"/>
            </p:custDataLst>
          </p:nvPr>
        </p:nvSpPr>
        <p:spPr bwMode="gray">
          <a:xfrm>
            <a:off x="3108325" y="5775325"/>
            <a:ext cx="285750" cy="214313"/>
          </a:xfrm>
          <a:prstGeom prst="rect">
            <a:avLst/>
          </a:prstGeom>
          <a:solidFill>
            <a:srgbClr val="C0E6F4"/>
          </a:solidFill>
          <a:ln w="9525">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7" name="テキスト プレースホルダ 9"/>
          <p:cNvSpPr>
            <a:spLocks noGrp="1"/>
          </p:cNvSpPr>
          <p:nvPr>
            <p:custDataLst>
              <p:tags r:id="rId4"/>
            </p:custDataLst>
          </p:nvPr>
        </p:nvSpPr>
        <p:spPr bwMode="auto">
          <a:xfrm>
            <a:off x="719137" y="5757713"/>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dirty="0">
                <a:sym typeface="+mn-lt"/>
              </a:rPr>
              <a:t>非感染性疾患</a:t>
            </a:r>
          </a:p>
        </p:txBody>
      </p:sp>
      <p:sp>
        <p:nvSpPr>
          <p:cNvPr id="29" name="テキスト プレースホルダ 9"/>
          <p:cNvSpPr>
            <a:spLocks noGrp="1"/>
          </p:cNvSpPr>
          <p:nvPr>
            <p:custDataLst>
              <p:tags r:id="rId5"/>
            </p:custDataLst>
          </p:nvPr>
        </p:nvSpPr>
        <p:spPr bwMode="auto">
          <a:xfrm>
            <a:off x="2397125"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39FE979-73A4-4740-8C00-C455C165FDCB}" type="datetime'''''''''''''''''感''''''''''''''''''''染症'''''''''''''''''">
              <a:rPr lang="ja-JP" altLang="en-US">
                <a:sym typeface="+mn-lt"/>
              </a:rPr>
              <a:pPr marL="0" indent="0">
                <a:spcBef>
                  <a:spcPct val="0"/>
                </a:spcBef>
                <a:buNone/>
              </a:pPr>
              <a:t>感染症</a:t>
            </a:fld>
            <a:endParaRPr kumimoji="0" lang="ja-JP" altLang="en-US" dirty="0">
              <a:sym typeface="+mn-lt"/>
            </a:endParaRPr>
          </a:p>
        </p:txBody>
      </p:sp>
      <p:sp>
        <p:nvSpPr>
          <p:cNvPr id="28" name="テキスト プレースホルダ 9"/>
          <p:cNvSpPr>
            <a:spLocks noGrp="1"/>
          </p:cNvSpPr>
          <p:nvPr>
            <p:custDataLst>
              <p:tags r:id="rId6"/>
            </p:custDataLst>
          </p:nvPr>
        </p:nvSpPr>
        <p:spPr bwMode="auto">
          <a:xfrm>
            <a:off x="3444875"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EB675B4-51C6-44D2-ADCF-5C199B3FCCBF}" type="datetime'''''''''''''''''''''''''''''''''''事''''''故''''''''''等'''''''">
              <a:rPr lang="ja-JP" altLang="en-US">
                <a:sym typeface="+mn-lt"/>
              </a:rPr>
              <a:pPr marL="0" indent="0">
                <a:spcBef>
                  <a:spcPct val="0"/>
                </a:spcBef>
                <a:buNone/>
              </a:pPr>
              <a:t>事故等</a:t>
            </a:fld>
            <a:endParaRPr kumimoji="0" lang="ja-JP" altLang="en-US" dirty="0">
              <a:sym typeface="+mn-lt"/>
            </a:endParaRPr>
          </a:p>
        </p:txBody>
      </p:sp>
      <p:sp>
        <p:nvSpPr>
          <p:cNvPr id="51" name="Rectangle 50"/>
          <p:cNvSpPr/>
          <p:nvPr>
            <p:custDataLst>
              <p:tags r:id="rId7"/>
            </p:custDataLst>
          </p:nvPr>
        </p:nvSpPr>
        <p:spPr bwMode="gray">
          <a:xfrm>
            <a:off x="5408613" y="5783262"/>
            <a:ext cx="285750" cy="214313"/>
          </a:xfrm>
          <a:prstGeom prst="rect">
            <a:avLst/>
          </a:prstGeom>
          <a:solidFill>
            <a:srgbClr val="1F497D"/>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0" name="Rectangle 49"/>
          <p:cNvSpPr/>
          <p:nvPr>
            <p:custDataLst>
              <p:tags r:id="rId8"/>
            </p:custDataLst>
          </p:nvPr>
        </p:nvSpPr>
        <p:spPr bwMode="gray">
          <a:xfrm>
            <a:off x="6983413" y="5775325"/>
            <a:ext cx="285750" cy="214313"/>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2" name="Rectangle 51"/>
          <p:cNvSpPr/>
          <p:nvPr>
            <p:custDataLst>
              <p:tags r:id="rId9"/>
            </p:custDataLst>
          </p:nvPr>
        </p:nvSpPr>
        <p:spPr bwMode="gray">
          <a:xfrm>
            <a:off x="8031163" y="5775325"/>
            <a:ext cx="285750" cy="214313"/>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3" name="テキスト プレースホルダ 9"/>
          <p:cNvSpPr>
            <a:spLocks noGrp="1"/>
          </p:cNvSpPr>
          <p:nvPr>
            <p:custDataLst>
              <p:tags r:id="rId10"/>
            </p:custDataLst>
          </p:nvPr>
        </p:nvSpPr>
        <p:spPr bwMode="auto">
          <a:xfrm>
            <a:off x="8367713"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1C6E186-92B4-4138-BB8F-17768231CA6A}" type="datetime'''''''''''''''''''''''''''''''''''''事''''''''''''故等'''''''">
              <a:rPr lang="ja-JP" altLang="en-US"/>
              <a:pPr marL="0" indent="0">
                <a:spcBef>
                  <a:spcPct val="0"/>
                </a:spcBef>
                <a:buNone/>
              </a:pPr>
              <a:t>事故等</a:t>
            </a:fld>
            <a:endParaRPr kumimoji="0" lang="ja-JP" altLang="en-US" dirty="0">
              <a:sym typeface="+mn-lt"/>
            </a:endParaRPr>
          </a:p>
        </p:txBody>
      </p:sp>
      <p:sp>
        <p:nvSpPr>
          <p:cNvPr id="54" name="テキスト プレースホルダ 9"/>
          <p:cNvSpPr>
            <a:spLocks noGrp="1"/>
          </p:cNvSpPr>
          <p:nvPr>
            <p:custDataLst>
              <p:tags r:id="rId11"/>
            </p:custDataLst>
          </p:nvPr>
        </p:nvSpPr>
        <p:spPr bwMode="auto">
          <a:xfrm>
            <a:off x="5724345" y="5768975"/>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dirty="0">
                <a:sym typeface="+mn-lt"/>
              </a:rPr>
              <a:t>非感染性疾患</a:t>
            </a:r>
          </a:p>
        </p:txBody>
      </p:sp>
      <p:sp>
        <p:nvSpPr>
          <p:cNvPr id="55" name="テキスト プレースホルダ 9"/>
          <p:cNvSpPr>
            <a:spLocks noGrp="1"/>
          </p:cNvSpPr>
          <p:nvPr>
            <p:custDataLst>
              <p:tags r:id="rId12"/>
            </p:custDataLst>
          </p:nvPr>
        </p:nvSpPr>
        <p:spPr bwMode="auto">
          <a:xfrm>
            <a:off x="7319963"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8902A2-B407-4CD9-9325-85C4D61BD01E}" type="datetime'''''''''''''''''''''''''''感''''''染''症'''''''">
              <a:rPr lang="ja-JP" altLang="en-US"/>
              <a:pPr marL="0" indent="0">
                <a:spcBef>
                  <a:spcPct val="0"/>
                </a:spcBef>
                <a:buNone/>
              </a:pPr>
              <a:t>感染症</a:t>
            </a:fld>
            <a:endParaRPr kumimoji="0" lang="ja-JP" altLang="en-US" dirty="0">
              <a:sym typeface="+mn-lt"/>
            </a:endParaRPr>
          </a:p>
        </p:txBody>
      </p:sp>
      <p:sp>
        <p:nvSpPr>
          <p:cNvPr id="37" name="テキスト ボックス 25"/>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年、バングラデシュにおける死亡者数に占める「非感染性疾患」の割合は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63.67%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と最も高かった。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年の死因の割合を比較すると、「感染症」と「非感染性疾患」の割合が逆転し、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COVID-19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のパンデミック関連」による死亡が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に達した。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 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graphicFrame>
        <p:nvGraphicFramePr>
          <p:cNvPr id="2" name="Chart 3">
            <a:extLst>
              <a:ext uri="{FF2B5EF4-FFF2-40B4-BE49-F238E27FC236}">
                <a16:creationId xmlns:a16="http://schemas.microsoft.com/office/drawing/2014/main" id="{88F8FDA8-C58F-DDCE-840E-BC5BCFBFE52B}"/>
              </a:ext>
            </a:extLst>
          </p:cNvPr>
          <p:cNvGraphicFramePr/>
          <p:nvPr>
            <p:custDataLst>
              <p:tags r:id="rId13"/>
            </p:custDataLst>
            <p:extLst>
              <p:ext uri="{D42A27DB-BD31-4B8C-83A1-F6EECF244321}">
                <p14:modId xmlns:p14="http://schemas.microsoft.com/office/powerpoint/2010/main" val="3889468157"/>
              </p:ext>
            </p:extLst>
          </p:nvPr>
        </p:nvGraphicFramePr>
        <p:xfrm>
          <a:off x="414427" y="2994786"/>
          <a:ext cx="3784600" cy="2325688"/>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3" name="Chart 3">
            <a:extLst>
              <a:ext uri="{FF2B5EF4-FFF2-40B4-BE49-F238E27FC236}">
                <a16:creationId xmlns:a16="http://schemas.microsoft.com/office/drawing/2014/main" id="{D9B6D5AF-6ED1-FF3A-E75C-FC0A2BE82E35}"/>
              </a:ext>
            </a:extLst>
          </p:cNvPr>
          <p:cNvGraphicFramePr/>
          <p:nvPr>
            <p:custDataLst>
              <p:tags r:id="rId14"/>
            </p:custDataLst>
            <p:extLst>
              <p:ext uri="{D42A27DB-BD31-4B8C-83A1-F6EECF244321}">
                <p14:modId xmlns:p14="http://schemas.microsoft.com/office/powerpoint/2010/main" val="1911431963"/>
              </p:ext>
            </p:extLst>
          </p:nvPr>
        </p:nvGraphicFramePr>
        <p:xfrm>
          <a:off x="5348210" y="3069749"/>
          <a:ext cx="3784600" cy="2325688"/>
        </p:xfrm>
        <a:graphic>
          <a:graphicData uri="http://schemas.openxmlformats.org/drawingml/2006/chart">
            <c:chart xmlns:c="http://schemas.openxmlformats.org/drawingml/2006/chart" xmlns:r="http://schemas.openxmlformats.org/officeDocument/2006/relationships" r:id="rId19"/>
          </a:graphicData>
        </a:graphic>
      </p:graphicFrame>
      <p:sp>
        <p:nvSpPr>
          <p:cNvPr id="17" name="Rectangle 21">
            <a:extLst>
              <a:ext uri="{FF2B5EF4-FFF2-40B4-BE49-F238E27FC236}">
                <a16:creationId xmlns:a16="http://schemas.microsoft.com/office/drawing/2014/main" id="{D9B49BF5-6A9F-F1F8-B541-E7C666931920}"/>
              </a:ext>
            </a:extLst>
          </p:cNvPr>
          <p:cNvSpPr/>
          <p:nvPr>
            <p:custDataLst>
              <p:tags r:id="rId15"/>
            </p:custDataLst>
          </p:nvPr>
        </p:nvSpPr>
        <p:spPr bwMode="gray">
          <a:xfrm>
            <a:off x="5408613" y="6086104"/>
            <a:ext cx="285750" cy="201264"/>
          </a:xfrm>
          <a:prstGeom prst="rect">
            <a:avLst/>
          </a:prstGeom>
          <a:solidFill>
            <a:srgbClr val="40647F"/>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960"/>
          </a:p>
        </p:txBody>
      </p:sp>
      <p:sp>
        <p:nvSpPr>
          <p:cNvPr id="19" name="テキスト プレースホルダ 9">
            <a:extLst>
              <a:ext uri="{FF2B5EF4-FFF2-40B4-BE49-F238E27FC236}">
                <a16:creationId xmlns:a16="http://schemas.microsoft.com/office/drawing/2014/main" id="{191F4824-4EF5-0B6A-E4F9-8357C14FFFDC}"/>
              </a:ext>
            </a:extLst>
          </p:cNvPr>
          <p:cNvSpPr>
            <a:spLocks noGrp="1"/>
          </p:cNvSpPr>
          <p:nvPr>
            <p:custDataLst>
              <p:tags r:id="rId16"/>
            </p:custDataLst>
          </p:nvPr>
        </p:nvSpPr>
        <p:spPr bwMode="auto">
          <a:xfrm>
            <a:off x="5817096" y="6062122"/>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en-US" altLang="ja-JP" sz="1600" noProof="1">
                <a:sym typeface="+mn-lt"/>
              </a:rPr>
              <a:t>COVID-19</a:t>
            </a:r>
            <a:r>
              <a:rPr kumimoji="0" lang="ja-JP" altLang="en-US" sz="1600" noProof="1">
                <a:sym typeface="+mn-lt"/>
              </a:rPr>
              <a:t>パンデミック関連</a:t>
            </a:r>
          </a:p>
        </p:txBody>
      </p:sp>
    </p:spTree>
    <p:extLst>
      <p:ext uri="{BB962C8B-B14F-4D97-AF65-F5344CB8AC3E}">
        <p14:creationId xmlns:p14="http://schemas.microsoft.com/office/powerpoint/2010/main" val="1546766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目次（</a:t>
            </a:r>
            <a:r>
              <a:rPr lang="en-US" altLang="ja-JP" dirty="0"/>
              <a:t>1/2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1601274700"/>
              </p:ext>
            </p:extLst>
          </p:nvPr>
        </p:nvGraphicFramePr>
        <p:xfrm>
          <a:off x="200472" y="1152000"/>
          <a:ext cx="4500048" cy="3316858"/>
        </p:xfrm>
        <a:graphic>
          <a:graphicData uri="http://schemas.openxmlformats.org/drawingml/2006/table">
            <a:tbl>
              <a:tblPr firstRow="1" bandRow="1">
                <a:tableStyleId>{5940675A-B579-460E-94D1-54222C63F5DA}</a:tableStyleId>
              </a:tblPr>
              <a:tblGrid>
                <a:gridCol w="216024">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0">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5414486"/>
                  </a:ext>
                </a:extLst>
              </a:tr>
              <a:tr h="0">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r>
                        <a:rPr kumimoji="1" lang="ja-JP" altLang="en-US" sz="1050" dirty="0">
                          <a:latin typeface="+mn-lt"/>
                          <a:ea typeface="+mj-ea"/>
                        </a:rPr>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都市化率、上位</a:t>
                      </a:r>
                      <a:r>
                        <a:rPr kumimoji="1" lang="en-US" altLang="ja-JP" sz="1050" dirty="0">
                          <a:latin typeface="+mn-lt"/>
                          <a:ea typeface="+mj-ea"/>
                        </a:rPr>
                        <a:t>5</a:t>
                      </a:r>
                      <a:r>
                        <a:rPr kumimoji="1" lang="ja-JP" altLang="en-US" sz="1050" dirty="0">
                          <a:latin typeface="+mn-lt"/>
                          <a:ea typeface="+mj-ea"/>
                        </a:rPr>
                        <a:t>都市の人口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0">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en-US" altLang="ja-JP" sz="1050" dirty="0">
                          <a:latin typeface="+mn-lt"/>
                          <a:ea typeface="+mj-ea"/>
                        </a:rPr>
                        <a:t>GDP</a:t>
                      </a:r>
                      <a:r>
                        <a:rPr kumimoji="1" lang="ja-JP" altLang="en-US" sz="1050" dirty="0" err="1">
                          <a:latin typeface="+mn-lt"/>
                          <a:ea typeface="+mj-ea"/>
                        </a:rPr>
                        <a:t>、</a:t>
                      </a:r>
                      <a:r>
                        <a:rPr kumimoji="1" lang="en-US" altLang="ja-JP" sz="1050" dirty="0">
                          <a:latin typeface="+mn-lt"/>
                          <a:ea typeface="+mj-ea"/>
                        </a:rPr>
                        <a:t>GDP</a:t>
                      </a:r>
                      <a:r>
                        <a:rPr kumimoji="1" lang="ja-JP" altLang="en-US" sz="1050" dirty="0">
                          <a:latin typeface="+mn-lt"/>
                          <a:ea typeface="+mj-ea"/>
                        </a:rPr>
                        <a:t>成長率、一人当たり</a:t>
                      </a:r>
                      <a:r>
                        <a:rPr kumimoji="1" lang="en-US" altLang="ja-JP" sz="1050" dirty="0">
                          <a:latin typeface="+mn-lt"/>
                          <a:ea typeface="+mj-ea"/>
                        </a:rPr>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所得分布</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4490324"/>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インフレ率・為替レート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7448472"/>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耐久消費財の利用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1249794"/>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9128621"/>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外国投資法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274734"/>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会社法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2828682"/>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5377313"/>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548877204"/>
              </p:ext>
            </p:extLst>
          </p:nvPr>
        </p:nvGraphicFramePr>
        <p:xfrm>
          <a:off x="5205528" y="1152000"/>
          <a:ext cx="4500000" cy="5297065"/>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36481">
                <a:tc gridSpan="3">
                  <a:txBody>
                    <a:bodyPr/>
                    <a:lstStyle/>
                    <a:p>
                      <a:pPr lvl="0">
                        <a:lnSpc>
                          <a:spcPct val="90000"/>
                        </a:lnSpc>
                        <a:spcBef>
                          <a:spcPts val="0"/>
                        </a:spcBef>
                      </a:pPr>
                      <a:r>
                        <a:rPr kumimoji="1" lang="ja-JP" altLang="en-US" sz="1200" dirty="0">
                          <a:latin typeface="HGP創英角ｺﾞｼｯｸUB" panose="020B0900000000000000" pitchFamily="50" charset="-128"/>
                          <a:ea typeface="HGP創英角ｺﾞｼｯｸUB" panose="020B0900000000000000" pitchFamily="50" charset="-128"/>
                        </a:rPr>
                        <a:t>医療関連</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gn="ctr">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spcBef>
                          <a:spcPts val="0"/>
                        </a:spcBef>
                      </a:pPr>
                      <a:r>
                        <a:rPr kumimoji="1" lang="ja-JP" altLang="en-US" sz="1050" dirty="0">
                          <a:latin typeface="+mn-lt"/>
                          <a:ea typeface="+mj-ea"/>
                        </a:rPr>
                        <a:t>医療・公衆衛生</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gn="ctr">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pPr>
                      <a:r>
                        <a:rPr lang="ja-JP" altLang="en-US" sz="1050" dirty="0"/>
                        <a:t>健康水準および医療水準</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16</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pPr>
                      <a:r>
                        <a:rPr lang="ja-JP" altLang="en-US" sz="1050" dirty="0"/>
                        <a:t>医療費支出額</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17</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18</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19</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8543797"/>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小分類</a:t>
                      </a:r>
                      <a:r>
                        <a:rPr lang="en-US" altLang="ja-JP" sz="1050" dirty="0"/>
                        <a:t>】</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22</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6805446"/>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r>
                        <a:rPr lang="ja-JP" altLang="en-US" sz="1050" dirty="0"/>
                        <a:t>医療機関 </a:t>
                      </a:r>
                      <a:r>
                        <a:rPr lang="en-US" altLang="ja-JP" sz="1050" dirty="0"/>
                        <a:t>- </a:t>
                      </a:r>
                      <a:r>
                        <a:rPr lang="ja-JP" altLang="en-US" sz="1050" dirty="0"/>
                        <a:t>医療機関区分と施設数・病床数の推移</a:t>
                      </a: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23</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pPr>
                      <a:r>
                        <a:rPr lang="ja-JP" altLang="en-US" sz="1050" dirty="0"/>
                        <a:t>医療機関 </a:t>
                      </a:r>
                      <a:r>
                        <a:rPr lang="en-US" altLang="ja-JP" sz="1050" dirty="0"/>
                        <a:t>- </a:t>
                      </a:r>
                      <a:r>
                        <a:rPr lang="ja-JP" altLang="en-US" sz="1050" dirty="0"/>
                        <a:t>公的医療機関</a:t>
                      </a:r>
                      <a:endParaRPr lang="en-US" altLang="ja-JP"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24</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pPr>
                      <a:r>
                        <a:rPr lang="ja-JP" altLang="en-US" sz="1050" dirty="0"/>
                        <a:t>医療機関 </a:t>
                      </a:r>
                      <a:r>
                        <a:rPr lang="en-US" altLang="ja-JP" sz="1050" dirty="0"/>
                        <a:t>- </a:t>
                      </a:r>
                      <a:r>
                        <a:rPr lang="ja-JP" altLang="en-US" sz="1050" dirty="0"/>
                        <a:t>民間医療機関</a:t>
                      </a:r>
                      <a:endParaRPr lang="en-US" altLang="ja-JP"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25</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pPr>
                      <a:r>
                        <a:rPr lang="ja-JP" altLang="en-US" sz="1050" dirty="0"/>
                        <a:t>医療従事者</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26</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pPr>
                      <a:r>
                        <a:rPr lang="ja-JP" altLang="en-US" sz="1050" dirty="0">
                          <a:solidFill>
                            <a:schemeClr val="tx1"/>
                          </a:solidFill>
                        </a:rPr>
                        <a:t>現地の臨床工学技士や理学療法士などの資格の有無</a:t>
                      </a:r>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27</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337422"/>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pPr>
                      <a:r>
                        <a:rPr lang="ja-JP" altLang="en-US" sz="1050" dirty="0">
                          <a:solidFill>
                            <a:schemeClr val="tx1"/>
                          </a:solidFill>
                        </a:rPr>
                        <a:t>医療の</a:t>
                      </a:r>
                      <a:r>
                        <a:rPr lang="en-US" altLang="ja-JP" sz="1050" dirty="0">
                          <a:solidFill>
                            <a:schemeClr val="tx1"/>
                          </a:solidFill>
                        </a:rPr>
                        <a:t>IT</a:t>
                      </a:r>
                      <a:r>
                        <a:rPr lang="ja-JP" altLang="en-US" sz="1050" dirty="0">
                          <a:solidFill>
                            <a:schemeClr val="tx1"/>
                          </a:solidFill>
                        </a:rPr>
                        <a:t>化データ</a:t>
                      </a:r>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28</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7278266"/>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spcBef>
                          <a:spcPts val="0"/>
                        </a:spcBef>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ctr">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3669112"/>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spcBef>
                          <a:spcPts val="0"/>
                        </a:spcBef>
                      </a:pPr>
                      <a:r>
                        <a:rPr kumimoji="1" lang="ja-JP" altLang="en-US" sz="1050" dirty="0">
                          <a:solidFill>
                            <a:schemeClr val="tx1"/>
                          </a:solidFill>
                          <a:latin typeface="+mn-lt"/>
                          <a:ea typeface="+mj-ea"/>
                        </a:rPr>
                        <a:t>制度</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pPr>
                      <a:r>
                        <a:rPr lang="ja-JP" altLang="en-US" sz="1050" dirty="0">
                          <a:solidFill>
                            <a:schemeClr val="tx1"/>
                          </a:solidFill>
                        </a:rPr>
                        <a:t>保険制度</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29</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pPr>
                      <a:r>
                        <a:rPr lang="en-US" altLang="ja-JP" sz="1050" dirty="0"/>
                        <a:t>NGO</a:t>
                      </a:r>
                      <a:r>
                        <a:rPr lang="ja-JP" altLang="en-US" sz="1050" dirty="0"/>
                        <a:t>による取り組み</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31</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r>
                        <a:rPr lang="ja-JP" altLang="en-US" sz="1050" dirty="0"/>
                        <a:t>医薬品規制</a:t>
                      </a: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32</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pPr>
                      <a:r>
                        <a:rPr lang="ja-JP" altLang="en-US" sz="1050" dirty="0"/>
                        <a:t>臨床試験に関する規制</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33</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日本からの輸出に関する規制･手続き</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34</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ライセンス・</a:t>
                      </a:r>
                      <a:r>
                        <a:rPr lang="ja-JP" altLang="en-US" sz="1050" dirty="0">
                          <a:solidFill>
                            <a:srgbClr val="000000"/>
                          </a:solidFill>
                          <a:latin typeface="+mn-ea"/>
                        </a:rPr>
                        <a:t>教育水準</a:t>
                      </a:r>
                      <a:endParaRPr lang="ja-JP" altLang="en-US" sz="1050" dirty="0"/>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35</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solidFill>
                            <a:srgbClr val="000000"/>
                          </a:solidFill>
                          <a:latin typeface="+mn-ea"/>
                        </a:rPr>
                        <a:t>医師の社会的地位</a:t>
                      </a:r>
                      <a:endParaRPr lang="ja-JP" altLang="en-US" sz="1050" dirty="0"/>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36</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外国人医師のライセンス</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37</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65386">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buClr>
                          <a:schemeClr val="bg1"/>
                        </a:buClr>
                        <a:buSzPct val="100000"/>
                      </a:pPr>
                      <a:r>
                        <a:rPr kumimoji="1"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医療情報・個人情報保護、データサーバーの置き場に</a:t>
                      </a:r>
                      <a:br>
                        <a:rPr kumimoji="1" lang="en-US"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関する法規制、ガイドライン</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38</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657558"/>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buClr>
                          <a:schemeClr val="bg1"/>
                        </a:buClr>
                        <a:buSzPct val="100000"/>
                      </a:pPr>
                      <a:r>
                        <a:rPr kumimoji="1" lang="ja-JP" altLang="en-US" sz="1050" dirty="0"/>
                        <a:t>医療現場で使用される言語に関する情報</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42</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5814639"/>
                  </a:ext>
                </a:extLst>
              </a:tr>
            </a:tbl>
          </a:graphicData>
        </a:graphic>
      </p:graphicFrame>
      <p:cxnSp>
        <p:nvCxnSpPr>
          <p:cNvPr id="7" name="Straight Connector 6">
            <a:extLst>
              <a:ext uri="{FF2B5EF4-FFF2-40B4-BE49-F238E27FC236}">
                <a16:creationId xmlns:a16="http://schemas.microsoft.com/office/drawing/2014/main" id="{B56FDEA2-0CF8-4A43-89D5-066A3A0EEC3D}"/>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173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vert="horz"/>
          <a:lstStyle/>
          <a:p>
            <a:r>
              <a:rPr lang="ja-JP" altLang="en-US"/>
              <a:t>バングラデシュ／</a:t>
            </a:r>
            <a:r>
              <a:rPr lang="ja-JP" altLang="en-US" dirty="0"/>
              <a:t>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中分類</a:t>
            </a:r>
            <a:r>
              <a:rPr lang="en-US" altLang="ja-JP" dirty="0"/>
              <a:t>】</a:t>
            </a:r>
          </a:p>
        </p:txBody>
      </p:sp>
      <p:sp>
        <p:nvSpPr>
          <p:cNvPr id="3" name="テキスト ボックス 25">
            <a:extLst>
              <a:ext uri="{FF2B5EF4-FFF2-40B4-BE49-F238E27FC236}">
                <a16:creationId xmlns:a16="http://schemas.microsoft.com/office/drawing/2014/main" id="{C8E8270A-EF92-3822-0E9A-E36C38B0868F}"/>
              </a:ext>
            </a:extLst>
          </p:cNvPr>
          <p:cNvSpPr txBox="1"/>
          <p:nvPr/>
        </p:nvSpPr>
        <p:spPr>
          <a:xfrm>
            <a:off x="200472" y="1050156"/>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非感染性疾患の中では、脳卒中が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年の死亡原因の第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位であり、次いで虚血性心疾患が上位を占めている。</a:t>
            </a:r>
          </a:p>
        </p:txBody>
      </p:sp>
      <p:grpSp>
        <p:nvGrpSpPr>
          <p:cNvPr id="4" name="Group 3">
            <a:extLst>
              <a:ext uri="{FF2B5EF4-FFF2-40B4-BE49-F238E27FC236}">
                <a16:creationId xmlns:a16="http://schemas.microsoft.com/office/drawing/2014/main" id="{2B59873A-5367-E503-0409-D7005D3E440E}"/>
              </a:ext>
            </a:extLst>
          </p:cNvPr>
          <p:cNvGrpSpPr/>
          <p:nvPr/>
        </p:nvGrpSpPr>
        <p:grpSpPr>
          <a:xfrm>
            <a:off x="200025" y="1365354"/>
            <a:ext cx="9504372" cy="288032"/>
            <a:chOff x="215409" y="2301386"/>
            <a:chExt cx="9418108" cy="288032"/>
          </a:xfrm>
        </p:grpSpPr>
        <p:cxnSp>
          <p:nvCxnSpPr>
            <p:cNvPr id="44" name="直線コネクタ 75">
              <a:extLst>
                <a:ext uri="{FF2B5EF4-FFF2-40B4-BE49-F238E27FC236}">
                  <a16:creationId xmlns:a16="http://schemas.microsoft.com/office/drawing/2014/main" id="{88004BA4-C63E-8C1A-1D0B-EE2AFA8C8121}"/>
                </a:ext>
              </a:extLst>
            </p:cNvPr>
            <p:cNvCxnSpPr>
              <a:cxnSpLocks/>
            </p:cNvCxnSpPr>
            <p:nvPr/>
          </p:nvCxnSpPr>
          <p:spPr>
            <a:xfrm>
              <a:off x="215409" y="2589418"/>
              <a:ext cx="941810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5" name="Rectangle 6">
              <a:extLst>
                <a:ext uri="{FF2B5EF4-FFF2-40B4-BE49-F238E27FC236}">
                  <a16:creationId xmlns:a16="http://schemas.microsoft.com/office/drawing/2014/main" id="{DBF12D0F-0EA3-DEE5-8E50-BC03B45D130B}"/>
                </a:ext>
              </a:extLst>
            </p:cNvPr>
            <p:cNvSpPr>
              <a:spLocks noChangeArrowheads="1"/>
            </p:cNvSpPr>
            <p:nvPr/>
          </p:nvSpPr>
          <p:spPr bwMode="auto">
            <a:xfrm>
              <a:off x="215409" y="2301386"/>
              <a:ext cx="94181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2021</a:t>
              </a:r>
              <a:r>
                <a:rPr lang="ja-JP" altLang="en-US" sz="1400" noProof="1">
                  <a:solidFill>
                    <a:srgbClr val="000000"/>
                  </a:solidFill>
                  <a:latin typeface="Arial Black" pitchFamily="34" charset="0"/>
                  <a:ea typeface="HGP創英角ｺﾞｼｯｸUB" pitchFamily="50" charset="-128"/>
                </a:rPr>
                <a:t>年の死因トップ</a:t>
              </a:r>
              <a:r>
                <a:rPr lang="en-US" altLang="ja-JP" sz="1400" noProof="1">
                  <a:solidFill>
                    <a:srgbClr val="000000"/>
                  </a:solidFill>
                  <a:latin typeface="Arial Black" pitchFamily="34" charset="0"/>
                  <a:ea typeface="HGP創英角ｺﾞｼｯｸUB" pitchFamily="50" charset="-128"/>
                </a:rPr>
                <a:t>10</a:t>
              </a:r>
              <a:endParaRPr lang="zh-TW" altLang="en-US" sz="1400" dirty="0">
                <a:solidFill>
                  <a:srgbClr val="000000"/>
                </a:solidFill>
                <a:latin typeface="Arial Black" pitchFamily="34" charset="0"/>
                <a:ea typeface="HGP創英角ｺﾞｼｯｸUB" pitchFamily="50" charset="-128"/>
              </a:endParaRPr>
            </a:p>
          </p:txBody>
        </p:sp>
      </p:grpSp>
      <p:graphicFrame>
        <p:nvGraphicFramePr>
          <p:cNvPr id="47" name="Content Placeholder 4">
            <a:extLst>
              <a:ext uri="{FF2B5EF4-FFF2-40B4-BE49-F238E27FC236}">
                <a16:creationId xmlns:a16="http://schemas.microsoft.com/office/drawing/2014/main" id="{6BC99CB4-1790-45F9-3670-CAD79DC4956A}"/>
              </a:ext>
            </a:extLst>
          </p:cNvPr>
          <p:cNvGraphicFramePr>
            <a:graphicFrameLocks/>
          </p:cNvGraphicFramePr>
          <p:nvPr>
            <p:extLst>
              <p:ext uri="{D42A27DB-BD31-4B8C-83A1-F6EECF244321}">
                <p14:modId xmlns:p14="http://schemas.microsoft.com/office/powerpoint/2010/main" val="4198308454"/>
              </p:ext>
            </p:extLst>
          </p:nvPr>
        </p:nvGraphicFramePr>
        <p:xfrm>
          <a:off x="225666" y="1919921"/>
          <a:ext cx="2988000" cy="4588961"/>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3621547017"/>
                    </a:ext>
                  </a:extLst>
                </a:gridCol>
                <a:gridCol w="1296000">
                  <a:extLst>
                    <a:ext uri="{9D8B030D-6E8A-4147-A177-3AD203B41FA5}">
                      <a16:colId xmlns:a16="http://schemas.microsoft.com/office/drawing/2014/main" val="4055172956"/>
                    </a:ext>
                  </a:extLst>
                </a:gridCol>
              </a:tblGrid>
              <a:tr h="287641">
                <a:tc>
                  <a:txBody>
                    <a:bodyPr/>
                    <a:lstStyle/>
                    <a:p>
                      <a:pPr algn="ctr" fontAlgn="b"/>
                      <a:r>
                        <a:rPr kumimoji="1" lang="en-IN" sz="1000" b="1" i="0" u="none" strike="noStrike" kern="1200" noProof="1">
                          <a:solidFill>
                            <a:srgbClr val="000000"/>
                          </a:solidFill>
                          <a:effectLst/>
                          <a:latin typeface="+mn-lt"/>
                          <a:ea typeface="+mn-ea"/>
                          <a:cs typeface="+mn-cs"/>
                        </a:rPr>
                        <a:t>死因</a:t>
                      </a:r>
                    </a:p>
                  </a:txBody>
                  <a:tcPr marL="7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ja-JP" altLang="en-US" sz="1000" b="1" i="0" u="none" strike="noStrike" dirty="0">
                          <a:solidFill>
                            <a:srgbClr val="000000"/>
                          </a:solidFill>
                          <a:effectLst/>
                          <a:latin typeface="+mj-ea"/>
                          <a:ea typeface="+mj-ea"/>
                        </a:rPr>
                        <a:t>死亡者数（人口</a:t>
                      </a:r>
                      <a:r>
                        <a:rPr lang="en-US" altLang="ja-JP" sz="1000" b="1" i="0" u="none" strike="noStrike" dirty="0">
                          <a:solidFill>
                            <a:srgbClr val="000000"/>
                          </a:solidFill>
                          <a:effectLst/>
                          <a:latin typeface="+mj-ea"/>
                          <a:ea typeface="+mj-ea"/>
                        </a:rPr>
                        <a:t>10</a:t>
                      </a:r>
                      <a:r>
                        <a:rPr lang="ja-JP" altLang="en-US" sz="1000" b="1" i="0" u="none" strike="noStrike" dirty="0">
                          <a:solidFill>
                            <a:srgbClr val="000000"/>
                          </a:solidFill>
                          <a:effectLst/>
                          <a:latin typeface="+mj-ea"/>
                          <a:ea typeface="+mj-ea"/>
                        </a:rPr>
                        <a:t>万人あたり）</a:t>
                      </a:r>
                      <a:endParaRPr lang="en-IN" sz="1000" b="1" i="0" u="none" strike="noStrike" dirty="0">
                        <a:solidFill>
                          <a:srgbClr val="000000"/>
                        </a:solidFill>
                        <a:effectLst/>
                        <a:latin typeface="+mj-ea"/>
                        <a:ea typeface="+mj-ea"/>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408195">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➀ 脳卒中</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80.3</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408195">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➁ 虚血性心疾患</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58.78</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408195">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➂ 新型コロナウイルス感染症</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46.55</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459947">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➃</a:t>
                      </a:r>
                      <a:r>
                        <a:rPr kumimoji="1" lang="ja" sz="1000" b="0" i="0" u="none" strike="noStrike" kern="1200" dirty="0">
                          <a:solidFill>
                            <a:srgbClr val="000000"/>
                          </a:solidFill>
                          <a:effectLst/>
                          <a:latin typeface="+mn-lt"/>
                          <a:ea typeface="+mn-ea"/>
                          <a:cs typeface="+mn-cs"/>
                        </a:rPr>
                        <a:t>慢性閉塞性肺疾患</a:t>
                      </a:r>
                      <a:endParaRPr kumimoji="1" lang="en-IN" sz="1000" b="0" i="0" u="none" strike="noStrike" kern="1200" dirty="0">
                        <a:solidFill>
                          <a:srgbClr val="000000"/>
                        </a:solidFill>
                        <a:effectLst/>
                        <a:latin typeface="+mj-lt"/>
                        <a:ea typeface="+mn-ea"/>
                        <a:cs typeface="+mn-cs"/>
                      </a:endParaRP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30.56</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408195">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➄ 結核</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25.63</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459947">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➅ 糖尿病</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18.83</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408195">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➆ 交通事故による怪我</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18.47</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408195">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➇ 下痢性疾患</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18.28</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408195">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➈ 下気道感染症</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16.13</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459947">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➉ 早産合併症</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15.74</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sp>
        <p:nvSpPr>
          <p:cNvPr id="48" name="Rectangle 47">
            <a:extLst>
              <a:ext uri="{FF2B5EF4-FFF2-40B4-BE49-F238E27FC236}">
                <a16:creationId xmlns:a16="http://schemas.microsoft.com/office/drawing/2014/main" id="{CD4EE774-0A16-0DA6-305E-2C020B5D5D1F}"/>
              </a:ext>
            </a:extLst>
          </p:cNvPr>
          <p:cNvSpPr/>
          <p:nvPr/>
        </p:nvSpPr>
        <p:spPr>
          <a:xfrm>
            <a:off x="201603" y="1654176"/>
            <a:ext cx="3023205"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IN" sz="1100" b="1" noProof="1">
                <a:solidFill>
                  <a:srgbClr val="000000"/>
                </a:solidFill>
              </a:rPr>
              <a:t>合計</a:t>
            </a:r>
            <a:endParaRPr kumimoji="1" lang="en-IN" sz="1100" b="1" dirty="0">
              <a:latin typeface="+mj-ea"/>
              <a:ea typeface="+mj-ea"/>
            </a:endParaRPr>
          </a:p>
        </p:txBody>
      </p:sp>
      <p:graphicFrame>
        <p:nvGraphicFramePr>
          <p:cNvPr id="49" name="Content Placeholder 4">
            <a:extLst>
              <a:ext uri="{FF2B5EF4-FFF2-40B4-BE49-F238E27FC236}">
                <a16:creationId xmlns:a16="http://schemas.microsoft.com/office/drawing/2014/main" id="{B650B26A-D1C0-18AA-D3A5-6ABD289C7851}"/>
              </a:ext>
            </a:extLst>
          </p:cNvPr>
          <p:cNvGraphicFramePr>
            <a:graphicFrameLocks/>
          </p:cNvGraphicFramePr>
          <p:nvPr>
            <p:extLst>
              <p:ext uri="{D42A27DB-BD31-4B8C-83A1-F6EECF244321}">
                <p14:modId xmlns:p14="http://schemas.microsoft.com/office/powerpoint/2010/main" val="2542782758"/>
              </p:ext>
            </p:extLst>
          </p:nvPr>
        </p:nvGraphicFramePr>
        <p:xfrm>
          <a:off x="3474104" y="1919918"/>
          <a:ext cx="2988000" cy="4556350"/>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3621547017"/>
                    </a:ext>
                  </a:extLst>
                </a:gridCol>
                <a:gridCol w="1296000">
                  <a:extLst>
                    <a:ext uri="{9D8B030D-6E8A-4147-A177-3AD203B41FA5}">
                      <a16:colId xmlns:a16="http://schemas.microsoft.com/office/drawing/2014/main" val="4055172956"/>
                    </a:ext>
                  </a:extLst>
                </a:gridCol>
              </a:tblGrid>
              <a:tr h="288000">
                <a:tc>
                  <a:txBody>
                    <a:bodyPr/>
                    <a:lstStyle/>
                    <a:p>
                      <a:pPr algn="l" fontAlgn="b"/>
                      <a:r>
                        <a:rPr lang="en-IN" sz="1000" b="1" i="0" u="none" strike="noStrike" dirty="0">
                          <a:solidFill>
                            <a:srgbClr val="000000"/>
                          </a:solidFill>
                          <a:effectLst/>
                          <a:latin typeface="+mj-ea"/>
                          <a:ea typeface="+mj-ea"/>
                        </a:rPr>
                        <a:t>Cause of Death</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ja-JP" altLang="en-US" sz="1000" b="1" i="0" u="none" strike="noStrike" dirty="0">
                          <a:solidFill>
                            <a:srgbClr val="000000"/>
                          </a:solidFill>
                          <a:effectLst/>
                          <a:latin typeface="+mj-ea"/>
                          <a:ea typeface="+mj-ea"/>
                        </a:rPr>
                        <a:t>死亡者数（人口</a:t>
                      </a:r>
                      <a:r>
                        <a:rPr lang="en-US" altLang="ja-JP" sz="1000" b="1" i="0" u="none" strike="noStrike" dirty="0">
                          <a:solidFill>
                            <a:srgbClr val="000000"/>
                          </a:solidFill>
                          <a:effectLst/>
                          <a:latin typeface="+mj-ea"/>
                          <a:ea typeface="+mj-ea"/>
                        </a:rPr>
                        <a:t>10</a:t>
                      </a:r>
                      <a:r>
                        <a:rPr lang="ja-JP" altLang="en-US" sz="1000" b="1" i="0" u="none" strike="noStrike" dirty="0">
                          <a:solidFill>
                            <a:srgbClr val="000000"/>
                          </a:solidFill>
                          <a:effectLst/>
                          <a:latin typeface="+mj-ea"/>
                          <a:ea typeface="+mj-ea"/>
                        </a:rPr>
                        <a:t>万人あたり）</a:t>
                      </a:r>
                      <a:endParaRPr lang="en-IN" sz="1000" b="1" i="0" u="none" strike="noStrike" dirty="0">
                        <a:solidFill>
                          <a:srgbClr val="000000"/>
                        </a:solidFill>
                        <a:effectLst/>
                        <a:latin typeface="+mj-ea"/>
                        <a:ea typeface="+mj-ea"/>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419656">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➀ 脳卒中</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72.31</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419656">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➁</a:t>
                      </a:r>
                      <a:r>
                        <a:rPr kumimoji="1" lang="ja" sz="1000" b="0" i="0" u="none" strike="noStrike" kern="1200" dirty="0">
                          <a:solidFill>
                            <a:srgbClr val="000000"/>
                          </a:solidFill>
                          <a:effectLst/>
                          <a:latin typeface="+mn-lt"/>
                          <a:ea typeface="+mn-ea"/>
                          <a:cs typeface="+mn-cs"/>
                        </a:rPr>
                        <a:t>虚血性心疾患</a:t>
                      </a:r>
                      <a:endParaRPr kumimoji="1" lang="en-IN" sz="1000" b="0" i="0" u="none" strike="noStrike" kern="1200" dirty="0">
                        <a:solidFill>
                          <a:srgbClr val="000000"/>
                        </a:solidFill>
                        <a:effectLst/>
                        <a:latin typeface="+mj-lt"/>
                        <a:ea typeface="+mn-ea"/>
                        <a:cs typeface="+mn-cs"/>
                      </a:endParaRP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67.64</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419656">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➂ COVID-19</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60.82</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419656">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➃</a:t>
                      </a:r>
                      <a:r>
                        <a:rPr kumimoji="1" lang="ja" sz="1000" b="0" i="0" u="none" strike="noStrike" kern="1200" dirty="0">
                          <a:solidFill>
                            <a:srgbClr val="000000"/>
                          </a:solidFill>
                          <a:effectLst/>
                          <a:latin typeface="+mn-lt"/>
                          <a:ea typeface="+mn-ea"/>
                          <a:cs typeface="+mn-cs"/>
                        </a:rPr>
                        <a:t>交通事故による怪我</a:t>
                      </a:r>
                      <a:endParaRPr kumimoji="1" lang="en-IN" sz="1000" b="0" i="0" u="none" strike="noStrike" kern="1200" dirty="0">
                        <a:solidFill>
                          <a:srgbClr val="000000"/>
                        </a:solidFill>
                        <a:effectLst/>
                        <a:latin typeface="+mj-lt"/>
                        <a:ea typeface="+mn-ea"/>
                        <a:cs typeface="+mn-cs"/>
                      </a:endParaRP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34.15</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443976">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➄ 慢性閉塞性肺疾患</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34.12</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443976">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➅ 結核</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27.06</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419656">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➆</a:t>
                      </a:r>
                      <a:r>
                        <a:rPr kumimoji="1" lang="ja" sz="1000" b="0" i="0" u="none" strike="noStrike" kern="1200" dirty="0">
                          <a:solidFill>
                            <a:srgbClr val="000000"/>
                          </a:solidFill>
                          <a:effectLst/>
                          <a:latin typeface="+mn-lt"/>
                          <a:ea typeface="+mn-ea"/>
                          <a:cs typeface="+mn-cs"/>
                        </a:rPr>
                        <a:t>下気道感染症</a:t>
                      </a:r>
                      <a:endParaRPr kumimoji="1" lang="en-IN" sz="1000" b="0" i="0" u="none" strike="noStrike" kern="1200" dirty="0">
                        <a:solidFill>
                          <a:srgbClr val="000000"/>
                        </a:solidFill>
                        <a:effectLst/>
                        <a:latin typeface="+mj-lt"/>
                        <a:ea typeface="+mn-ea"/>
                        <a:cs typeface="+mn-cs"/>
                      </a:endParaRP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21.48</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419656">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➇ 早産の合併症</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17.45</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419656">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➈ 食道がん</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16.47</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419656">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➉ 肝硬変</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16.23</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graphicFrame>
        <p:nvGraphicFramePr>
          <p:cNvPr id="50" name="Content Placeholder 4">
            <a:extLst>
              <a:ext uri="{FF2B5EF4-FFF2-40B4-BE49-F238E27FC236}">
                <a16:creationId xmlns:a16="http://schemas.microsoft.com/office/drawing/2014/main" id="{8BD79B9D-3F4F-C882-0960-15E043D5C319}"/>
              </a:ext>
            </a:extLst>
          </p:cNvPr>
          <p:cNvGraphicFramePr>
            <a:graphicFrameLocks/>
          </p:cNvGraphicFramePr>
          <p:nvPr>
            <p:extLst>
              <p:ext uri="{D42A27DB-BD31-4B8C-83A1-F6EECF244321}">
                <p14:modId xmlns:p14="http://schemas.microsoft.com/office/powerpoint/2010/main" val="2134233073"/>
              </p:ext>
            </p:extLst>
          </p:nvPr>
        </p:nvGraphicFramePr>
        <p:xfrm>
          <a:off x="6722542" y="1919919"/>
          <a:ext cx="2988000" cy="4556735"/>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3621547017"/>
                    </a:ext>
                  </a:extLst>
                </a:gridCol>
                <a:gridCol w="1296000">
                  <a:extLst>
                    <a:ext uri="{9D8B030D-6E8A-4147-A177-3AD203B41FA5}">
                      <a16:colId xmlns:a16="http://schemas.microsoft.com/office/drawing/2014/main" val="4055172956"/>
                    </a:ext>
                  </a:extLst>
                </a:gridCol>
              </a:tblGrid>
              <a:tr h="288000">
                <a:tc>
                  <a:txBody>
                    <a:bodyPr/>
                    <a:lstStyle/>
                    <a:p>
                      <a:pPr algn="l" fontAlgn="b"/>
                      <a:r>
                        <a:rPr lang="en-IN" sz="1000" b="1" i="0" u="none" strike="noStrike" dirty="0">
                          <a:solidFill>
                            <a:srgbClr val="000000"/>
                          </a:solidFill>
                          <a:effectLst/>
                          <a:latin typeface="+mj-ea"/>
                          <a:ea typeface="+mj-ea"/>
                        </a:rPr>
                        <a:t>Cause of Death</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ja-JP" altLang="en-US" sz="1000" b="1" i="0" u="none" strike="noStrike" dirty="0">
                          <a:solidFill>
                            <a:srgbClr val="000000"/>
                          </a:solidFill>
                          <a:effectLst/>
                          <a:latin typeface="+mj-ea"/>
                          <a:ea typeface="+mj-ea"/>
                        </a:rPr>
                        <a:t>死亡者数（人口</a:t>
                      </a:r>
                      <a:r>
                        <a:rPr lang="en-US" altLang="ja-JP" sz="1000" b="1" i="0" u="none" strike="noStrike" dirty="0">
                          <a:solidFill>
                            <a:srgbClr val="000000"/>
                          </a:solidFill>
                          <a:effectLst/>
                          <a:latin typeface="+mj-ea"/>
                          <a:ea typeface="+mj-ea"/>
                        </a:rPr>
                        <a:t>10</a:t>
                      </a:r>
                      <a:r>
                        <a:rPr lang="ja-JP" altLang="en-US" sz="1000" b="1" i="0" u="none" strike="noStrike" dirty="0">
                          <a:solidFill>
                            <a:srgbClr val="000000"/>
                          </a:solidFill>
                          <a:effectLst/>
                          <a:latin typeface="+mj-ea"/>
                          <a:ea typeface="+mj-ea"/>
                        </a:rPr>
                        <a:t>万人あたり）</a:t>
                      </a:r>
                      <a:endParaRPr lang="en-IN" sz="1000" b="1" i="0" u="none" strike="noStrike" dirty="0">
                        <a:solidFill>
                          <a:srgbClr val="000000"/>
                        </a:solidFill>
                        <a:effectLst/>
                        <a:latin typeface="+mj-ea"/>
                        <a:ea typeface="+mj-ea"/>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415134">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➀ 脳卒中</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88.07</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415134">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➁ 虚血性心疾患</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50.19</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446549">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➂ COVID-19</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32.69</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415134">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➃ 慢性閉塞性肺疾患</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27.1</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415134">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➄ 糖尿病</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24.43</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415134">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➅ 結核</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24.25</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446549">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➆ 下痢性疾患</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23.49</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446549">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➇</a:t>
                      </a:r>
                      <a:r>
                        <a:rPr kumimoji="1" lang="ja" sz="1000" b="0" i="0" u="none" strike="noStrike" kern="1200" dirty="0">
                          <a:solidFill>
                            <a:srgbClr val="000000"/>
                          </a:solidFill>
                          <a:effectLst/>
                          <a:latin typeface="+mn-lt"/>
                          <a:ea typeface="+mn-ea"/>
                          <a:cs typeface="+mn-cs"/>
                        </a:rPr>
                        <a:t>高血圧性心臓病</a:t>
                      </a:r>
                      <a:endParaRPr kumimoji="1" lang="en-IN" sz="1000" b="0" i="0" u="none" strike="noStrike" kern="1200" dirty="0">
                        <a:solidFill>
                          <a:srgbClr val="000000"/>
                        </a:solidFill>
                        <a:effectLst/>
                        <a:latin typeface="+mj-lt"/>
                        <a:ea typeface="+mn-ea"/>
                        <a:cs typeface="+mn-cs"/>
                      </a:endParaRP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16.01</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415134">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➈早産合併症</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14.08</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415134">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➉ 肝硬変</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12.1</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sp>
        <p:nvSpPr>
          <p:cNvPr id="51" name="Rectangle 50">
            <a:extLst>
              <a:ext uri="{FF2B5EF4-FFF2-40B4-BE49-F238E27FC236}">
                <a16:creationId xmlns:a16="http://schemas.microsoft.com/office/drawing/2014/main" id="{D3DD0F09-5D35-BAE6-856A-7CA5C48DDC74}"/>
              </a:ext>
            </a:extLst>
          </p:cNvPr>
          <p:cNvSpPr/>
          <p:nvPr/>
        </p:nvSpPr>
        <p:spPr>
          <a:xfrm>
            <a:off x="3452834" y="1654176"/>
            <a:ext cx="3023205"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IN" sz="1100" b="1" noProof="1">
                <a:solidFill>
                  <a:srgbClr val="000000"/>
                </a:solidFill>
              </a:rPr>
              <a:t>男性</a:t>
            </a:r>
            <a:endParaRPr kumimoji="1" lang="en-IN" sz="1100" b="1" dirty="0">
              <a:latin typeface="+mj-ea"/>
              <a:ea typeface="+mj-ea"/>
            </a:endParaRPr>
          </a:p>
        </p:txBody>
      </p:sp>
      <p:sp>
        <p:nvSpPr>
          <p:cNvPr id="52" name="Rectangle 51">
            <a:extLst>
              <a:ext uri="{FF2B5EF4-FFF2-40B4-BE49-F238E27FC236}">
                <a16:creationId xmlns:a16="http://schemas.microsoft.com/office/drawing/2014/main" id="{3ABE0E44-C830-CCC1-25D5-044E3F0CCC07}"/>
              </a:ext>
            </a:extLst>
          </p:cNvPr>
          <p:cNvSpPr/>
          <p:nvPr/>
        </p:nvSpPr>
        <p:spPr>
          <a:xfrm>
            <a:off x="6700164" y="1654176"/>
            <a:ext cx="3023205"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IN" sz="1100" b="1" noProof="1">
                <a:solidFill>
                  <a:srgbClr val="000000"/>
                </a:solidFill>
              </a:rPr>
              <a:t>女性 </a:t>
            </a:r>
            <a:endParaRPr kumimoji="1" lang="en-IN" sz="1100" b="1" dirty="0">
              <a:latin typeface="+mj-ea"/>
              <a:ea typeface="+mj-ea"/>
            </a:endParaRPr>
          </a:p>
        </p:txBody>
      </p:sp>
      <p:sp>
        <p:nvSpPr>
          <p:cNvPr id="53" name="テキスト ボックス 115">
            <a:extLst>
              <a:ext uri="{FF2B5EF4-FFF2-40B4-BE49-F238E27FC236}">
                <a16:creationId xmlns:a16="http://schemas.microsoft.com/office/drawing/2014/main" id="{1B479A52-C754-823F-B43C-B3BE50DA0608}"/>
              </a:ext>
            </a:extLst>
          </p:cNvPr>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416302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バングラデシュ／医療関連／医療・公衆衛生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疾病構造・死亡要因</a:t>
            </a:r>
            <a:r>
              <a:rPr lang="en-US" altLang="ja-JP" dirty="0"/>
              <a:t>【</a:t>
            </a:r>
            <a:r>
              <a:rPr lang="ja-JP" altLang="en-US" dirty="0"/>
              <a:t>中分類</a:t>
            </a:r>
            <a:r>
              <a:rPr lang="en-US" altLang="ja-JP" dirty="0"/>
              <a:t>】</a:t>
            </a: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年にかけて、心血管疾患が主な死亡原因となり、悪性腫瘍と呼吸器感染症はそれぞれ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位に変化した。</a:t>
            </a:r>
          </a:p>
        </p:txBody>
      </p:sp>
      <p:sp>
        <p:nvSpPr>
          <p:cNvPr id="8" name="テキスト ボックス 115">
            <a:extLst>
              <a:ext uri="{FF2B5EF4-FFF2-40B4-BE49-F238E27FC236}">
                <a16:creationId xmlns:a16="http://schemas.microsoft.com/office/drawing/2014/main" id="{3C081811-2899-A808-36B6-D5497BC3F193}"/>
              </a:ext>
            </a:extLst>
          </p:cNvPr>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5" name="Group 37">
            <a:extLst>
              <a:ext uri="{FF2B5EF4-FFF2-40B4-BE49-F238E27FC236}">
                <a16:creationId xmlns:a16="http://schemas.microsoft.com/office/drawing/2014/main" id="{F13CD1ED-A8D3-23F5-DB50-36CAFDAEDDDC}"/>
              </a:ext>
            </a:extLst>
          </p:cNvPr>
          <p:cNvGrpSpPr/>
          <p:nvPr/>
        </p:nvGrpSpPr>
        <p:grpSpPr>
          <a:xfrm>
            <a:off x="1838793" y="1656307"/>
            <a:ext cx="5848851" cy="288032"/>
            <a:chOff x="215409" y="2301386"/>
            <a:chExt cx="9418108" cy="288032"/>
          </a:xfrm>
        </p:grpSpPr>
        <p:cxnSp>
          <p:nvCxnSpPr>
            <p:cNvPr id="26" name="直線コネクタ 6">
              <a:extLst>
                <a:ext uri="{FF2B5EF4-FFF2-40B4-BE49-F238E27FC236}">
                  <a16:creationId xmlns:a16="http://schemas.microsoft.com/office/drawing/2014/main" id="{9B26C9CD-FBCF-F4B4-E061-AD9FFEFE3174}"/>
                </a:ext>
              </a:extLst>
            </p:cNvPr>
            <p:cNvCxnSpPr>
              <a:cxnSpLocks/>
            </p:cNvCxnSpPr>
            <p:nvPr/>
          </p:nvCxnSpPr>
          <p:spPr>
            <a:xfrm>
              <a:off x="215409" y="2589418"/>
              <a:ext cx="941810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a:extLst>
                <a:ext uri="{FF2B5EF4-FFF2-40B4-BE49-F238E27FC236}">
                  <a16:creationId xmlns:a16="http://schemas.microsoft.com/office/drawing/2014/main" id="{59DDB699-CF21-396A-BD1A-180A83B6A5A7}"/>
                </a:ext>
              </a:extLst>
            </p:cNvPr>
            <p:cNvSpPr>
              <a:spLocks noChangeArrowheads="1"/>
            </p:cNvSpPr>
            <p:nvPr/>
          </p:nvSpPr>
          <p:spPr bwMode="auto">
            <a:xfrm>
              <a:off x="215409" y="2301386"/>
              <a:ext cx="94181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死因トップの推移（</a:t>
              </a:r>
              <a:r>
                <a:rPr lang="en-US" altLang="ja-JP" sz="1400" noProof="1">
                  <a:solidFill>
                    <a:srgbClr val="000000"/>
                  </a:solidFill>
                  <a:latin typeface="Arial Black" pitchFamily="34" charset="0"/>
                  <a:ea typeface="HGP創英角ｺﾞｼｯｸUB" pitchFamily="50" charset="-128"/>
                </a:rPr>
                <a:t>2000</a:t>
              </a:r>
              <a:r>
                <a:rPr lang="ja-JP" altLang="en-US" sz="1400" noProof="1">
                  <a:solidFill>
                    <a:srgbClr val="000000"/>
                  </a:solidFill>
                  <a:latin typeface="Arial Black" pitchFamily="34" charset="0"/>
                  <a:ea typeface="HGP創英角ｺﾞｼｯｸUB" pitchFamily="50" charset="-128"/>
                </a:rPr>
                <a:t>年と</a:t>
              </a:r>
              <a:r>
                <a:rPr lang="en-US" altLang="ja-JP" sz="1400" noProof="1">
                  <a:solidFill>
                    <a:srgbClr val="000000"/>
                  </a:solidFill>
                  <a:latin typeface="Arial Black" pitchFamily="34" charset="0"/>
                  <a:ea typeface="HGP創英角ｺﾞｼｯｸUB" pitchFamily="50" charset="-128"/>
                </a:rPr>
                <a:t>2021</a:t>
              </a:r>
              <a:r>
                <a:rPr lang="ja-JP" altLang="en-US" sz="1400" noProof="1">
                  <a:solidFill>
                    <a:srgbClr val="000000"/>
                  </a:solidFill>
                  <a:latin typeface="Arial Black" pitchFamily="34" charset="0"/>
                  <a:ea typeface="HGP創英角ｺﾞｼｯｸUB" pitchFamily="50" charset="-128"/>
                </a:rPr>
                <a:t>年）</a:t>
              </a:r>
              <a:endParaRPr lang="zh-TW" altLang="en-US" sz="1400" dirty="0">
                <a:solidFill>
                  <a:srgbClr val="000000"/>
                </a:solidFill>
                <a:latin typeface="Arial Black" pitchFamily="34" charset="0"/>
                <a:ea typeface="HGP創英角ｺﾞｼｯｸUB" pitchFamily="50" charset="-128"/>
              </a:endParaRPr>
            </a:p>
          </p:txBody>
        </p:sp>
      </p:grpSp>
      <p:graphicFrame>
        <p:nvGraphicFramePr>
          <p:cNvPr id="28" name="Table 27">
            <a:extLst>
              <a:ext uri="{FF2B5EF4-FFF2-40B4-BE49-F238E27FC236}">
                <a16:creationId xmlns:a16="http://schemas.microsoft.com/office/drawing/2014/main" id="{A7B033FA-85DD-9029-A76C-02478B5C5508}"/>
              </a:ext>
            </a:extLst>
          </p:cNvPr>
          <p:cNvGraphicFramePr>
            <a:graphicFrameLocks noGrp="1"/>
          </p:cNvGraphicFramePr>
          <p:nvPr>
            <p:extLst>
              <p:ext uri="{D42A27DB-BD31-4B8C-83A1-F6EECF244321}">
                <p14:modId xmlns:p14="http://schemas.microsoft.com/office/powerpoint/2010/main" val="536268274"/>
              </p:ext>
            </p:extLst>
          </p:nvPr>
        </p:nvGraphicFramePr>
        <p:xfrm>
          <a:off x="1841331" y="2154015"/>
          <a:ext cx="2088080" cy="4415292"/>
        </p:xfrm>
        <a:graphic>
          <a:graphicData uri="http://schemas.openxmlformats.org/drawingml/2006/table">
            <a:tbl>
              <a:tblPr firstRow="1" bandRow="1">
                <a:tableStyleId>{5C22544A-7EE6-4342-B048-85BDC9FD1C3A}</a:tableStyleId>
              </a:tblPr>
              <a:tblGrid>
                <a:gridCol w="2088080">
                  <a:extLst>
                    <a:ext uri="{9D8B030D-6E8A-4147-A177-3AD203B41FA5}">
                      <a16:colId xmlns:a16="http://schemas.microsoft.com/office/drawing/2014/main" val="2224111841"/>
                    </a:ext>
                  </a:extLst>
                </a:gridCol>
              </a:tblGrid>
              <a:tr h="3679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sz="1000" b="1" i="0" u="none" strike="noStrike" kern="1200" dirty="0">
                          <a:solidFill>
                            <a:srgbClr val="000000"/>
                          </a:solidFill>
                          <a:effectLst/>
                          <a:latin typeface="+mn-lt"/>
                          <a:ea typeface="+mn-ea"/>
                          <a:cs typeface="+mn-cs"/>
                        </a:rPr>
                        <a:t>病気</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679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sz="1000" b="0" i="0" u="none" strike="noStrike" kern="1200" dirty="0">
                          <a:solidFill>
                            <a:srgbClr val="000000"/>
                          </a:solidFill>
                          <a:effectLst/>
                          <a:latin typeface="+mn-lt"/>
                          <a:ea typeface="+mn-ea"/>
                          <a:cs typeface="+mn-cs"/>
                        </a:rPr>
                        <a:t>感染症および寄生虫病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679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sz="1000" b="0" i="0" u="none" strike="noStrike" kern="1200" dirty="0">
                          <a:solidFill>
                            <a:srgbClr val="000000"/>
                          </a:solidFill>
                          <a:effectLst/>
                          <a:latin typeface="+mn-lt"/>
                          <a:ea typeface="+mn-ea"/>
                          <a:cs typeface="+mn-cs"/>
                        </a:rPr>
                        <a:t>心血管疾患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679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新生児の状態</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679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呼吸器感染症</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122353332"/>
                  </a:ext>
                </a:extLst>
              </a:tr>
              <a:tr h="3679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悪性腫瘍</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121789155"/>
                  </a:ext>
                </a:extLst>
              </a:tr>
              <a:tr h="3679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呼吸器疾患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162368009"/>
                  </a:ext>
                </a:extLst>
              </a:tr>
              <a:tr h="3679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不慮の怪我</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59155174"/>
                  </a:ext>
                </a:extLst>
              </a:tr>
              <a:tr h="3679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消化器疾患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78102536"/>
                  </a:ext>
                </a:extLst>
              </a:tr>
              <a:tr h="3679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栄養不足</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84612779"/>
                  </a:ext>
                </a:extLst>
              </a:tr>
              <a:tr h="3679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糖尿病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143559426"/>
                  </a:ext>
                </a:extLst>
              </a:tr>
              <a:tr h="3679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神経疾患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954026458"/>
                  </a:ext>
                </a:extLst>
              </a:tr>
            </a:tbl>
          </a:graphicData>
        </a:graphic>
      </p:graphicFrame>
      <p:sp>
        <p:nvSpPr>
          <p:cNvPr id="29" name="Oval 28">
            <a:extLst>
              <a:ext uri="{FF2B5EF4-FFF2-40B4-BE49-F238E27FC236}">
                <a16:creationId xmlns:a16="http://schemas.microsoft.com/office/drawing/2014/main" id="{A8DDE771-32DB-0BA4-574C-ADEF710354B2}"/>
              </a:ext>
            </a:extLst>
          </p:cNvPr>
          <p:cNvSpPr/>
          <p:nvPr/>
        </p:nvSpPr>
        <p:spPr>
          <a:xfrm>
            <a:off x="4001236" y="2604380"/>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ja" sz="1000" dirty="0">
                <a:solidFill>
                  <a:schemeClr val="bg1"/>
                </a:solidFill>
              </a:rPr>
              <a:t>1</a:t>
            </a:r>
          </a:p>
        </p:txBody>
      </p:sp>
      <p:sp>
        <p:nvSpPr>
          <p:cNvPr id="30" name="Oval 29">
            <a:extLst>
              <a:ext uri="{FF2B5EF4-FFF2-40B4-BE49-F238E27FC236}">
                <a16:creationId xmlns:a16="http://schemas.microsoft.com/office/drawing/2014/main" id="{3899C1E6-B783-C862-4C41-8C477C22121C}"/>
              </a:ext>
            </a:extLst>
          </p:cNvPr>
          <p:cNvSpPr/>
          <p:nvPr/>
        </p:nvSpPr>
        <p:spPr>
          <a:xfrm>
            <a:off x="4001236" y="2968345"/>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ja" sz="1000" dirty="0">
                <a:solidFill>
                  <a:schemeClr val="bg1"/>
                </a:solidFill>
              </a:rPr>
              <a:t>2</a:t>
            </a:r>
            <a:endParaRPr kumimoji="1" lang="en-IN" sz="1000" dirty="0">
              <a:solidFill>
                <a:schemeClr val="bg1"/>
              </a:solidFill>
            </a:endParaRPr>
          </a:p>
        </p:txBody>
      </p:sp>
      <p:sp>
        <p:nvSpPr>
          <p:cNvPr id="31" name="Oval 30">
            <a:extLst>
              <a:ext uri="{FF2B5EF4-FFF2-40B4-BE49-F238E27FC236}">
                <a16:creationId xmlns:a16="http://schemas.microsoft.com/office/drawing/2014/main" id="{5019A66A-71F6-3BCA-AAEB-75E73D3CE88A}"/>
              </a:ext>
            </a:extLst>
          </p:cNvPr>
          <p:cNvSpPr/>
          <p:nvPr/>
        </p:nvSpPr>
        <p:spPr>
          <a:xfrm>
            <a:off x="4001236" y="4063479"/>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ja" sz="1000" dirty="0">
                <a:solidFill>
                  <a:schemeClr val="bg1"/>
                </a:solidFill>
              </a:rPr>
              <a:t>5</a:t>
            </a:r>
          </a:p>
        </p:txBody>
      </p:sp>
      <p:sp>
        <p:nvSpPr>
          <p:cNvPr id="32" name="TextBox 31">
            <a:extLst>
              <a:ext uri="{FF2B5EF4-FFF2-40B4-BE49-F238E27FC236}">
                <a16:creationId xmlns:a16="http://schemas.microsoft.com/office/drawing/2014/main" id="{7C6AE601-BD84-719B-1517-AA4FFED1C7F9}"/>
              </a:ext>
            </a:extLst>
          </p:cNvPr>
          <p:cNvSpPr txBox="1"/>
          <p:nvPr/>
        </p:nvSpPr>
        <p:spPr>
          <a:xfrm>
            <a:off x="1841331" y="1942229"/>
            <a:ext cx="2088000" cy="259879"/>
          </a:xfrm>
          <a:prstGeom prst="rect">
            <a:avLst/>
          </a:prstGeom>
          <a:noFill/>
        </p:spPr>
        <p:txBody>
          <a:bodyPr wrap="square" rtlCol="0">
            <a:spAutoFit/>
          </a:bodyPr>
          <a:lstStyle/>
          <a:p>
            <a:pPr algn="ctr">
              <a:lnSpc>
                <a:spcPct val="120000"/>
              </a:lnSpc>
            </a:pPr>
            <a:r>
              <a:rPr kumimoji="1" lang="ja" altLang="ja-JP" sz="1000" b="1" dirty="0"/>
              <a:t>2000</a:t>
            </a:r>
            <a:endParaRPr kumimoji="1" lang="ja-JP" altLang="en-US" sz="1000" b="1" dirty="0"/>
          </a:p>
        </p:txBody>
      </p:sp>
      <p:sp>
        <p:nvSpPr>
          <p:cNvPr id="33" name="TextBox 32">
            <a:extLst>
              <a:ext uri="{FF2B5EF4-FFF2-40B4-BE49-F238E27FC236}">
                <a16:creationId xmlns:a16="http://schemas.microsoft.com/office/drawing/2014/main" id="{B5D14413-C38A-4088-3497-DC096A1684FF}"/>
              </a:ext>
            </a:extLst>
          </p:cNvPr>
          <p:cNvSpPr txBox="1"/>
          <p:nvPr/>
        </p:nvSpPr>
        <p:spPr>
          <a:xfrm>
            <a:off x="3930410" y="2171963"/>
            <a:ext cx="504056" cy="259879"/>
          </a:xfrm>
          <a:prstGeom prst="rect">
            <a:avLst/>
          </a:prstGeom>
          <a:noFill/>
        </p:spPr>
        <p:txBody>
          <a:bodyPr wrap="square" rtlCol="0">
            <a:spAutoFit/>
          </a:bodyPr>
          <a:lstStyle/>
          <a:p>
            <a:pPr algn="l">
              <a:lnSpc>
                <a:spcPct val="120000"/>
              </a:lnSpc>
            </a:pPr>
            <a:r>
              <a:rPr kumimoji="1" lang="ja" sz="1000" dirty="0"/>
              <a:t>ランク</a:t>
            </a:r>
          </a:p>
        </p:txBody>
      </p:sp>
      <p:sp>
        <p:nvSpPr>
          <p:cNvPr id="34" name="TextBox 33">
            <a:extLst>
              <a:ext uri="{FF2B5EF4-FFF2-40B4-BE49-F238E27FC236}">
                <a16:creationId xmlns:a16="http://schemas.microsoft.com/office/drawing/2014/main" id="{7751F53D-E595-62DB-80BB-93E154642ED6}"/>
              </a:ext>
            </a:extLst>
          </p:cNvPr>
          <p:cNvSpPr txBox="1"/>
          <p:nvPr/>
        </p:nvSpPr>
        <p:spPr>
          <a:xfrm>
            <a:off x="4999364" y="2171963"/>
            <a:ext cx="504056" cy="259879"/>
          </a:xfrm>
          <a:prstGeom prst="rect">
            <a:avLst/>
          </a:prstGeom>
          <a:noFill/>
        </p:spPr>
        <p:txBody>
          <a:bodyPr wrap="square" rtlCol="0">
            <a:spAutoFit/>
          </a:bodyPr>
          <a:lstStyle/>
          <a:p>
            <a:pPr algn="l">
              <a:lnSpc>
                <a:spcPct val="120000"/>
              </a:lnSpc>
            </a:pPr>
            <a:r>
              <a:rPr kumimoji="1" lang="ja" sz="1000" dirty="0"/>
              <a:t>ランク</a:t>
            </a:r>
          </a:p>
        </p:txBody>
      </p:sp>
      <p:sp>
        <p:nvSpPr>
          <p:cNvPr id="35" name="TextBox 34">
            <a:extLst>
              <a:ext uri="{FF2B5EF4-FFF2-40B4-BE49-F238E27FC236}">
                <a16:creationId xmlns:a16="http://schemas.microsoft.com/office/drawing/2014/main" id="{20B99C8F-251B-2292-843A-75562E4DD4A1}"/>
              </a:ext>
            </a:extLst>
          </p:cNvPr>
          <p:cNvSpPr txBox="1"/>
          <p:nvPr/>
        </p:nvSpPr>
        <p:spPr>
          <a:xfrm>
            <a:off x="5494954" y="1942229"/>
            <a:ext cx="2099442" cy="259879"/>
          </a:xfrm>
          <a:prstGeom prst="rect">
            <a:avLst/>
          </a:prstGeom>
          <a:noFill/>
        </p:spPr>
        <p:txBody>
          <a:bodyPr wrap="square" rtlCol="0">
            <a:spAutoFit/>
          </a:bodyPr>
          <a:lstStyle/>
          <a:p>
            <a:pPr algn="ctr">
              <a:lnSpc>
                <a:spcPct val="120000"/>
              </a:lnSpc>
            </a:pPr>
            <a:r>
              <a:rPr kumimoji="1" lang="ja" altLang="ja-JP" sz="1000" b="1" dirty="0"/>
              <a:t>2021</a:t>
            </a:r>
            <a:endParaRPr kumimoji="1" lang="ja-JP" altLang="en-US" sz="1000" b="1" dirty="0"/>
          </a:p>
        </p:txBody>
      </p:sp>
      <p:graphicFrame>
        <p:nvGraphicFramePr>
          <p:cNvPr id="36" name="Table 35">
            <a:extLst>
              <a:ext uri="{FF2B5EF4-FFF2-40B4-BE49-F238E27FC236}">
                <a16:creationId xmlns:a16="http://schemas.microsoft.com/office/drawing/2014/main" id="{FC54B7D4-D1FB-0E26-9C0D-A49C9FE4D316}"/>
              </a:ext>
            </a:extLst>
          </p:cNvPr>
          <p:cNvGraphicFramePr>
            <a:graphicFrameLocks noGrp="1"/>
          </p:cNvGraphicFramePr>
          <p:nvPr>
            <p:extLst>
              <p:ext uri="{D42A27DB-BD31-4B8C-83A1-F6EECF244321}">
                <p14:modId xmlns:p14="http://schemas.microsoft.com/office/powerpoint/2010/main" val="1254249498"/>
              </p:ext>
            </p:extLst>
          </p:nvPr>
        </p:nvGraphicFramePr>
        <p:xfrm>
          <a:off x="5610448" y="2154015"/>
          <a:ext cx="2088080" cy="4408644"/>
        </p:xfrm>
        <a:graphic>
          <a:graphicData uri="http://schemas.openxmlformats.org/drawingml/2006/table">
            <a:tbl>
              <a:tblPr firstRow="1" bandRow="1">
                <a:tableStyleId>{5C22544A-7EE6-4342-B048-85BDC9FD1C3A}</a:tableStyleId>
              </a:tblPr>
              <a:tblGrid>
                <a:gridCol w="2088080">
                  <a:extLst>
                    <a:ext uri="{9D8B030D-6E8A-4147-A177-3AD203B41FA5}">
                      <a16:colId xmlns:a16="http://schemas.microsoft.com/office/drawing/2014/main" val="2224111841"/>
                    </a:ext>
                  </a:extLst>
                </a:gridCol>
              </a:tblGrid>
              <a:tr h="367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sz="1000" b="1" i="0" u="none" strike="noStrike" kern="1200" dirty="0">
                          <a:solidFill>
                            <a:srgbClr val="000000"/>
                          </a:solidFill>
                          <a:effectLst/>
                          <a:latin typeface="+mn-lt"/>
                          <a:ea typeface="+mn-ea"/>
                          <a:cs typeface="+mn-cs"/>
                        </a:rPr>
                        <a:t>病気</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67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sz="1000" b="0" i="0" u="none" strike="noStrike" kern="1200" dirty="0">
                          <a:solidFill>
                            <a:srgbClr val="000000"/>
                          </a:solidFill>
                          <a:effectLst/>
                          <a:latin typeface="+mn-lt"/>
                          <a:ea typeface="+mn-ea"/>
                          <a:cs typeface="+mn-cs"/>
                        </a:rPr>
                        <a:t>心血管疾患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67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悪性腫瘍</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67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呼吸器感染症</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67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sz="1000" b="0" i="0" u="none" strike="noStrike" kern="1200" dirty="0">
                          <a:solidFill>
                            <a:srgbClr val="000000"/>
                          </a:solidFill>
                          <a:effectLst/>
                          <a:latin typeface="+mn-lt"/>
                          <a:ea typeface="+mn-ea"/>
                          <a:cs typeface="+mn-cs"/>
                        </a:rPr>
                        <a:t>感染症および寄生虫病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367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呼吸器疾患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67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不慮の怪我</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149467849"/>
                  </a:ext>
                </a:extLst>
              </a:tr>
              <a:tr h="367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新生児の状態</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367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消化器疾患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367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糖尿病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r h="367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神経疾患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99943950"/>
                  </a:ext>
                </a:extLst>
              </a:tr>
              <a:tr h="367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栄養不足</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036012758"/>
                  </a:ext>
                </a:extLst>
              </a:tr>
            </a:tbl>
          </a:graphicData>
        </a:graphic>
      </p:graphicFrame>
      <p:sp>
        <p:nvSpPr>
          <p:cNvPr id="37" name="Oval 36">
            <a:extLst>
              <a:ext uri="{FF2B5EF4-FFF2-40B4-BE49-F238E27FC236}">
                <a16:creationId xmlns:a16="http://schemas.microsoft.com/office/drawing/2014/main" id="{ADD85CAC-134F-5E8F-1DB1-77A3BBB89607}"/>
              </a:ext>
            </a:extLst>
          </p:cNvPr>
          <p:cNvSpPr/>
          <p:nvPr/>
        </p:nvSpPr>
        <p:spPr>
          <a:xfrm>
            <a:off x="4001236" y="3327401"/>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ja" sz="1000" dirty="0">
                <a:solidFill>
                  <a:schemeClr val="bg1"/>
                </a:solidFill>
              </a:rPr>
              <a:t>3</a:t>
            </a:r>
          </a:p>
        </p:txBody>
      </p:sp>
      <p:sp>
        <p:nvSpPr>
          <p:cNvPr id="38" name="Oval 37">
            <a:extLst>
              <a:ext uri="{FF2B5EF4-FFF2-40B4-BE49-F238E27FC236}">
                <a16:creationId xmlns:a16="http://schemas.microsoft.com/office/drawing/2014/main" id="{C0BD8BE7-3070-54D4-9FFB-E4AAB48FF259}"/>
              </a:ext>
            </a:extLst>
          </p:cNvPr>
          <p:cNvSpPr/>
          <p:nvPr/>
        </p:nvSpPr>
        <p:spPr>
          <a:xfrm>
            <a:off x="4001236" y="3701790"/>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ja" sz="1000" dirty="0">
                <a:solidFill>
                  <a:schemeClr val="bg1"/>
                </a:solidFill>
              </a:rPr>
              <a:t>4</a:t>
            </a:r>
          </a:p>
        </p:txBody>
      </p:sp>
      <p:sp>
        <p:nvSpPr>
          <p:cNvPr id="39" name="Oval 38">
            <a:extLst>
              <a:ext uri="{FF2B5EF4-FFF2-40B4-BE49-F238E27FC236}">
                <a16:creationId xmlns:a16="http://schemas.microsoft.com/office/drawing/2014/main" id="{4DE0D8A9-FEC3-D6A6-DF6F-EE15271F6C8D}"/>
              </a:ext>
            </a:extLst>
          </p:cNvPr>
          <p:cNvSpPr/>
          <p:nvPr/>
        </p:nvSpPr>
        <p:spPr>
          <a:xfrm>
            <a:off x="4001236" y="4444979"/>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ja" sz="1000" dirty="0">
                <a:solidFill>
                  <a:schemeClr val="bg1"/>
                </a:solidFill>
              </a:rPr>
              <a:t>6</a:t>
            </a:r>
            <a:endParaRPr kumimoji="1" lang="en-IN" sz="1000" dirty="0">
              <a:solidFill>
                <a:schemeClr val="bg1"/>
              </a:solidFill>
            </a:endParaRPr>
          </a:p>
        </p:txBody>
      </p:sp>
      <p:sp>
        <p:nvSpPr>
          <p:cNvPr id="40" name="Oval 39">
            <a:extLst>
              <a:ext uri="{FF2B5EF4-FFF2-40B4-BE49-F238E27FC236}">
                <a16:creationId xmlns:a16="http://schemas.microsoft.com/office/drawing/2014/main" id="{A29C1282-04D5-B1A4-ABE7-BCD00EAF2EEF}"/>
              </a:ext>
            </a:extLst>
          </p:cNvPr>
          <p:cNvSpPr/>
          <p:nvPr/>
        </p:nvSpPr>
        <p:spPr>
          <a:xfrm>
            <a:off x="4001236" y="4805951"/>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ja" sz="1000" dirty="0">
                <a:solidFill>
                  <a:schemeClr val="bg1"/>
                </a:solidFill>
              </a:rPr>
              <a:t>7</a:t>
            </a:r>
            <a:endParaRPr kumimoji="1" lang="en-IN" sz="1000" dirty="0">
              <a:solidFill>
                <a:schemeClr val="bg1"/>
              </a:solidFill>
            </a:endParaRPr>
          </a:p>
        </p:txBody>
      </p:sp>
      <p:sp>
        <p:nvSpPr>
          <p:cNvPr id="41" name="Oval 40">
            <a:extLst>
              <a:ext uri="{FF2B5EF4-FFF2-40B4-BE49-F238E27FC236}">
                <a16:creationId xmlns:a16="http://schemas.microsoft.com/office/drawing/2014/main" id="{FE8E262D-1B67-FBE9-9629-C8DAFF1630C8}"/>
              </a:ext>
            </a:extLst>
          </p:cNvPr>
          <p:cNvSpPr/>
          <p:nvPr/>
        </p:nvSpPr>
        <p:spPr>
          <a:xfrm>
            <a:off x="4001236" y="5155821"/>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ja" sz="1000" dirty="0">
                <a:solidFill>
                  <a:schemeClr val="bg1"/>
                </a:solidFill>
              </a:rPr>
              <a:t>8</a:t>
            </a:r>
          </a:p>
        </p:txBody>
      </p:sp>
      <p:sp>
        <p:nvSpPr>
          <p:cNvPr id="42" name="Oval 41">
            <a:extLst>
              <a:ext uri="{FF2B5EF4-FFF2-40B4-BE49-F238E27FC236}">
                <a16:creationId xmlns:a16="http://schemas.microsoft.com/office/drawing/2014/main" id="{25361FB5-D444-C206-0E67-9C26711A09EB}"/>
              </a:ext>
            </a:extLst>
          </p:cNvPr>
          <p:cNvSpPr/>
          <p:nvPr/>
        </p:nvSpPr>
        <p:spPr>
          <a:xfrm>
            <a:off x="4001236" y="5537937"/>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ja" sz="1000" dirty="0">
                <a:solidFill>
                  <a:schemeClr val="bg1"/>
                </a:solidFill>
              </a:rPr>
              <a:t>9</a:t>
            </a:r>
            <a:endParaRPr kumimoji="1" lang="en-IN" sz="1000" dirty="0">
              <a:solidFill>
                <a:schemeClr val="bg1"/>
              </a:solidFill>
            </a:endParaRPr>
          </a:p>
        </p:txBody>
      </p:sp>
      <p:sp>
        <p:nvSpPr>
          <p:cNvPr id="43" name="Oval 42">
            <a:extLst>
              <a:ext uri="{FF2B5EF4-FFF2-40B4-BE49-F238E27FC236}">
                <a16:creationId xmlns:a16="http://schemas.microsoft.com/office/drawing/2014/main" id="{968A301B-BAAB-5FD9-1003-63F7FDD58234}"/>
              </a:ext>
            </a:extLst>
          </p:cNvPr>
          <p:cNvSpPr/>
          <p:nvPr/>
        </p:nvSpPr>
        <p:spPr>
          <a:xfrm>
            <a:off x="4001236" y="5888189"/>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ja" sz="1000" dirty="0">
                <a:solidFill>
                  <a:schemeClr val="bg1"/>
                </a:solidFill>
              </a:rPr>
              <a:t>10</a:t>
            </a:r>
          </a:p>
        </p:txBody>
      </p:sp>
      <p:sp>
        <p:nvSpPr>
          <p:cNvPr id="44" name="Oval 43">
            <a:extLst>
              <a:ext uri="{FF2B5EF4-FFF2-40B4-BE49-F238E27FC236}">
                <a16:creationId xmlns:a16="http://schemas.microsoft.com/office/drawing/2014/main" id="{2CBBAC37-3B9C-D23D-8F48-58217FC46A6A}"/>
              </a:ext>
            </a:extLst>
          </p:cNvPr>
          <p:cNvSpPr/>
          <p:nvPr/>
        </p:nvSpPr>
        <p:spPr>
          <a:xfrm>
            <a:off x="5105239" y="2614540"/>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ja" sz="1000" dirty="0">
                <a:solidFill>
                  <a:schemeClr val="bg1"/>
                </a:solidFill>
              </a:rPr>
              <a:t>1</a:t>
            </a:r>
          </a:p>
        </p:txBody>
      </p:sp>
      <p:sp>
        <p:nvSpPr>
          <p:cNvPr id="45" name="Oval 44">
            <a:extLst>
              <a:ext uri="{FF2B5EF4-FFF2-40B4-BE49-F238E27FC236}">
                <a16:creationId xmlns:a16="http://schemas.microsoft.com/office/drawing/2014/main" id="{942EE966-F54A-6235-0E96-C83500EA9A57}"/>
              </a:ext>
            </a:extLst>
          </p:cNvPr>
          <p:cNvSpPr/>
          <p:nvPr/>
        </p:nvSpPr>
        <p:spPr>
          <a:xfrm>
            <a:off x="5105239" y="2968345"/>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ja" sz="1000" dirty="0">
                <a:solidFill>
                  <a:schemeClr val="bg1"/>
                </a:solidFill>
              </a:rPr>
              <a:t>2</a:t>
            </a:r>
            <a:endParaRPr kumimoji="1" lang="en-IN" sz="1000" dirty="0">
              <a:solidFill>
                <a:schemeClr val="bg1"/>
              </a:solidFill>
            </a:endParaRPr>
          </a:p>
        </p:txBody>
      </p:sp>
      <p:sp>
        <p:nvSpPr>
          <p:cNvPr id="46" name="Oval 45">
            <a:extLst>
              <a:ext uri="{FF2B5EF4-FFF2-40B4-BE49-F238E27FC236}">
                <a16:creationId xmlns:a16="http://schemas.microsoft.com/office/drawing/2014/main" id="{EBBCDE8E-A506-1753-79E2-F2AEBCE18D7B}"/>
              </a:ext>
            </a:extLst>
          </p:cNvPr>
          <p:cNvSpPr/>
          <p:nvPr/>
        </p:nvSpPr>
        <p:spPr>
          <a:xfrm>
            <a:off x="5105239" y="4085704"/>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ja" sz="1000" dirty="0">
                <a:solidFill>
                  <a:schemeClr val="bg1"/>
                </a:solidFill>
              </a:rPr>
              <a:t>5</a:t>
            </a:r>
          </a:p>
        </p:txBody>
      </p:sp>
      <p:sp>
        <p:nvSpPr>
          <p:cNvPr id="47" name="Oval 46">
            <a:extLst>
              <a:ext uri="{FF2B5EF4-FFF2-40B4-BE49-F238E27FC236}">
                <a16:creationId xmlns:a16="http://schemas.microsoft.com/office/drawing/2014/main" id="{A3330237-CEAA-14D2-3CEA-7867F89B45CA}"/>
              </a:ext>
            </a:extLst>
          </p:cNvPr>
          <p:cNvSpPr/>
          <p:nvPr/>
        </p:nvSpPr>
        <p:spPr>
          <a:xfrm>
            <a:off x="5105239" y="3349626"/>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ja" sz="1000" dirty="0">
                <a:solidFill>
                  <a:schemeClr val="bg1"/>
                </a:solidFill>
              </a:rPr>
              <a:t>3</a:t>
            </a:r>
          </a:p>
        </p:txBody>
      </p:sp>
      <p:sp>
        <p:nvSpPr>
          <p:cNvPr id="48" name="Oval 47">
            <a:extLst>
              <a:ext uri="{FF2B5EF4-FFF2-40B4-BE49-F238E27FC236}">
                <a16:creationId xmlns:a16="http://schemas.microsoft.com/office/drawing/2014/main" id="{ED06D5C9-F1D0-84D5-E190-507B7E2A5D08}"/>
              </a:ext>
            </a:extLst>
          </p:cNvPr>
          <p:cNvSpPr/>
          <p:nvPr/>
        </p:nvSpPr>
        <p:spPr>
          <a:xfrm>
            <a:off x="5105239" y="3704965"/>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ja" sz="1000" dirty="0">
                <a:solidFill>
                  <a:schemeClr val="bg1"/>
                </a:solidFill>
              </a:rPr>
              <a:t>4</a:t>
            </a:r>
          </a:p>
        </p:txBody>
      </p:sp>
      <p:sp>
        <p:nvSpPr>
          <p:cNvPr id="49" name="Oval 48">
            <a:extLst>
              <a:ext uri="{FF2B5EF4-FFF2-40B4-BE49-F238E27FC236}">
                <a16:creationId xmlns:a16="http://schemas.microsoft.com/office/drawing/2014/main" id="{3015B8BE-4490-FAD9-EA1F-9A511C414741}"/>
              </a:ext>
            </a:extLst>
          </p:cNvPr>
          <p:cNvSpPr/>
          <p:nvPr/>
        </p:nvSpPr>
        <p:spPr>
          <a:xfrm>
            <a:off x="5105239" y="4464029"/>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ja" sz="1000" dirty="0">
                <a:solidFill>
                  <a:schemeClr val="bg1"/>
                </a:solidFill>
              </a:rPr>
              <a:t>6</a:t>
            </a:r>
            <a:endParaRPr kumimoji="1" lang="en-IN" sz="1000" dirty="0">
              <a:solidFill>
                <a:schemeClr val="bg1"/>
              </a:solidFill>
            </a:endParaRPr>
          </a:p>
        </p:txBody>
      </p:sp>
      <p:sp>
        <p:nvSpPr>
          <p:cNvPr id="50" name="Oval 49">
            <a:extLst>
              <a:ext uri="{FF2B5EF4-FFF2-40B4-BE49-F238E27FC236}">
                <a16:creationId xmlns:a16="http://schemas.microsoft.com/office/drawing/2014/main" id="{2E22159C-9729-BD32-0871-2F5BC52AE62F}"/>
              </a:ext>
            </a:extLst>
          </p:cNvPr>
          <p:cNvSpPr/>
          <p:nvPr/>
        </p:nvSpPr>
        <p:spPr>
          <a:xfrm>
            <a:off x="5105239" y="4828176"/>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ja" sz="1000" dirty="0">
                <a:solidFill>
                  <a:schemeClr val="bg1"/>
                </a:solidFill>
              </a:rPr>
              <a:t>7</a:t>
            </a:r>
            <a:endParaRPr kumimoji="1" lang="en-IN" sz="1000" dirty="0">
              <a:solidFill>
                <a:schemeClr val="bg1"/>
              </a:solidFill>
            </a:endParaRPr>
          </a:p>
        </p:txBody>
      </p:sp>
      <p:sp>
        <p:nvSpPr>
          <p:cNvPr id="51" name="Oval 50">
            <a:extLst>
              <a:ext uri="{FF2B5EF4-FFF2-40B4-BE49-F238E27FC236}">
                <a16:creationId xmlns:a16="http://schemas.microsoft.com/office/drawing/2014/main" id="{2993FE05-5824-A511-A5E3-52C24EE8C234}"/>
              </a:ext>
            </a:extLst>
          </p:cNvPr>
          <p:cNvSpPr/>
          <p:nvPr/>
        </p:nvSpPr>
        <p:spPr>
          <a:xfrm>
            <a:off x="5105239" y="5187571"/>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ja" sz="1000" dirty="0">
                <a:solidFill>
                  <a:schemeClr val="bg1"/>
                </a:solidFill>
              </a:rPr>
              <a:t>8</a:t>
            </a:r>
          </a:p>
        </p:txBody>
      </p:sp>
      <p:sp>
        <p:nvSpPr>
          <p:cNvPr id="52" name="Oval 51">
            <a:extLst>
              <a:ext uri="{FF2B5EF4-FFF2-40B4-BE49-F238E27FC236}">
                <a16:creationId xmlns:a16="http://schemas.microsoft.com/office/drawing/2014/main" id="{B7455B21-C299-2535-CC21-814E40C4690F}"/>
              </a:ext>
            </a:extLst>
          </p:cNvPr>
          <p:cNvSpPr/>
          <p:nvPr/>
        </p:nvSpPr>
        <p:spPr>
          <a:xfrm>
            <a:off x="5105239" y="5531587"/>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ja" sz="1000" dirty="0">
                <a:solidFill>
                  <a:schemeClr val="bg1"/>
                </a:solidFill>
              </a:rPr>
              <a:t>9</a:t>
            </a:r>
            <a:endParaRPr kumimoji="1" lang="en-IN" sz="1000" dirty="0">
              <a:solidFill>
                <a:schemeClr val="bg1"/>
              </a:solidFill>
            </a:endParaRPr>
          </a:p>
        </p:txBody>
      </p:sp>
      <p:sp>
        <p:nvSpPr>
          <p:cNvPr id="53" name="Oval 52">
            <a:extLst>
              <a:ext uri="{FF2B5EF4-FFF2-40B4-BE49-F238E27FC236}">
                <a16:creationId xmlns:a16="http://schemas.microsoft.com/office/drawing/2014/main" id="{26939417-2CE6-106C-272C-F6EBEB3979A8}"/>
              </a:ext>
            </a:extLst>
          </p:cNvPr>
          <p:cNvSpPr/>
          <p:nvPr/>
        </p:nvSpPr>
        <p:spPr>
          <a:xfrm>
            <a:off x="5105239" y="5913589"/>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ja" sz="1000" dirty="0">
                <a:solidFill>
                  <a:schemeClr val="bg1"/>
                </a:solidFill>
              </a:rPr>
              <a:t>10</a:t>
            </a:r>
          </a:p>
        </p:txBody>
      </p:sp>
      <p:cxnSp>
        <p:nvCxnSpPr>
          <p:cNvPr id="54" name="Connector: Curved 53">
            <a:extLst>
              <a:ext uri="{FF2B5EF4-FFF2-40B4-BE49-F238E27FC236}">
                <a16:creationId xmlns:a16="http://schemas.microsoft.com/office/drawing/2014/main" id="{5FD9A19C-9245-3FE4-D122-48F69D0EEC6B}"/>
              </a:ext>
            </a:extLst>
          </p:cNvPr>
          <p:cNvCxnSpPr>
            <a:cxnSpLocks/>
            <a:stCxn id="30" idx="6"/>
            <a:endCxn id="44" idx="2"/>
          </p:cNvCxnSpPr>
          <p:nvPr/>
        </p:nvCxnSpPr>
        <p:spPr>
          <a:xfrm flipV="1">
            <a:off x="4361276" y="2731240"/>
            <a:ext cx="743963" cy="353805"/>
          </a:xfrm>
          <a:prstGeom prst="curvedConnector3">
            <a:avLst>
              <a:gd name="adj1" fmla="val 67498"/>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or: Curved 54">
            <a:extLst>
              <a:ext uri="{FF2B5EF4-FFF2-40B4-BE49-F238E27FC236}">
                <a16:creationId xmlns:a16="http://schemas.microsoft.com/office/drawing/2014/main" id="{4EEB38B7-81E5-4015-F6E7-3FC21B71A1E4}"/>
              </a:ext>
            </a:extLst>
          </p:cNvPr>
          <p:cNvCxnSpPr>
            <a:cxnSpLocks/>
            <a:stCxn id="40" idx="6"/>
            <a:endCxn id="49" idx="2"/>
          </p:cNvCxnSpPr>
          <p:nvPr/>
        </p:nvCxnSpPr>
        <p:spPr>
          <a:xfrm flipV="1">
            <a:off x="4361276" y="4580729"/>
            <a:ext cx="743963" cy="341922"/>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or: Curved 55">
            <a:extLst>
              <a:ext uri="{FF2B5EF4-FFF2-40B4-BE49-F238E27FC236}">
                <a16:creationId xmlns:a16="http://schemas.microsoft.com/office/drawing/2014/main" id="{EFB43000-4DA8-08E6-2FF9-A5AB5960DC21}"/>
              </a:ext>
            </a:extLst>
          </p:cNvPr>
          <p:cNvCxnSpPr>
            <a:cxnSpLocks/>
            <a:stCxn id="29" idx="6"/>
            <a:endCxn id="48" idx="2"/>
          </p:cNvCxnSpPr>
          <p:nvPr/>
        </p:nvCxnSpPr>
        <p:spPr>
          <a:xfrm>
            <a:off x="4361276" y="2721080"/>
            <a:ext cx="743963" cy="1100585"/>
          </a:xfrm>
          <a:prstGeom prst="curvedConnector3">
            <a:avLst>
              <a:gd name="adj1" fmla="val 64795"/>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Curved 56">
            <a:extLst>
              <a:ext uri="{FF2B5EF4-FFF2-40B4-BE49-F238E27FC236}">
                <a16:creationId xmlns:a16="http://schemas.microsoft.com/office/drawing/2014/main" id="{F3029499-8E9C-74C4-2BB7-DF9C6D55E97C}"/>
              </a:ext>
            </a:extLst>
          </p:cNvPr>
          <p:cNvCxnSpPr>
            <a:cxnSpLocks/>
            <a:stCxn id="31" idx="6"/>
            <a:endCxn id="45" idx="2"/>
          </p:cNvCxnSpPr>
          <p:nvPr/>
        </p:nvCxnSpPr>
        <p:spPr>
          <a:xfrm flipV="1">
            <a:off x="4361276" y="3085045"/>
            <a:ext cx="743963" cy="1095134"/>
          </a:xfrm>
          <a:prstGeom prst="curvedConnector3">
            <a:avLst>
              <a:gd name="adj1" fmla="val 23256"/>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D4622E70-4C01-1EB8-B21D-0C8053853E05}"/>
              </a:ext>
            </a:extLst>
          </p:cNvPr>
          <p:cNvSpPr/>
          <p:nvPr/>
        </p:nvSpPr>
        <p:spPr>
          <a:xfrm>
            <a:off x="4001236" y="6267098"/>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ja" sz="1000" dirty="0">
                <a:solidFill>
                  <a:schemeClr val="bg1"/>
                </a:solidFill>
              </a:rPr>
              <a:t>15</a:t>
            </a:r>
          </a:p>
        </p:txBody>
      </p:sp>
      <p:sp>
        <p:nvSpPr>
          <p:cNvPr id="59" name="Oval 58">
            <a:extLst>
              <a:ext uri="{FF2B5EF4-FFF2-40B4-BE49-F238E27FC236}">
                <a16:creationId xmlns:a16="http://schemas.microsoft.com/office/drawing/2014/main" id="{2A5878EB-3E54-68B7-2D89-00AAC8ED3DD8}"/>
              </a:ext>
            </a:extLst>
          </p:cNvPr>
          <p:cNvSpPr/>
          <p:nvPr/>
        </p:nvSpPr>
        <p:spPr>
          <a:xfrm>
            <a:off x="5105239" y="6264971"/>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ja" sz="1000" dirty="0">
                <a:solidFill>
                  <a:schemeClr val="bg1"/>
                </a:solidFill>
              </a:rPr>
              <a:t>15</a:t>
            </a:r>
          </a:p>
        </p:txBody>
      </p:sp>
      <p:cxnSp>
        <p:nvCxnSpPr>
          <p:cNvPr id="60" name="Connector: Curved 59">
            <a:extLst>
              <a:ext uri="{FF2B5EF4-FFF2-40B4-BE49-F238E27FC236}">
                <a16:creationId xmlns:a16="http://schemas.microsoft.com/office/drawing/2014/main" id="{1545C91A-5BF6-9E3C-50C8-AABDC4F6AF12}"/>
              </a:ext>
            </a:extLst>
          </p:cNvPr>
          <p:cNvCxnSpPr>
            <a:cxnSpLocks/>
            <a:stCxn id="37" idx="6"/>
            <a:endCxn id="50" idx="2"/>
          </p:cNvCxnSpPr>
          <p:nvPr/>
        </p:nvCxnSpPr>
        <p:spPr>
          <a:xfrm>
            <a:off x="4361276" y="3444101"/>
            <a:ext cx="743963" cy="1500775"/>
          </a:xfrm>
          <a:prstGeom prst="curvedConnector3">
            <a:avLst>
              <a:gd name="adj1" fmla="val 54552"/>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or: Curved 60">
            <a:extLst>
              <a:ext uri="{FF2B5EF4-FFF2-40B4-BE49-F238E27FC236}">
                <a16:creationId xmlns:a16="http://schemas.microsoft.com/office/drawing/2014/main" id="{E3056654-E86A-9570-9A56-1294A501DE36}"/>
              </a:ext>
            </a:extLst>
          </p:cNvPr>
          <p:cNvCxnSpPr>
            <a:cxnSpLocks/>
            <a:stCxn id="38" idx="6"/>
            <a:endCxn id="47" idx="2"/>
          </p:cNvCxnSpPr>
          <p:nvPr/>
        </p:nvCxnSpPr>
        <p:spPr>
          <a:xfrm flipV="1">
            <a:off x="4361276" y="3466326"/>
            <a:ext cx="743963" cy="352164"/>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nector: Curved 61">
            <a:extLst>
              <a:ext uri="{FF2B5EF4-FFF2-40B4-BE49-F238E27FC236}">
                <a16:creationId xmlns:a16="http://schemas.microsoft.com/office/drawing/2014/main" id="{63E9509E-CF5D-F797-F1C3-73D57C982F47}"/>
              </a:ext>
            </a:extLst>
          </p:cNvPr>
          <p:cNvCxnSpPr>
            <a:cxnSpLocks/>
            <a:stCxn id="39" idx="6"/>
            <a:endCxn id="46" idx="2"/>
          </p:cNvCxnSpPr>
          <p:nvPr/>
        </p:nvCxnSpPr>
        <p:spPr>
          <a:xfrm flipV="1">
            <a:off x="4361276" y="4202404"/>
            <a:ext cx="743963" cy="359275"/>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or: Curved 62">
            <a:extLst>
              <a:ext uri="{FF2B5EF4-FFF2-40B4-BE49-F238E27FC236}">
                <a16:creationId xmlns:a16="http://schemas.microsoft.com/office/drawing/2014/main" id="{5B44AC4D-1C5B-E330-4FA4-74FF176C8C5B}"/>
              </a:ext>
            </a:extLst>
          </p:cNvPr>
          <p:cNvCxnSpPr>
            <a:cxnSpLocks/>
            <a:stCxn id="41" idx="6"/>
            <a:endCxn id="51" idx="2"/>
          </p:cNvCxnSpPr>
          <p:nvPr/>
        </p:nvCxnSpPr>
        <p:spPr>
          <a:xfrm>
            <a:off x="4361276" y="5272521"/>
            <a:ext cx="743963" cy="31750"/>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nector: Curved 63">
            <a:extLst>
              <a:ext uri="{FF2B5EF4-FFF2-40B4-BE49-F238E27FC236}">
                <a16:creationId xmlns:a16="http://schemas.microsoft.com/office/drawing/2014/main" id="{6C278C21-8829-60ED-7D28-89BD03C87A0C}"/>
              </a:ext>
            </a:extLst>
          </p:cNvPr>
          <p:cNvCxnSpPr>
            <a:cxnSpLocks/>
            <a:stCxn id="43" idx="6"/>
            <a:endCxn id="52" idx="2"/>
          </p:cNvCxnSpPr>
          <p:nvPr/>
        </p:nvCxnSpPr>
        <p:spPr>
          <a:xfrm flipV="1">
            <a:off x="4361276" y="5648287"/>
            <a:ext cx="743963" cy="356602"/>
          </a:xfrm>
          <a:prstGeom prst="curvedConnector3">
            <a:avLst>
              <a:gd name="adj1" fmla="val 65705"/>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nector: Curved 64">
            <a:extLst>
              <a:ext uri="{FF2B5EF4-FFF2-40B4-BE49-F238E27FC236}">
                <a16:creationId xmlns:a16="http://schemas.microsoft.com/office/drawing/2014/main" id="{5F47B50A-F439-52FC-336D-41B758997DC4}"/>
              </a:ext>
            </a:extLst>
          </p:cNvPr>
          <p:cNvCxnSpPr>
            <a:cxnSpLocks/>
            <a:stCxn id="58" idx="6"/>
            <a:endCxn id="53" idx="2"/>
          </p:cNvCxnSpPr>
          <p:nvPr/>
        </p:nvCxnSpPr>
        <p:spPr>
          <a:xfrm flipV="1">
            <a:off x="4361276" y="6030289"/>
            <a:ext cx="743963" cy="353509"/>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ctor: Curved 65">
            <a:extLst>
              <a:ext uri="{FF2B5EF4-FFF2-40B4-BE49-F238E27FC236}">
                <a16:creationId xmlns:a16="http://schemas.microsoft.com/office/drawing/2014/main" id="{BB1C0BF7-8B41-476C-3D8E-57A7613EA8AD}"/>
              </a:ext>
            </a:extLst>
          </p:cNvPr>
          <p:cNvCxnSpPr>
            <a:cxnSpLocks/>
            <a:stCxn id="42" idx="6"/>
            <a:endCxn id="59" idx="2"/>
          </p:cNvCxnSpPr>
          <p:nvPr/>
        </p:nvCxnSpPr>
        <p:spPr>
          <a:xfrm>
            <a:off x="4361276" y="5654637"/>
            <a:ext cx="743963" cy="727034"/>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300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A228E-2D4B-6856-F78F-E0D53A530AB6}"/>
            </a:ext>
          </a:extLst>
        </p:cNvPr>
        <p:cNvGrpSpPr/>
        <p:nvPr/>
      </p:nvGrpSpPr>
      <p:grpSpPr>
        <a:xfrm>
          <a:off x="0" y="0"/>
          <a:ext cx="0" cy="0"/>
          <a:chOff x="0" y="0"/>
          <a:chExt cx="0" cy="0"/>
        </a:xfrm>
      </p:grpSpPr>
      <p:graphicFrame>
        <p:nvGraphicFramePr>
          <p:cNvPr id="2" name="Chart 109">
            <a:extLst>
              <a:ext uri="{FF2B5EF4-FFF2-40B4-BE49-F238E27FC236}">
                <a16:creationId xmlns:a16="http://schemas.microsoft.com/office/drawing/2014/main" id="{601CA808-2E71-E2B0-6CE5-38D65381A541}"/>
              </a:ext>
            </a:extLst>
          </p:cNvPr>
          <p:cNvGraphicFramePr/>
          <p:nvPr>
            <p:custDataLst>
              <p:tags r:id="rId1"/>
            </p:custDataLst>
          </p:nvPr>
        </p:nvGraphicFramePr>
        <p:xfrm>
          <a:off x="298450" y="3232150"/>
          <a:ext cx="9355138" cy="1319213"/>
        </p:xfrm>
        <a:graphic>
          <a:graphicData uri="http://schemas.openxmlformats.org/drawingml/2006/chart">
            <c:chart xmlns:c="http://schemas.openxmlformats.org/drawingml/2006/chart" xmlns:r="http://schemas.openxmlformats.org/officeDocument/2006/relationships" r:id="rId4"/>
          </a:graphicData>
        </a:graphic>
      </p:graphicFrame>
      <p:sp>
        <p:nvSpPr>
          <p:cNvPr id="57" name="テキスト ボックス 56">
            <a:extLst>
              <a:ext uri="{FF2B5EF4-FFF2-40B4-BE49-F238E27FC236}">
                <a16:creationId xmlns:a16="http://schemas.microsoft.com/office/drawing/2014/main" id="{CA39E969-9851-31A9-8FC7-3DE2FC91DE1C}"/>
              </a:ext>
            </a:extLst>
          </p:cNvPr>
          <p:cNvSpPr txBox="1"/>
          <p:nvPr/>
        </p:nvSpPr>
        <p:spPr>
          <a:xfrm>
            <a:off x="200472" y="1124744"/>
            <a:ext cx="9505056" cy="7182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年における死亡要因上位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位は「非感染性疾患」であり、その中でも「心血管疾患」が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34.41%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を占めた。次いで、「呼吸器感染症・結核」が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17.7%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COVID-19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のパンデミック関連による死亡が全死亡者数の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タイトル 4">
            <a:extLst>
              <a:ext uri="{FF2B5EF4-FFF2-40B4-BE49-F238E27FC236}">
                <a16:creationId xmlns:a16="http://schemas.microsoft.com/office/drawing/2014/main" id="{1DEB8F5E-450B-C299-B5D4-B7C347B77FEF}"/>
              </a:ext>
            </a:extLst>
          </p:cNvPr>
          <p:cNvSpPr>
            <a:spLocks noGrp="1"/>
          </p:cNvSpPr>
          <p:nvPr>
            <p:ph type="title"/>
          </p:nvPr>
        </p:nvSpPr>
        <p:spPr/>
        <p:txBody>
          <a:bodyPr vert="horz"/>
          <a:lstStyle/>
          <a:p>
            <a:r>
              <a:rPr lang="ja-JP" altLang="en-US"/>
              <a:t>バングラデシュ／</a:t>
            </a:r>
            <a:r>
              <a:rPr lang="ja-JP" altLang="en-US" dirty="0"/>
              <a:t>医療関連／医療・公衆衛生</a:t>
            </a:r>
            <a:endParaRPr kumimoji="1" lang="ja-JP" altLang="en-US" dirty="0"/>
          </a:p>
        </p:txBody>
      </p:sp>
      <p:sp>
        <p:nvSpPr>
          <p:cNvPr id="6" name="テキスト プレースホルダー 5">
            <a:extLst>
              <a:ext uri="{FF2B5EF4-FFF2-40B4-BE49-F238E27FC236}">
                <a16:creationId xmlns:a16="http://schemas.microsoft.com/office/drawing/2014/main" id="{5E285DC6-D8D7-48A4-E693-5817D5EF6A53}"/>
              </a:ext>
            </a:extLst>
          </p:cNvPr>
          <p:cNvSpPr>
            <a:spLocks noGrp="1"/>
          </p:cNvSpPr>
          <p:nvPr>
            <p:ph type="body" sz="quarter" idx="15"/>
          </p:nvPr>
        </p:nvSpPr>
        <p:spPr/>
        <p:txBody>
          <a:bodyPr/>
          <a:lstStyle/>
          <a:p>
            <a:r>
              <a:rPr lang="ja-JP" altLang="en-US" dirty="0"/>
              <a:t>疾病構造・死亡要因</a:t>
            </a:r>
            <a:r>
              <a:rPr lang="en-US" altLang="ja-JP" dirty="0"/>
              <a:t>【</a:t>
            </a:r>
            <a:r>
              <a:rPr lang="ja-JP" altLang="en-US" dirty="0"/>
              <a:t>中分類</a:t>
            </a:r>
            <a:r>
              <a:rPr lang="en-US" altLang="ja-JP" dirty="0"/>
              <a:t>】</a:t>
            </a:r>
          </a:p>
        </p:txBody>
      </p:sp>
      <p:grpSp>
        <p:nvGrpSpPr>
          <p:cNvPr id="75" name="グループ化 7">
            <a:extLst>
              <a:ext uri="{FF2B5EF4-FFF2-40B4-BE49-F238E27FC236}">
                <a16:creationId xmlns:a16="http://schemas.microsoft.com/office/drawing/2014/main" id="{EF76266E-2C61-3514-D780-F9A8CB5A1744}"/>
              </a:ext>
            </a:extLst>
          </p:cNvPr>
          <p:cNvGrpSpPr/>
          <p:nvPr/>
        </p:nvGrpSpPr>
        <p:grpSpPr>
          <a:xfrm>
            <a:off x="218907" y="2301386"/>
            <a:ext cx="9414613" cy="288032"/>
            <a:chOff x="4803500" y="2113806"/>
            <a:chExt cx="2954133" cy="288032"/>
          </a:xfrm>
        </p:grpSpPr>
        <p:cxnSp>
          <p:nvCxnSpPr>
            <p:cNvPr id="76" name="直線コネクタ 75">
              <a:extLst>
                <a:ext uri="{FF2B5EF4-FFF2-40B4-BE49-F238E27FC236}">
                  <a16:creationId xmlns:a16="http://schemas.microsoft.com/office/drawing/2014/main" id="{4E793D28-551D-4301-B731-74EEF65036AD}"/>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a:extLst>
                <a:ext uri="{FF2B5EF4-FFF2-40B4-BE49-F238E27FC236}">
                  <a16:creationId xmlns:a16="http://schemas.microsoft.com/office/drawing/2014/main" id="{429F77F9-D0F2-D7C8-5AFC-A9AE2FF8D881}"/>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死亡要因で見る疾病構造の変化（</a:t>
              </a:r>
              <a:r>
                <a:rPr lang="en-US" altLang="ja-JP" sz="1400" dirty="0">
                  <a:solidFill>
                    <a:srgbClr val="000000"/>
                  </a:solidFill>
                  <a:latin typeface="Arial Black" pitchFamily="34" charset="0"/>
                  <a:ea typeface="HGP創英角ｺﾞｼｯｸUB" pitchFamily="50" charset="-128"/>
                </a:rPr>
                <a:t>1990</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2021</a:t>
              </a:r>
              <a:r>
                <a:rPr lang="ja-JP" altLang="en-US" sz="1400" dirty="0">
                  <a:solidFill>
                    <a:srgbClr val="000000"/>
                  </a:solidFill>
                  <a:latin typeface="Arial Black" pitchFamily="34" charset="0"/>
                  <a:ea typeface="HGP創英角ｺﾞｼｯｸUB" pitchFamily="50" charset="-128"/>
                </a:rPr>
                <a:t>年）</a:t>
              </a:r>
              <a:endParaRPr lang="zh-TW" altLang="en-US" sz="1400" dirty="0">
                <a:solidFill>
                  <a:srgbClr val="000000"/>
                </a:solidFill>
                <a:latin typeface="Arial Black" pitchFamily="34" charset="0"/>
                <a:ea typeface="HGP創英角ｺﾞｼｯｸUB" pitchFamily="50" charset="-128"/>
              </a:endParaRPr>
            </a:p>
          </p:txBody>
        </p:sp>
      </p:grpSp>
      <p:grpSp>
        <p:nvGrpSpPr>
          <p:cNvPr id="11" name="グループ化 10">
            <a:extLst>
              <a:ext uri="{FF2B5EF4-FFF2-40B4-BE49-F238E27FC236}">
                <a16:creationId xmlns:a16="http://schemas.microsoft.com/office/drawing/2014/main" id="{EEBBEB8C-DD8D-EA14-1784-AA85BB562A4B}"/>
              </a:ext>
            </a:extLst>
          </p:cNvPr>
          <p:cNvGrpSpPr/>
          <p:nvPr/>
        </p:nvGrpSpPr>
        <p:grpSpPr>
          <a:xfrm>
            <a:off x="380491" y="2643957"/>
            <a:ext cx="1163546" cy="648528"/>
            <a:chOff x="-1179691" y="716065"/>
            <a:chExt cx="1163546" cy="648528"/>
          </a:xfrm>
        </p:grpSpPr>
        <p:sp>
          <p:nvSpPr>
            <p:cNvPr id="87" name="正方形/長方形 86">
              <a:extLst>
                <a:ext uri="{FF2B5EF4-FFF2-40B4-BE49-F238E27FC236}">
                  <a16:creationId xmlns:a16="http://schemas.microsoft.com/office/drawing/2014/main" id="{10FEBF5B-9D5A-973C-179A-9BDC73FA8D6D}"/>
                </a:ext>
              </a:extLst>
            </p:cNvPr>
            <p:cNvSpPr/>
            <p:nvPr/>
          </p:nvSpPr>
          <p:spPr>
            <a:xfrm>
              <a:off x="-1179691" y="716065"/>
              <a:ext cx="1163545" cy="619009"/>
            </a:xfrm>
            <a:prstGeom prst="rect">
              <a:avLst/>
            </a:prstGeom>
            <a:noFill/>
            <a:ln>
              <a:solidFill>
                <a:schemeClr val="accent1"/>
              </a:solidFill>
            </a:ln>
          </p:spPr>
          <p:txBody>
            <a:bodyPr wrap="square" rIns="0" rtlCol="0" anchor="t" anchorCtr="0">
              <a:noAutofit/>
            </a:bodyPr>
            <a:lstStyle/>
            <a:p>
              <a:pPr marL="3175" algn="just">
                <a:lnSpc>
                  <a:spcPct val="114000"/>
                </a:lnSpc>
              </a:pP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凡例</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正方形/長方形 88">
              <a:extLst>
                <a:ext uri="{FF2B5EF4-FFF2-40B4-BE49-F238E27FC236}">
                  <a16:creationId xmlns:a16="http://schemas.microsoft.com/office/drawing/2014/main" id="{5E4A41ED-4BA9-A766-E990-64A26FA739C2}"/>
                </a:ext>
              </a:extLst>
            </p:cNvPr>
            <p:cNvSpPr/>
            <p:nvPr/>
          </p:nvSpPr>
          <p:spPr>
            <a:xfrm>
              <a:off x="-1071586" y="916576"/>
              <a:ext cx="360040" cy="72008"/>
            </a:xfrm>
            <a:prstGeom prst="rect">
              <a:avLst/>
            </a:prstGeom>
            <a:solidFill>
              <a:srgbClr val="1F497D"/>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正方形/長方形 89">
              <a:extLst>
                <a:ext uri="{FF2B5EF4-FFF2-40B4-BE49-F238E27FC236}">
                  <a16:creationId xmlns:a16="http://schemas.microsoft.com/office/drawing/2014/main" id="{F236056B-4774-183C-A52B-D08B5BCE20D4}"/>
                </a:ext>
              </a:extLst>
            </p:cNvPr>
            <p:cNvSpPr/>
            <p:nvPr/>
          </p:nvSpPr>
          <p:spPr>
            <a:xfrm>
              <a:off x="-1071586" y="1069697"/>
              <a:ext cx="360040" cy="72008"/>
            </a:xfrm>
            <a:prstGeom prst="rect">
              <a:avLst/>
            </a:prstGeom>
            <a:solidFill>
              <a:srgbClr val="C0E6F4"/>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正方形/長方形 91">
              <a:extLst>
                <a:ext uri="{FF2B5EF4-FFF2-40B4-BE49-F238E27FC236}">
                  <a16:creationId xmlns:a16="http://schemas.microsoft.com/office/drawing/2014/main" id="{3CEB3437-B17B-512E-E825-599FA1BF0FD1}"/>
                </a:ext>
              </a:extLst>
            </p:cNvPr>
            <p:cNvSpPr/>
            <p:nvPr/>
          </p:nvSpPr>
          <p:spPr>
            <a:xfrm>
              <a:off x="-1071586" y="1222818"/>
              <a:ext cx="360040" cy="72008"/>
            </a:xfrm>
            <a:prstGeom prst="rect">
              <a:avLst/>
            </a:prstGeom>
            <a:solidFill>
              <a:srgbClr val="80CCE8"/>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テキスト ボックス 92">
              <a:extLst>
                <a:ext uri="{FF2B5EF4-FFF2-40B4-BE49-F238E27FC236}">
                  <a16:creationId xmlns:a16="http://schemas.microsoft.com/office/drawing/2014/main" id="{513E875C-99EB-B666-7B1D-750B65EBA0FB}"/>
                </a:ext>
              </a:extLst>
            </p:cNvPr>
            <p:cNvSpPr txBox="1"/>
            <p:nvPr/>
          </p:nvSpPr>
          <p:spPr>
            <a:xfrm>
              <a:off x="-784304" y="857819"/>
              <a:ext cx="768159"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：非感染性疾患</a:t>
              </a:r>
            </a:p>
          </p:txBody>
        </p:sp>
        <p:sp>
          <p:nvSpPr>
            <p:cNvPr id="94" name="テキスト ボックス 93">
              <a:extLst>
                <a:ext uri="{FF2B5EF4-FFF2-40B4-BE49-F238E27FC236}">
                  <a16:creationId xmlns:a16="http://schemas.microsoft.com/office/drawing/2014/main" id="{35B1C0D2-F48B-3AA0-8CB0-9D5109DC6DF4}"/>
                </a:ext>
              </a:extLst>
            </p:cNvPr>
            <p:cNvSpPr txBox="1"/>
            <p:nvPr/>
          </p:nvSpPr>
          <p:spPr>
            <a:xfrm>
              <a:off x="-777504" y="1011329"/>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：感染症</a:t>
              </a:r>
            </a:p>
          </p:txBody>
        </p:sp>
        <p:sp>
          <p:nvSpPr>
            <p:cNvPr id="99" name="テキスト ボックス 98">
              <a:extLst>
                <a:ext uri="{FF2B5EF4-FFF2-40B4-BE49-F238E27FC236}">
                  <a16:creationId xmlns:a16="http://schemas.microsoft.com/office/drawing/2014/main" id="{850BC7BC-123A-06BA-1E7F-FD1444D6645D}"/>
                </a:ext>
              </a:extLst>
            </p:cNvPr>
            <p:cNvSpPr txBox="1"/>
            <p:nvPr/>
          </p:nvSpPr>
          <p:spPr>
            <a:xfrm>
              <a:off x="-777184" y="1164538"/>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：事故等</a:t>
              </a:r>
            </a:p>
          </p:txBody>
        </p:sp>
      </p:grpSp>
      <p:sp>
        <p:nvSpPr>
          <p:cNvPr id="131" name="テキスト ボックス 130">
            <a:extLst>
              <a:ext uri="{FF2B5EF4-FFF2-40B4-BE49-F238E27FC236}">
                <a16:creationId xmlns:a16="http://schemas.microsoft.com/office/drawing/2014/main" id="{25F8CD0F-943F-6D24-8DB1-021ECD74A45B}"/>
              </a:ext>
            </a:extLst>
          </p:cNvPr>
          <p:cNvSpPr txBox="1"/>
          <p:nvPr/>
        </p:nvSpPr>
        <p:spPr>
          <a:xfrm>
            <a:off x="1796024" y="5999672"/>
            <a:ext cx="2436896" cy="584775"/>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糖尿病・腎臓疾患／その他の非感染性疾患／</a:t>
            </a:r>
          </a:p>
          <a:p>
            <a:r>
              <a:rPr lang="ja-JP" altLang="en-US" dirty="0"/>
              <a:t>神経疾患／薬物使用障害／</a:t>
            </a:r>
          </a:p>
          <a:p>
            <a:r>
              <a:rPr lang="ja-JP" altLang="en-US" dirty="0"/>
              <a:t>筋骨格系疾患／皮膚及び皮下疾患</a:t>
            </a:r>
            <a:endParaRPr lang="en-US" altLang="ja-JP" dirty="0"/>
          </a:p>
          <a:p>
            <a:r>
              <a:rPr lang="en-US" altLang="ja-JP" dirty="0"/>
              <a:t>※</a:t>
            </a:r>
            <a:r>
              <a:rPr lang="ja-JP" altLang="en-US" dirty="0"/>
              <a:t>割合の大きい順</a:t>
            </a:r>
          </a:p>
        </p:txBody>
      </p:sp>
      <p:sp>
        <p:nvSpPr>
          <p:cNvPr id="108" name="テキスト ボックス 107">
            <a:extLst>
              <a:ext uri="{FF2B5EF4-FFF2-40B4-BE49-F238E27FC236}">
                <a16:creationId xmlns:a16="http://schemas.microsoft.com/office/drawing/2014/main" id="{8384155A-ECF9-A2D0-456B-479CB8D30121}"/>
              </a:ext>
            </a:extLst>
          </p:cNvPr>
          <p:cNvSpPr txBox="1"/>
          <p:nvPr/>
        </p:nvSpPr>
        <p:spPr>
          <a:xfrm>
            <a:off x="7359835" y="2684579"/>
            <a:ext cx="1980259" cy="646331"/>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900" dirty="0"/>
              <a:t>妊産婦・新生児の障害／腸管感染症／その他の感染症／栄養失調／</a:t>
            </a:r>
            <a:endParaRPr lang="en-US" altLang="ja-JP" sz="900" dirty="0"/>
          </a:p>
          <a:p>
            <a:r>
              <a:rPr lang="en-US" altLang="ja-JP" sz="900" dirty="0"/>
              <a:t>HIV /</a:t>
            </a:r>
            <a:r>
              <a:rPr lang="ja-JP" altLang="en-US" sz="900" dirty="0"/>
              <a:t>エイズ・性感染症／</a:t>
            </a:r>
          </a:p>
          <a:p>
            <a:r>
              <a:rPr lang="en-US" altLang="ja-JP" sz="900" dirty="0"/>
              <a:t>※</a:t>
            </a:r>
            <a:r>
              <a:rPr lang="ja-JP" altLang="en-US" sz="900" dirty="0"/>
              <a:t>割合の大きい順</a:t>
            </a:r>
          </a:p>
        </p:txBody>
      </p:sp>
      <p:sp>
        <p:nvSpPr>
          <p:cNvPr id="96" name="テキスト ボックス 95">
            <a:extLst>
              <a:ext uri="{FF2B5EF4-FFF2-40B4-BE49-F238E27FC236}">
                <a16:creationId xmlns:a16="http://schemas.microsoft.com/office/drawing/2014/main" id="{811E3FFF-1B35-03B1-FA2B-5C173DF0C7A3}"/>
              </a:ext>
            </a:extLst>
          </p:cNvPr>
          <p:cNvSpPr txBox="1"/>
          <p:nvPr/>
        </p:nvSpPr>
        <p:spPr>
          <a:xfrm>
            <a:off x="5028806" y="2812273"/>
            <a:ext cx="2053775" cy="507831"/>
          </a:xfrm>
          <a:prstGeom prst="rect">
            <a:avLst/>
          </a:prstGeom>
          <a:noFill/>
          <a:ln>
            <a:solidFill>
              <a:schemeClr val="tx1">
                <a:lumMod val="50000"/>
                <a:lumOff val="50000"/>
              </a:schemeClr>
            </a:solidFill>
          </a:ln>
        </p:spPr>
        <p:txBody>
          <a:bodyPr wrap="square" rtlCol="0">
            <a:spAutoFit/>
          </a:bodyPr>
          <a:lstStyle/>
          <a:p>
            <a:r>
              <a:rPr lang="ja-JP" altLang="en-US" sz="900" dirty="0">
                <a:latin typeface="Arial" panose="020B0604020202020204" pitchFamily="34" charset="0"/>
                <a:ea typeface="ＭＳ Ｐゴシック" panose="020B0600070205080204" pitchFamily="50" charset="-128"/>
                <a:cs typeface="Arial" panose="020B0604020202020204" pitchFamily="34" charset="0"/>
              </a:rPr>
              <a:t>神経疾患／その他の非感染性疾患／</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900" dirty="0">
                <a:latin typeface="Arial" panose="020B0604020202020204" pitchFamily="34" charset="0"/>
                <a:ea typeface="ＭＳ Ｐゴシック" panose="020B0600070205080204" pitchFamily="50" charset="-128"/>
                <a:cs typeface="Arial" panose="020B0604020202020204" pitchFamily="34" charset="0"/>
              </a:rPr>
              <a:t>筋骨格系疾患</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割合の大きい順</a:t>
            </a:r>
          </a:p>
        </p:txBody>
      </p:sp>
      <p:sp>
        <p:nvSpPr>
          <p:cNvPr id="171" name="テキスト ボックス 170">
            <a:extLst>
              <a:ext uri="{FF2B5EF4-FFF2-40B4-BE49-F238E27FC236}">
                <a16:creationId xmlns:a16="http://schemas.microsoft.com/office/drawing/2014/main" id="{B9DCC4CF-1FB1-25E2-B1BA-D337FDCC6227}"/>
              </a:ext>
            </a:extLst>
          </p:cNvPr>
          <p:cNvSpPr txBox="1"/>
          <p:nvPr/>
        </p:nvSpPr>
        <p:spPr>
          <a:xfrm>
            <a:off x="7695124" y="6028259"/>
            <a:ext cx="1659429" cy="507831"/>
          </a:xfrm>
          <a:prstGeom prst="rect">
            <a:avLst/>
          </a:prstGeom>
          <a:noFill/>
          <a:ln>
            <a:solidFill>
              <a:schemeClr val="tx1">
                <a:lumMod val="50000"/>
                <a:lumOff val="50000"/>
              </a:schemeClr>
            </a:solidFill>
          </a:ln>
        </p:spPr>
        <p:txBody>
          <a:bodyPr wrap="non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900" dirty="0"/>
              <a:t>顧みられない熱帯病とマラリア</a:t>
            </a:r>
          </a:p>
          <a:p>
            <a:r>
              <a:rPr lang="en-US" altLang="ja-JP" sz="900" dirty="0"/>
              <a:t>HIV /</a:t>
            </a:r>
            <a:r>
              <a:rPr lang="ja-JP" altLang="en-US" sz="900" dirty="0"/>
              <a:t>エイズ・性感染症</a:t>
            </a:r>
            <a:endParaRPr lang="en-US" altLang="ja-JP" sz="900" dirty="0"/>
          </a:p>
          <a:p>
            <a:r>
              <a:rPr lang="en-US" altLang="ja-JP" sz="900" dirty="0"/>
              <a:t>※</a:t>
            </a:r>
            <a:r>
              <a:rPr lang="ja-JP" altLang="en-US" sz="900" dirty="0"/>
              <a:t>割合の大きい順</a:t>
            </a:r>
          </a:p>
        </p:txBody>
      </p:sp>
      <p:cxnSp>
        <p:nvCxnSpPr>
          <p:cNvPr id="183" name="直線コネクタ 182">
            <a:extLst>
              <a:ext uri="{FF2B5EF4-FFF2-40B4-BE49-F238E27FC236}">
                <a16:creationId xmlns:a16="http://schemas.microsoft.com/office/drawing/2014/main" id="{4AC3B1C1-4C0B-4D8F-2A37-A949D41D7B65}"/>
              </a:ext>
            </a:extLst>
          </p:cNvPr>
          <p:cNvCxnSpPr>
            <a:endCxn id="171" idx="0"/>
          </p:cNvCxnSpPr>
          <p:nvPr/>
        </p:nvCxnSpPr>
        <p:spPr>
          <a:xfrm flipH="1">
            <a:off x="8524839" y="5448299"/>
            <a:ext cx="169900" cy="57996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Chart 3">
            <a:extLst>
              <a:ext uri="{FF2B5EF4-FFF2-40B4-BE49-F238E27FC236}">
                <a16:creationId xmlns:a16="http://schemas.microsoft.com/office/drawing/2014/main" id="{C31DF9E9-9D87-F060-273E-9C46D4DF9E7D}"/>
              </a:ext>
            </a:extLst>
          </p:cNvPr>
          <p:cNvGraphicFramePr/>
          <p:nvPr>
            <p:custDataLst>
              <p:tags r:id="rId2"/>
            </p:custDataLst>
          </p:nvPr>
        </p:nvGraphicFramePr>
        <p:xfrm>
          <a:off x="71438" y="4467225"/>
          <a:ext cx="9832975" cy="1597025"/>
        </p:xfrm>
        <a:graphic>
          <a:graphicData uri="http://schemas.openxmlformats.org/drawingml/2006/chart">
            <c:chart xmlns:c="http://schemas.openxmlformats.org/drawingml/2006/chart" xmlns:r="http://schemas.openxmlformats.org/officeDocument/2006/relationships" r:id="rId5"/>
          </a:graphicData>
        </a:graphic>
      </p:graphicFrame>
      <p:sp>
        <p:nvSpPr>
          <p:cNvPr id="8" name="テキスト ボックス 7">
            <a:extLst>
              <a:ext uri="{FF2B5EF4-FFF2-40B4-BE49-F238E27FC236}">
                <a16:creationId xmlns:a16="http://schemas.microsoft.com/office/drawing/2014/main" id="{B14CB638-B455-4DDC-151F-6A84DF0D3039}"/>
              </a:ext>
            </a:extLst>
          </p:cNvPr>
          <p:cNvSpPr txBox="1"/>
          <p:nvPr/>
        </p:nvSpPr>
        <p:spPr>
          <a:xfrm>
            <a:off x="6553594" y="5124203"/>
            <a:ext cx="577081" cy="13849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900" noProof="1">
                <a:latin typeface="ＭＳ Ｐゴシック" panose="020B0600070205080204" pitchFamily="50" charset="-128"/>
                <a:ea typeface="ＭＳ Ｐゴシック" panose="020B0600070205080204" pitchFamily="50" charset="-128"/>
                <a:cs typeface="Arial" panose="020B0604020202020204" pitchFamily="34" charset="0"/>
              </a:rPr>
              <a:t>腸管感染症</a:t>
            </a:r>
            <a:endParaRPr kumimoji="1"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9" name="テキスト ボックス 8">
            <a:extLst>
              <a:ext uri="{FF2B5EF4-FFF2-40B4-BE49-F238E27FC236}">
                <a16:creationId xmlns:a16="http://schemas.microsoft.com/office/drawing/2014/main" id="{FE6D149D-B5E0-75BC-A03F-3135EDB80F62}"/>
              </a:ext>
            </a:extLst>
          </p:cNvPr>
          <p:cNvSpPr txBox="1"/>
          <p:nvPr/>
        </p:nvSpPr>
        <p:spPr>
          <a:xfrm>
            <a:off x="56456" y="3861075"/>
            <a:ext cx="434082" cy="178510"/>
          </a:xfrm>
          <a:prstGeom prst="rect">
            <a:avLst/>
          </a:prstGeom>
          <a:noFill/>
        </p:spPr>
        <p:txBody>
          <a:bodyPr wrap="square" rtlCol="0">
            <a:spAutoFit/>
          </a:bodyPr>
          <a:lstStyle/>
          <a:p>
            <a:r>
              <a:rPr kumimoji="1" lang="en-US" altLang="ja-JP" sz="560" noProof="1">
                <a:latin typeface="+mj-lt"/>
                <a:ea typeface="ＭＳ Ｐゴシック" panose="020B0600070205080204" pitchFamily="50" charset="-128"/>
                <a:cs typeface="Arial" panose="020B0604020202020204" pitchFamily="34" charset="0"/>
              </a:rPr>
              <a:t>2021</a:t>
            </a:r>
            <a:endParaRPr kumimoji="1" lang="ja-JP" altLang="en-US" sz="560">
              <a:latin typeface="+mj-lt"/>
              <a:ea typeface="ＭＳ Ｐゴシック" panose="020B0600070205080204" pitchFamily="50"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BE44A537-A042-E453-07AF-7802294A14A7}"/>
              </a:ext>
            </a:extLst>
          </p:cNvPr>
          <p:cNvSpPr txBox="1"/>
          <p:nvPr/>
        </p:nvSpPr>
        <p:spPr>
          <a:xfrm>
            <a:off x="56456" y="5060021"/>
            <a:ext cx="648072" cy="178510"/>
          </a:xfrm>
          <a:prstGeom prst="rect">
            <a:avLst/>
          </a:prstGeom>
          <a:noFill/>
        </p:spPr>
        <p:txBody>
          <a:bodyPr wrap="square" rtlCol="0">
            <a:spAutoFit/>
          </a:bodyPr>
          <a:lstStyle/>
          <a:p>
            <a:r>
              <a:rPr kumimoji="1" lang="en-US" altLang="ja-JP" sz="560" noProof="1">
                <a:latin typeface="Arial" panose="020B0604020202020204" pitchFamily="34" charset="0"/>
                <a:ea typeface="ＭＳ Ｐゴシック" panose="020B0600070205080204" pitchFamily="50" charset="-128"/>
                <a:cs typeface="Arial" panose="020B0604020202020204" pitchFamily="34" charset="0"/>
              </a:rPr>
              <a:t>1990</a:t>
            </a:r>
            <a:endParaRPr kumimoji="1" lang="ja-JP" altLang="en-US" sz="56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11">
            <a:extLst>
              <a:ext uri="{FF2B5EF4-FFF2-40B4-BE49-F238E27FC236}">
                <a16:creationId xmlns:a16="http://schemas.microsoft.com/office/drawing/2014/main" id="{0464573D-61F9-C612-923C-48C6C5238CAE}"/>
              </a:ext>
            </a:extLst>
          </p:cNvPr>
          <p:cNvSpPr txBox="1"/>
          <p:nvPr/>
        </p:nvSpPr>
        <p:spPr>
          <a:xfrm>
            <a:off x="566217" y="5106089"/>
            <a:ext cx="522870" cy="27699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defPPr>
              <a:defRPr lang="ja-JP"/>
            </a:defPPr>
            <a:lvl1pPr algn="ctr">
              <a:defRPr sz="60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sz="900" b="0" noProof="1">
                <a:solidFill>
                  <a:schemeClr val="bg1"/>
                </a:solidFill>
              </a:rPr>
              <a:t>心血管疾患</a:t>
            </a:r>
          </a:p>
        </p:txBody>
      </p:sp>
      <p:sp>
        <p:nvSpPr>
          <p:cNvPr id="13" name="テキスト ボックス 12">
            <a:extLst>
              <a:ext uri="{FF2B5EF4-FFF2-40B4-BE49-F238E27FC236}">
                <a16:creationId xmlns:a16="http://schemas.microsoft.com/office/drawing/2014/main" id="{2F5E85EA-B74E-6A96-77CE-74D436F86ED3}"/>
              </a:ext>
            </a:extLst>
          </p:cNvPr>
          <p:cNvSpPr txBox="1"/>
          <p:nvPr/>
        </p:nvSpPr>
        <p:spPr>
          <a:xfrm>
            <a:off x="2380714" y="5129260"/>
            <a:ext cx="346250" cy="13849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900" noProof="1">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14" name="テキスト ボックス 13">
            <a:extLst>
              <a:ext uri="{FF2B5EF4-FFF2-40B4-BE49-F238E27FC236}">
                <a16:creationId xmlns:a16="http://schemas.microsoft.com/office/drawing/2014/main" id="{7B3B502C-A961-47B7-A959-667E55E67B0E}"/>
              </a:ext>
            </a:extLst>
          </p:cNvPr>
          <p:cNvSpPr txBox="1"/>
          <p:nvPr/>
        </p:nvSpPr>
        <p:spPr>
          <a:xfrm>
            <a:off x="1304743" y="5039603"/>
            <a:ext cx="518698" cy="27699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defPPr>
              <a:defRPr lang="ja-JP"/>
            </a:defPPr>
            <a:lvl1pPr algn="ctr">
              <a:defRPr sz="60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sz="900" noProof="1">
                <a:solidFill>
                  <a:schemeClr val="bg1"/>
                </a:solidFill>
              </a:rPr>
              <a:t>慢性呼吸器疾患</a:t>
            </a:r>
          </a:p>
        </p:txBody>
      </p:sp>
      <p:sp>
        <p:nvSpPr>
          <p:cNvPr id="15" name="テキスト ボックス 14">
            <a:extLst>
              <a:ext uri="{FF2B5EF4-FFF2-40B4-BE49-F238E27FC236}">
                <a16:creationId xmlns:a16="http://schemas.microsoft.com/office/drawing/2014/main" id="{08B2A38A-02C4-A219-4652-23189322F88D}"/>
              </a:ext>
            </a:extLst>
          </p:cNvPr>
          <p:cNvSpPr txBox="1"/>
          <p:nvPr/>
        </p:nvSpPr>
        <p:spPr>
          <a:xfrm>
            <a:off x="1951159" y="5029585"/>
            <a:ext cx="340497" cy="41549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900" noProof="1">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消化器疾患</a:t>
            </a:r>
            <a:endParaRPr kumimoji="1" lang="ja-JP" altLang="en-US" sz="90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6" name="左中かっこ 15">
            <a:extLst>
              <a:ext uri="{FF2B5EF4-FFF2-40B4-BE49-F238E27FC236}">
                <a16:creationId xmlns:a16="http://schemas.microsoft.com/office/drawing/2014/main" id="{49468D06-3F8C-D312-1071-6E985EF50846}"/>
              </a:ext>
            </a:extLst>
          </p:cNvPr>
          <p:cNvSpPr/>
          <p:nvPr/>
        </p:nvSpPr>
        <p:spPr>
          <a:xfrm rot="16200000" flipV="1">
            <a:off x="2980861" y="5195452"/>
            <a:ext cx="83021" cy="484005"/>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600">
              <a:latin typeface="ＭＳ Ｐゴシック" panose="020B0600070205080204" pitchFamily="50" charset="-128"/>
              <a:ea typeface="ＭＳ Ｐゴシック" panose="020B0600070205080204" pitchFamily="50" charset="-128"/>
            </a:endParaRPr>
          </a:p>
        </p:txBody>
      </p:sp>
      <p:cxnSp>
        <p:nvCxnSpPr>
          <p:cNvPr id="17" name="直線コネクタ 16">
            <a:extLst>
              <a:ext uri="{FF2B5EF4-FFF2-40B4-BE49-F238E27FC236}">
                <a16:creationId xmlns:a16="http://schemas.microsoft.com/office/drawing/2014/main" id="{72CB7E29-8EC3-D3E9-5A37-3F8DBB8F21CD}"/>
              </a:ext>
            </a:extLst>
          </p:cNvPr>
          <p:cNvCxnSpPr>
            <a:cxnSpLocks/>
            <a:stCxn id="16" idx="1"/>
          </p:cNvCxnSpPr>
          <p:nvPr/>
        </p:nvCxnSpPr>
        <p:spPr>
          <a:xfrm flipH="1">
            <a:off x="2834452" y="5478965"/>
            <a:ext cx="187919" cy="52070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61258830-8512-91C8-13EF-CD7520351C92}"/>
              </a:ext>
            </a:extLst>
          </p:cNvPr>
          <p:cNvSpPr txBox="1"/>
          <p:nvPr/>
        </p:nvSpPr>
        <p:spPr>
          <a:xfrm>
            <a:off x="3507200" y="5109063"/>
            <a:ext cx="964242" cy="27699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900" noProof="1"/>
              <a:t>呼吸器感染症・結核</a:t>
            </a:r>
            <a:endPar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9" name="テキスト ボックス 18">
            <a:extLst>
              <a:ext uri="{FF2B5EF4-FFF2-40B4-BE49-F238E27FC236}">
                <a16:creationId xmlns:a16="http://schemas.microsoft.com/office/drawing/2014/main" id="{B6A64917-DAFF-05E6-18A1-FDE71D783C11}"/>
              </a:ext>
            </a:extLst>
          </p:cNvPr>
          <p:cNvSpPr txBox="1"/>
          <p:nvPr/>
        </p:nvSpPr>
        <p:spPr>
          <a:xfrm>
            <a:off x="4930134" y="5008787"/>
            <a:ext cx="745510"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60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sz="900" noProof="1"/>
              <a:t>妊産婦・新生児の障害</a:t>
            </a:r>
          </a:p>
        </p:txBody>
      </p:sp>
      <p:sp>
        <p:nvSpPr>
          <p:cNvPr id="20" name="テキスト ボックス 19">
            <a:extLst>
              <a:ext uri="{FF2B5EF4-FFF2-40B4-BE49-F238E27FC236}">
                <a16:creationId xmlns:a16="http://schemas.microsoft.com/office/drawing/2014/main" id="{40EE35B9-BB15-667E-C735-734030DFEA07}"/>
              </a:ext>
            </a:extLst>
          </p:cNvPr>
          <p:cNvSpPr txBox="1"/>
          <p:nvPr/>
        </p:nvSpPr>
        <p:spPr>
          <a:xfrm>
            <a:off x="7561492" y="5041952"/>
            <a:ext cx="460300" cy="246221"/>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800" noProof="1">
                <a:latin typeface="ＭＳ Ｐゴシック" panose="020B0600070205080204" pitchFamily="50" charset="-128"/>
                <a:ea typeface="ＭＳ Ｐゴシック" panose="020B0600070205080204" pitchFamily="50" charset="-128"/>
                <a:cs typeface="Arial" panose="020B0604020202020204" pitchFamily="34" charset="0"/>
              </a:rPr>
              <a:t>その他の感染症</a:t>
            </a:r>
            <a:endParaRPr kumimoji="1"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21" name="正方形/長方形 20">
            <a:extLst>
              <a:ext uri="{FF2B5EF4-FFF2-40B4-BE49-F238E27FC236}">
                <a16:creationId xmlns:a16="http://schemas.microsoft.com/office/drawing/2014/main" id="{058C93E9-C9EC-A03A-7391-D6CF78167329}"/>
              </a:ext>
            </a:extLst>
          </p:cNvPr>
          <p:cNvSpPr/>
          <p:nvPr/>
        </p:nvSpPr>
        <p:spPr>
          <a:xfrm>
            <a:off x="8918199" y="4977434"/>
            <a:ext cx="502337" cy="338554"/>
          </a:xfrm>
          <a:prstGeom prst="rect">
            <a:avLst/>
          </a:prstGeom>
        </p:spPr>
        <p:txBody>
          <a:bodyPr wrap="square">
            <a:spAutoFit/>
          </a:bodyPr>
          <a:lstStyle/>
          <a:p>
            <a:pPr algn="ctr"/>
            <a:r>
              <a:rPr lang="ja-JP" altLang="en-US" sz="800" noProof="1">
                <a:latin typeface="Arial" panose="020B0604020202020204" pitchFamily="34" charset="0"/>
                <a:ea typeface="ＭＳ Ｐゴシック" panose="020B0600070205080204" pitchFamily="50" charset="-128"/>
                <a:cs typeface="Arial" panose="020B0604020202020204" pitchFamily="34" charset="0"/>
              </a:rPr>
              <a:t>非意図的負傷</a:t>
            </a:r>
            <a:endParaRPr lang="zh-TW" altLang="en-US" sz="80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a:extLst>
              <a:ext uri="{FF2B5EF4-FFF2-40B4-BE49-F238E27FC236}">
                <a16:creationId xmlns:a16="http://schemas.microsoft.com/office/drawing/2014/main" id="{AEB56A4D-5172-F10B-412A-A4FB77B0AE80}"/>
              </a:ext>
            </a:extLst>
          </p:cNvPr>
          <p:cNvSpPr txBox="1"/>
          <p:nvPr/>
        </p:nvSpPr>
        <p:spPr>
          <a:xfrm flipH="1">
            <a:off x="9212951" y="4500131"/>
            <a:ext cx="621607" cy="346249"/>
          </a:xfrm>
          <a:prstGeom prst="rect">
            <a:avLst/>
          </a:prstGeom>
          <a:noFill/>
          <a:ln>
            <a:solidFill>
              <a:schemeClr val="bg2">
                <a:lumMod val="75000"/>
              </a:schemeClr>
            </a:solidFill>
          </a:ln>
          <a:extLst>
            <a:ext uri="{909E8E84-426E-40DD-AFC4-6F175D3DCCD1}">
              <a14:hiddenFill xmlns:a14="http://schemas.microsoft.com/office/drawing/2010/main">
                <a:solidFill>
                  <a:srgbClr val="D8CEB8"/>
                </a:solidFill>
              </a14:hiddenFill>
            </a:ext>
          </a:extLst>
        </p:spPr>
        <p:txBody>
          <a:bodyPr wrap="none" lIns="0" tIns="0" rIns="0" bIns="0" rtlCol="0" anchor="ctr">
            <a:noAutofit/>
          </a:bodyPr>
          <a:lstStyle>
            <a:defPPr>
              <a:defRPr lang="ja-JP"/>
            </a:defPPr>
            <a:lvl1pPr algn="ctr">
              <a:defRPr sz="600">
                <a:ea typeface="ＭＳ Ｐゴシック" panose="020B0600070205080204" pitchFamily="50" charset="-128"/>
                <a:cs typeface="Arial" panose="020B0604020202020204" pitchFamily="34" charset="0"/>
              </a:defRPr>
            </a:lvl1pPr>
          </a:lstStyle>
          <a:p>
            <a:r>
              <a:rPr lang="ja-JP" altLang="en-US" sz="900" noProof="1"/>
              <a:t>自傷、</a:t>
            </a:r>
            <a:endParaRPr lang="en-US" altLang="ja-JP" sz="900" noProof="1"/>
          </a:p>
          <a:p>
            <a:r>
              <a:rPr lang="ja-JP" altLang="en-US" sz="900" noProof="1"/>
              <a:t>個人間暴力</a:t>
            </a:r>
            <a:endParaRPr sz="900" dirty="0"/>
          </a:p>
        </p:txBody>
      </p:sp>
      <p:sp>
        <p:nvSpPr>
          <p:cNvPr id="23" name="テキスト ボックス 22">
            <a:extLst>
              <a:ext uri="{FF2B5EF4-FFF2-40B4-BE49-F238E27FC236}">
                <a16:creationId xmlns:a16="http://schemas.microsoft.com/office/drawing/2014/main" id="{F5AFFA93-1234-FE27-4C0C-4C31AEE9DBD4}"/>
              </a:ext>
            </a:extLst>
          </p:cNvPr>
          <p:cNvSpPr txBox="1"/>
          <p:nvPr/>
        </p:nvSpPr>
        <p:spPr>
          <a:xfrm>
            <a:off x="9527791" y="5047259"/>
            <a:ext cx="260985" cy="246221"/>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800" noProof="1">
                <a:latin typeface="ＭＳ Ｐゴシック" panose="020B0600070205080204" pitchFamily="50" charset="-128"/>
                <a:ea typeface="ＭＳ Ｐゴシック" panose="020B0600070205080204" pitchFamily="50" charset="-128"/>
                <a:cs typeface="Arial" panose="020B0604020202020204" pitchFamily="34" charset="0"/>
              </a:rPr>
              <a:t>交通事故</a:t>
            </a:r>
            <a:endParaRPr kumimoji="1"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cxnSp>
        <p:nvCxnSpPr>
          <p:cNvPr id="24" name="直線コネクタ 23">
            <a:extLst>
              <a:ext uri="{FF2B5EF4-FFF2-40B4-BE49-F238E27FC236}">
                <a16:creationId xmlns:a16="http://schemas.microsoft.com/office/drawing/2014/main" id="{8470B29E-3DDA-DA61-4837-33F8916FA946}"/>
              </a:ext>
            </a:extLst>
          </p:cNvPr>
          <p:cNvCxnSpPr/>
          <p:nvPr/>
        </p:nvCxnSpPr>
        <p:spPr>
          <a:xfrm>
            <a:off x="9469776" y="4837599"/>
            <a:ext cx="0" cy="914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4E982D4A-68E4-F24B-ECA0-4AB275720D17}"/>
              </a:ext>
            </a:extLst>
          </p:cNvPr>
          <p:cNvSpPr txBox="1"/>
          <p:nvPr/>
        </p:nvSpPr>
        <p:spPr>
          <a:xfrm>
            <a:off x="8141793" y="5024209"/>
            <a:ext cx="292530" cy="27699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900" noProof="1">
                <a:ea typeface="ＭＳ Ｐゴシック" panose="020B0600070205080204" pitchFamily="50" charset="-128"/>
                <a:cs typeface="Arial" panose="020B0604020202020204" pitchFamily="34" charset="0"/>
              </a:rPr>
              <a:t>栄養失調</a:t>
            </a:r>
            <a:endParaRPr kumimoji="1"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26" name="左中かっこ 25">
            <a:extLst>
              <a:ext uri="{FF2B5EF4-FFF2-40B4-BE49-F238E27FC236}">
                <a16:creationId xmlns:a16="http://schemas.microsoft.com/office/drawing/2014/main" id="{38932EA1-5875-1A16-99EB-951767AA4DD9}"/>
              </a:ext>
            </a:extLst>
          </p:cNvPr>
          <p:cNvSpPr/>
          <p:nvPr/>
        </p:nvSpPr>
        <p:spPr>
          <a:xfrm rot="16200000" flipV="1">
            <a:off x="8668289" y="5239289"/>
            <a:ext cx="52901" cy="365119"/>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600">
              <a:latin typeface="ＭＳ Ｐゴシック" panose="020B0600070205080204" pitchFamily="50" charset="-128"/>
              <a:ea typeface="ＭＳ Ｐゴシック" panose="020B0600070205080204" pitchFamily="50" charset="-128"/>
            </a:endParaRPr>
          </a:p>
        </p:txBody>
      </p:sp>
      <p:cxnSp>
        <p:nvCxnSpPr>
          <p:cNvPr id="27" name="直線コネクタ 26">
            <a:extLst>
              <a:ext uri="{FF2B5EF4-FFF2-40B4-BE49-F238E27FC236}">
                <a16:creationId xmlns:a16="http://schemas.microsoft.com/office/drawing/2014/main" id="{00026309-EFC3-619D-0008-4547E121E33B}"/>
              </a:ext>
            </a:extLst>
          </p:cNvPr>
          <p:cNvCxnSpPr>
            <a:stCxn id="26" idx="1"/>
          </p:cNvCxnSpPr>
          <p:nvPr/>
        </p:nvCxnSpPr>
        <p:spPr>
          <a:xfrm flipH="1">
            <a:off x="8402209" y="5448299"/>
            <a:ext cx="292530" cy="57996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テキスト ボックス 134">
            <a:extLst>
              <a:ext uri="{FF2B5EF4-FFF2-40B4-BE49-F238E27FC236}">
                <a16:creationId xmlns:a16="http://schemas.microsoft.com/office/drawing/2014/main" id="{1DEC6B26-BA34-A41E-A5EB-1651476574CD}"/>
              </a:ext>
            </a:extLst>
          </p:cNvPr>
          <p:cNvSpPr txBox="1"/>
          <p:nvPr/>
        </p:nvSpPr>
        <p:spPr>
          <a:xfrm>
            <a:off x="1605989" y="3794557"/>
            <a:ext cx="641201" cy="1538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60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sz="1000" b="0" noProof="1">
                <a:solidFill>
                  <a:schemeClr val="bg1"/>
                </a:solidFill>
              </a:rPr>
              <a:t>心血管疾患</a:t>
            </a:r>
          </a:p>
        </p:txBody>
      </p:sp>
      <p:sp>
        <p:nvSpPr>
          <p:cNvPr id="29" name="テキスト ボックス 118">
            <a:extLst>
              <a:ext uri="{FF2B5EF4-FFF2-40B4-BE49-F238E27FC236}">
                <a16:creationId xmlns:a16="http://schemas.microsoft.com/office/drawing/2014/main" id="{0BE891C2-B9CF-BC09-55A8-299564852A9E}"/>
              </a:ext>
            </a:extLst>
          </p:cNvPr>
          <p:cNvSpPr txBox="1"/>
          <p:nvPr/>
        </p:nvSpPr>
        <p:spPr>
          <a:xfrm>
            <a:off x="56456" y="3861075"/>
            <a:ext cx="434082" cy="178510"/>
          </a:xfrm>
          <a:prstGeom prst="rect">
            <a:avLst/>
          </a:prstGeom>
          <a:noFill/>
        </p:spPr>
        <p:txBody>
          <a:bodyPr wrap="square" rtlCol="0">
            <a:spAutoFit/>
          </a:bodyPr>
          <a:lstStyle/>
          <a:p>
            <a:r>
              <a:rPr kumimoji="1" lang="en-US" altLang="ja-JP" sz="560" noProof="1">
                <a:latin typeface="+mj-lt"/>
                <a:ea typeface="ＭＳ Ｐゴシック" panose="020B0600070205080204" pitchFamily="50" charset="-128"/>
                <a:cs typeface="Arial" panose="020B0604020202020204" pitchFamily="34" charset="0"/>
              </a:rPr>
              <a:t>2021</a:t>
            </a:r>
            <a:endParaRPr kumimoji="1" lang="ja-JP" altLang="en-US" sz="560">
              <a:latin typeface="+mj-lt"/>
              <a:ea typeface="ＭＳ Ｐゴシック" panose="020B0600070205080204" pitchFamily="50" charset="-128"/>
              <a:cs typeface="Arial" panose="020B0604020202020204" pitchFamily="34" charset="0"/>
            </a:endParaRPr>
          </a:p>
        </p:txBody>
      </p:sp>
      <p:sp>
        <p:nvSpPr>
          <p:cNvPr id="30" name="左中かっこ 117">
            <a:extLst>
              <a:ext uri="{FF2B5EF4-FFF2-40B4-BE49-F238E27FC236}">
                <a16:creationId xmlns:a16="http://schemas.microsoft.com/office/drawing/2014/main" id="{B76BDFA7-829D-8327-29D9-D51244830E0B}"/>
              </a:ext>
            </a:extLst>
          </p:cNvPr>
          <p:cNvSpPr/>
          <p:nvPr/>
        </p:nvSpPr>
        <p:spPr>
          <a:xfrm rot="5400000">
            <a:off x="5978166" y="3418877"/>
            <a:ext cx="96364" cy="365760"/>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600">
              <a:latin typeface="ＭＳ Ｐゴシック" panose="020B0600070205080204" pitchFamily="50" charset="-128"/>
              <a:ea typeface="ＭＳ Ｐゴシック" panose="020B0600070205080204" pitchFamily="50" charset="-128"/>
            </a:endParaRPr>
          </a:p>
        </p:txBody>
      </p:sp>
      <p:sp>
        <p:nvSpPr>
          <p:cNvPr id="31" name="左中かっこ 179">
            <a:extLst>
              <a:ext uri="{FF2B5EF4-FFF2-40B4-BE49-F238E27FC236}">
                <a16:creationId xmlns:a16="http://schemas.microsoft.com/office/drawing/2014/main" id="{12EA2655-DE66-5B26-532A-C2DA279F2BA8}"/>
              </a:ext>
            </a:extLst>
          </p:cNvPr>
          <p:cNvSpPr/>
          <p:nvPr/>
        </p:nvSpPr>
        <p:spPr>
          <a:xfrm rot="5400000">
            <a:off x="8221434" y="3207569"/>
            <a:ext cx="90631" cy="822960"/>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600">
              <a:latin typeface="ＭＳ Ｐゴシック" panose="020B0600070205080204" pitchFamily="50" charset="-128"/>
              <a:ea typeface="ＭＳ Ｐゴシック" panose="020B0600070205080204" pitchFamily="50" charset="-128"/>
            </a:endParaRPr>
          </a:p>
        </p:txBody>
      </p:sp>
      <p:cxnSp>
        <p:nvCxnSpPr>
          <p:cNvPr id="32" name="直線コネクタ 108">
            <a:extLst>
              <a:ext uri="{FF2B5EF4-FFF2-40B4-BE49-F238E27FC236}">
                <a16:creationId xmlns:a16="http://schemas.microsoft.com/office/drawing/2014/main" id="{898362BE-EC70-03AD-D0D2-6F0F180D4FD4}"/>
              </a:ext>
            </a:extLst>
          </p:cNvPr>
          <p:cNvCxnSpPr>
            <a:cxnSpLocks/>
          </p:cNvCxnSpPr>
          <p:nvPr/>
        </p:nvCxnSpPr>
        <p:spPr>
          <a:xfrm>
            <a:off x="8005941" y="3328266"/>
            <a:ext cx="260807" cy="24022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左中かっこ 68">
            <a:extLst>
              <a:ext uri="{FF2B5EF4-FFF2-40B4-BE49-F238E27FC236}">
                <a16:creationId xmlns:a16="http://schemas.microsoft.com/office/drawing/2014/main" id="{870A2F93-F78E-51A0-C175-12496DD735C9}"/>
              </a:ext>
            </a:extLst>
          </p:cNvPr>
          <p:cNvSpPr/>
          <p:nvPr/>
        </p:nvSpPr>
        <p:spPr>
          <a:xfrm rot="16200000" flipV="1">
            <a:off x="8857868" y="3952745"/>
            <a:ext cx="48283" cy="374542"/>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600">
              <a:latin typeface="ＭＳ Ｐゴシック" panose="020B0600070205080204" pitchFamily="50" charset="-128"/>
              <a:ea typeface="ＭＳ Ｐゴシック" panose="020B0600070205080204" pitchFamily="50" charset="-128"/>
            </a:endParaRPr>
          </a:p>
        </p:txBody>
      </p:sp>
      <p:cxnSp>
        <p:nvCxnSpPr>
          <p:cNvPr id="34" name="直線コネクタ 70">
            <a:extLst>
              <a:ext uri="{FF2B5EF4-FFF2-40B4-BE49-F238E27FC236}">
                <a16:creationId xmlns:a16="http://schemas.microsoft.com/office/drawing/2014/main" id="{3C9842C7-539D-22B9-875A-1CCA1E74BD7E}"/>
              </a:ext>
            </a:extLst>
          </p:cNvPr>
          <p:cNvCxnSpPr>
            <a:cxnSpLocks/>
            <a:stCxn id="33" idx="1"/>
          </p:cNvCxnSpPr>
          <p:nvPr/>
        </p:nvCxnSpPr>
        <p:spPr>
          <a:xfrm flipH="1">
            <a:off x="8266748" y="4164158"/>
            <a:ext cx="615262" cy="11579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テキスト ボックス 61">
            <a:extLst>
              <a:ext uri="{FF2B5EF4-FFF2-40B4-BE49-F238E27FC236}">
                <a16:creationId xmlns:a16="http://schemas.microsoft.com/office/drawing/2014/main" id="{6907D323-1FA8-4325-2F8F-E65E46C461C2}"/>
              </a:ext>
            </a:extLst>
          </p:cNvPr>
          <p:cNvSpPr txBox="1"/>
          <p:nvPr/>
        </p:nvSpPr>
        <p:spPr>
          <a:xfrm>
            <a:off x="6934125" y="3756007"/>
            <a:ext cx="551617" cy="27699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kumimoji="1" lang="ja-JP" altLang="en-US" sz="900" noProof="1">
                <a:latin typeface="ＭＳ Ｐゴシック" panose="020B0600070205080204" pitchFamily="50" charset="-128"/>
                <a:ea typeface="ＭＳ Ｐゴシック" panose="020B0600070205080204" pitchFamily="50" charset="-128"/>
                <a:cs typeface="Arial" panose="020B0604020202020204" pitchFamily="34" charset="0"/>
              </a:rPr>
              <a:t>呼吸器感染症・結核</a:t>
            </a:r>
            <a:endParaRPr kumimoji="1"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36" name="テキスト ボックス 61">
            <a:extLst>
              <a:ext uri="{FF2B5EF4-FFF2-40B4-BE49-F238E27FC236}">
                <a16:creationId xmlns:a16="http://schemas.microsoft.com/office/drawing/2014/main" id="{B4F64D25-C519-BB9F-AC4E-70FC4E207718}"/>
              </a:ext>
            </a:extLst>
          </p:cNvPr>
          <p:cNvSpPr txBox="1"/>
          <p:nvPr/>
        </p:nvSpPr>
        <p:spPr>
          <a:xfrm>
            <a:off x="9069281" y="3720851"/>
            <a:ext cx="511930" cy="32316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en-US" altLang="ja-JP" sz="700" noProof="1">
                <a:latin typeface="ＭＳ Ｐゴシック" panose="020B0600070205080204" pitchFamily="50" charset="-128"/>
                <a:ea typeface="ＭＳ Ｐゴシック" panose="020B0600070205080204" pitchFamily="50" charset="-128"/>
                <a:cs typeface="Arial" panose="020B0604020202020204" pitchFamily="34" charset="0"/>
              </a:rPr>
              <a:t>COVID-19</a:t>
            </a:r>
            <a:r>
              <a:rPr lang="ja-JP" altLang="en-US" sz="700" noProof="1">
                <a:latin typeface="ＭＳ Ｐゴシック" panose="020B0600070205080204" pitchFamily="50" charset="-128"/>
                <a:ea typeface="ＭＳ Ｐゴシック" panose="020B0600070205080204" pitchFamily="50" charset="-128"/>
                <a:cs typeface="Arial" panose="020B0604020202020204" pitchFamily="34" charset="0"/>
              </a:rPr>
              <a:t>パンデミック関連</a:t>
            </a:r>
            <a:endParaRPr kumimoji="1"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37" name="テキスト ボックス 187">
            <a:extLst>
              <a:ext uri="{FF2B5EF4-FFF2-40B4-BE49-F238E27FC236}">
                <a16:creationId xmlns:a16="http://schemas.microsoft.com/office/drawing/2014/main" id="{CF677B7C-8F9B-A4C2-48E0-20B00878926C}"/>
              </a:ext>
            </a:extLst>
          </p:cNvPr>
          <p:cNvSpPr txBox="1"/>
          <p:nvPr/>
        </p:nvSpPr>
        <p:spPr>
          <a:xfrm>
            <a:off x="4476235" y="3848218"/>
            <a:ext cx="346250" cy="13849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60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sz="900" noProof="1">
                <a:solidFill>
                  <a:schemeClr val="bg1"/>
                </a:solidFill>
              </a:rPr>
              <a:t>新生物</a:t>
            </a:r>
          </a:p>
        </p:txBody>
      </p:sp>
      <p:sp>
        <p:nvSpPr>
          <p:cNvPr id="38" name="テキスト ボックス 60">
            <a:extLst>
              <a:ext uri="{FF2B5EF4-FFF2-40B4-BE49-F238E27FC236}">
                <a16:creationId xmlns:a16="http://schemas.microsoft.com/office/drawing/2014/main" id="{11E04699-1133-D5FE-60E1-5B332BDFB4EE}"/>
              </a:ext>
            </a:extLst>
          </p:cNvPr>
          <p:cNvSpPr txBox="1"/>
          <p:nvPr/>
        </p:nvSpPr>
        <p:spPr>
          <a:xfrm>
            <a:off x="5442184" y="3781724"/>
            <a:ext cx="401359" cy="27699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kumimoji="1" lang="ja-JP" altLang="en-US" sz="900" noProof="1">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消化器疾患</a:t>
            </a:r>
          </a:p>
        </p:txBody>
      </p:sp>
      <p:sp>
        <p:nvSpPr>
          <p:cNvPr id="39" name="テキスト ボックス 60">
            <a:extLst>
              <a:ext uri="{FF2B5EF4-FFF2-40B4-BE49-F238E27FC236}">
                <a16:creationId xmlns:a16="http://schemas.microsoft.com/office/drawing/2014/main" id="{9697E7E5-3084-0A88-5A0A-6D9C819057FD}"/>
              </a:ext>
            </a:extLst>
          </p:cNvPr>
          <p:cNvSpPr txBox="1"/>
          <p:nvPr/>
        </p:nvSpPr>
        <p:spPr>
          <a:xfrm>
            <a:off x="3708732" y="3757630"/>
            <a:ext cx="434082" cy="41549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kumimoji="1" lang="ja-JP" altLang="en-US" sz="900" noProof="1">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慢性呼吸器疾患</a:t>
            </a:r>
          </a:p>
        </p:txBody>
      </p:sp>
      <p:sp>
        <p:nvSpPr>
          <p:cNvPr id="40" name="テキスト ボックス 60">
            <a:extLst>
              <a:ext uri="{FF2B5EF4-FFF2-40B4-BE49-F238E27FC236}">
                <a16:creationId xmlns:a16="http://schemas.microsoft.com/office/drawing/2014/main" id="{BA0772C9-81EC-14D0-608D-5842AA5ED3FF}"/>
              </a:ext>
            </a:extLst>
          </p:cNvPr>
          <p:cNvSpPr txBox="1"/>
          <p:nvPr/>
        </p:nvSpPr>
        <p:spPr>
          <a:xfrm>
            <a:off x="5028806" y="3757630"/>
            <a:ext cx="434082" cy="41549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kumimoji="1" lang="ja-JP" altLang="en-US" sz="900" noProof="1">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糖尿病、腎臓疾患</a:t>
            </a:r>
          </a:p>
        </p:txBody>
      </p:sp>
      <p:cxnSp>
        <p:nvCxnSpPr>
          <p:cNvPr id="41" name="直線コネクタ 96">
            <a:extLst>
              <a:ext uri="{FF2B5EF4-FFF2-40B4-BE49-F238E27FC236}">
                <a16:creationId xmlns:a16="http://schemas.microsoft.com/office/drawing/2014/main" id="{180A6468-870B-3BE8-965E-A0565EC03245}"/>
              </a:ext>
            </a:extLst>
          </p:cNvPr>
          <p:cNvCxnSpPr>
            <a:cxnSpLocks/>
          </p:cNvCxnSpPr>
          <p:nvPr/>
        </p:nvCxnSpPr>
        <p:spPr>
          <a:xfrm>
            <a:off x="6026348" y="3330910"/>
            <a:ext cx="0" cy="2134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テキスト ボックス 69">
            <a:extLst>
              <a:ext uri="{FF2B5EF4-FFF2-40B4-BE49-F238E27FC236}">
                <a16:creationId xmlns:a16="http://schemas.microsoft.com/office/drawing/2014/main" id="{37FA1299-2CDE-96CB-31B7-DA1A83A19DD6}"/>
              </a:ext>
            </a:extLst>
          </p:cNvPr>
          <p:cNvSpPr txBox="1"/>
          <p:nvPr/>
        </p:nvSpPr>
        <p:spPr>
          <a:xfrm>
            <a:off x="7390433" y="4295432"/>
            <a:ext cx="1678848" cy="461665"/>
          </a:xfrm>
          <a:prstGeom prst="rect">
            <a:avLst/>
          </a:prstGeom>
          <a:noFill/>
          <a:ln>
            <a:solidFill>
              <a:schemeClr val="tx1">
                <a:lumMod val="50000"/>
                <a:lumOff val="50000"/>
              </a:schemeClr>
            </a:solidFill>
          </a:ln>
        </p:spPr>
        <p:txBody>
          <a:bodyPr wrap="square" rtlCol="0">
            <a:spAutoFit/>
          </a:bodyPr>
          <a:lstStyle>
            <a:defPPr>
              <a:defRPr lang="ja-JP"/>
            </a:defPPr>
            <a:lvl1pPr>
              <a:defRPr sz="64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800" noProof="1"/>
              <a:t>非意図的負傷</a:t>
            </a:r>
            <a:endParaRPr lang="en-US" altLang="ja-JP" sz="800" noProof="1"/>
          </a:p>
          <a:p>
            <a:r>
              <a:rPr lang="ja-JP" altLang="en-US" sz="800" noProof="1"/>
              <a:t>交通事故、自傷、個人間暴力</a:t>
            </a:r>
            <a:endParaRPr lang="en-US" altLang="ja-JP" sz="800" dirty="0"/>
          </a:p>
          <a:p>
            <a:r>
              <a:rPr lang="en-US" altLang="ja-JP" sz="800" noProof="1"/>
              <a:t>*</a:t>
            </a:r>
            <a:r>
              <a:rPr lang="ja-JP" altLang="en-US" sz="800" noProof="1"/>
              <a:t>割合の大きい順</a:t>
            </a:r>
            <a:endParaRPr lang="en-US" altLang="ja-JP" sz="800" noProof="1"/>
          </a:p>
        </p:txBody>
      </p:sp>
      <p:sp>
        <p:nvSpPr>
          <p:cNvPr id="43" name="テキスト ボックス 115">
            <a:extLst>
              <a:ext uri="{FF2B5EF4-FFF2-40B4-BE49-F238E27FC236}">
                <a16:creationId xmlns:a16="http://schemas.microsoft.com/office/drawing/2014/main" id="{CF477A6C-DF41-7979-75B6-AFDF2810AF4F}"/>
              </a:ext>
            </a:extLst>
          </p:cNvPr>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 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Tree>
    <p:extLst>
      <p:ext uri="{BB962C8B-B14F-4D97-AF65-F5344CB8AC3E}">
        <p14:creationId xmlns:p14="http://schemas.microsoft.com/office/powerpoint/2010/main" val="1520779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0F700-39A2-448A-770C-EB34BCC6EA7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3CF562E-6EC1-A914-5AC5-A318F8752C14}"/>
              </a:ext>
            </a:extLst>
          </p:cNvPr>
          <p:cNvSpPr>
            <a:spLocks noGrp="1"/>
          </p:cNvSpPr>
          <p:nvPr>
            <p:ph type="title"/>
          </p:nvPr>
        </p:nvSpPr>
        <p:spPr/>
        <p:txBody>
          <a:bodyPr/>
          <a:lstStyle/>
          <a:p>
            <a:r>
              <a:rPr lang="ja-JP" altLang="en-US" dirty="0"/>
              <a:t>バングラデシュ／医療関連／医療・公衆衛生</a:t>
            </a:r>
            <a:endParaRPr kumimoji="1" lang="ja-JP" altLang="en-US" dirty="0"/>
          </a:p>
        </p:txBody>
      </p:sp>
      <p:sp>
        <p:nvSpPr>
          <p:cNvPr id="3" name="テキスト プレースホルダー 2">
            <a:extLst>
              <a:ext uri="{FF2B5EF4-FFF2-40B4-BE49-F238E27FC236}">
                <a16:creationId xmlns:a16="http://schemas.microsoft.com/office/drawing/2014/main" id="{7695CF00-6D94-79FF-C0CE-AECBD444182A}"/>
              </a:ext>
            </a:extLst>
          </p:cNvPr>
          <p:cNvSpPr>
            <a:spLocks noGrp="1"/>
          </p:cNvSpPr>
          <p:nvPr>
            <p:ph type="body" sz="quarter" idx="15"/>
          </p:nvPr>
        </p:nvSpPr>
        <p:spPr/>
        <p:txBody>
          <a:bodyPr/>
          <a:lstStyle/>
          <a:p>
            <a:r>
              <a:rPr lang="ja-JP" altLang="en-US" dirty="0"/>
              <a:t>疾病構造・死亡要因</a:t>
            </a:r>
            <a:r>
              <a:rPr lang="en-US" altLang="ja-JP" dirty="0"/>
              <a:t>【</a:t>
            </a:r>
            <a:r>
              <a:rPr lang="ja-JP" altLang="en-US" dirty="0"/>
              <a:t>小分類</a:t>
            </a:r>
            <a:r>
              <a:rPr lang="en-US" altLang="ja-JP" dirty="0"/>
              <a:t>】</a:t>
            </a:r>
          </a:p>
        </p:txBody>
      </p:sp>
      <p:sp>
        <p:nvSpPr>
          <p:cNvPr id="4" name="Rectangle 6">
            <a:extLst>
              <a:ext uri="{FF2B5EF4-FFF2-40B4-BE49-F238E27FC236}">
                <a16:creationId xmlns:a16="http://schemas.microsoft.com/office/drawing/2014/main" id="{F2D29718-7167-2C52-7C99-ED86302C07A1}"/>
              </a:ext>
            </a:extLst>
          </p:cNvPr>
          <p:cNvSpPr>
            <a:spLocks noChangeArrowheads="1"/>
          </p:cNvSpPr>
          <p:nvPr/>
        </p:nvSpPr>
        <p:spPr bwMode="auto">
          <a:xfrm>
            <a:off x="1795035" y="2000006"/>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dirty="0">
                <a:solidFill>
                  <a:srgbClr val="000000"/>
                </a:solidFill>
                <a:latin typeface="Arial Black" pitchFamily="34" charset="0"/>
                <a:ea typeface="HGP創英角ｺﾞｼｯｸUB" pitchFamily="50" charset="-128"/>
              </a:rPr>
              <a:t>新生物</a:t>
            </a:r>
            <a:endParaRPr lang="ja-JP" altLang="en-US" sz="1100" dirty="0">
              <a:solidFill>
                <a:srgbClr val="000000"/>
              </a:solidFill>
              <a:latin typeface="Arial Black" pitchFamily="34" charset="0"/>
              <a:ea typeface="HGP創英角ｺﾞｼｯｸUB" pitchFamily="50" charset="-128"/>
            </a:endParaRPr>
          </a:p>
        </p:txBody>
      </p:sp>
      <p:grpSp>
        <p:nvGrpSpPr>
          <p:cNvPr id="5" name="グループ化 7">
            <a:extLst>
              <a:ext uri="{FF2B5EF4-FFF2-40B4-BE49-F238E27FC236}">
                <a16:creationId xmlns:a16="http://schemas.microsoft.com/office/drawing/2014/main" id="{8BF8574A-97FE-2EB3-9AD8-657D433D331E}"/>
              </a:ext>
            </a:extLst>
          </p:cNvPr>
          <p:cNvGrpSpPr/>
          <p:nvPr/>
        </p:nvGrpSpPr>
        <p:grpSpPr>
          <a:xfrm>
            <a:off x="396688" y="1682232"/>
            <a:ext cx="9236262" cy="288032"/>
            <a:chOff x="4803500" y="2113806"/>
            <a:chExt cx="2954133" cy="288032"/>
          </a:xfrm>
        </p:grpSpPr>
        <p:cxnSp>
          <p:nvCxnSpPr>
            <p:cNvPr id="6" name="直線コネクタ 5">
              <a:extLst>
                <a:ext uri="{FF2B5EF4-FFF2-40B4-BE49-F238E27FC236}">
                  <a16:creationId xmlns:a16="http://schemas.microsoft.com/office/drawing/2014/main" id="{1DA805D4-76A8-A301-7962-589666C13076}"/>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01C83322-A883-1DAF-EC9E-9E92082A5876}"/>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主要疾患の内訳</a:t>
              </a:r>
              <a:r>
                <a:rPr lang="en-US" altLang="zh-TW" dirty="0">
                  <a:solidFill>
                    <a:srgbClr val="000000"/>
                  </a:solidFill>
                  <a:latin typeface="Arial Black" pitchFamily="34" charset="0"/>
                  <a:ea typeface="HGP創英角ｺﾞｼｯｸUB" pitchFamily="50" charset="-128"/>
                </a:rPr>
                <a:t>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grpSp>
      <p:sp>
        <p:nvSpPr>
          <p:cNvPr id="9" name="Rectangle 6">
            <a:extLst>
              <a:ext uri="{FF2B5EF4-FFF2-40B4-BE49-F238E27FC236}">
                <a16:creationId xmlns:a16="http://schemas.microsoft.com/office/drawing/2014/main" id="{E1DC259B-4C75-CF6F-FD00-1DD9EEA25359}"/>
              </a:ext>
            </a:extLst>
          </p:cNvPr>
          <p:cNvSpPr>
            <a:spLocks noChangeArrowheads="1"/>
          </p:cNvSpPr>
          <p:nvPr/>
        </p:nvSpPr>
        <p:spPr bwMode="auto">
          <a:xfrm>
            <a:off x="6670014" y="1997603"/>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dirty="0">
                <a:solidFill>
                  <a:srgbClr val="000000"/>
                </a:solidFill>
                <a:latin typeface="Arial Black" pitchFamily="34" charset="0"/>
                <a:ea typeface="HGP創英角ｺﾞｼｯｸUB" pitchFamily="50" charset="-128"/>
              </a:rPr>
              <a:t>心血管疾患</a:t>
            </a:r>
            <a:endParaRPr lang="ja-JP" altLang="en-US" sz="1100" dirty="0">
              <a:solidFill>
                <a:srgbClr val="000000"/>
              </a:solidFill>
              <a:latin typeface="Arial Black" pitchFamily="34" charset="0"/>
              <a:ea typeface="HGP創英角ｺﾞｼｯｸUB" pitchFamily="50" charset="-128"/>
            </a:endParaRPr>
          </a:p>
        </p:txBody>
      </p:sp>
      <p:graphicFrame>
        <p:nvGraphicFramePr>
          <p:cNvPr id="10" name="表 9">
            <a:extLst>
              <a:ext uri="{FF2B5EF4-FFF2-40B4-BE49-F238E27FC236}">
                <a16:creationId xmlns:a16="http://schemas.microsoft.com/office/drawing/2014/main" id="{75669EA5-25E4-41A3-27DE-5A70CDD7CBE5}"/>
              </a:ext>
            </a:extLst>
          </p:cNvPr>
          <p:cNvGraphicFramePr>
            <a:graphicFrameLocks noGrp="1"/>
          </p:cNvGraphicFramePr>
          <p:nvPr/>
        </p:nvGraphicFramePr>
        <p:xfrm>
          <a:off x="5811389" y="2230957"/>
          <a:ext cx="3815851" cy="2739390"/>
        </p:xfrm>
        <a:graphic>
          <a:graphicData uri="http://schemas.openxmlformats.org/drawingml/2006/table">
            <a:tbl>
              <a:tblPr firstRow="1" bandRow="1">
                <a:tableStyleId>{5C22544A-7EE6-4342-B048-85BDC9FD1C3A}</a:tableStyleId>
              </a:tblPr>
              <a:tblGrid>
                <a:gridCol w="817682">
                  <a:extLst>
                    <a:ext uri="{9D8B030D-6E8A-4147-A177-3AD203B41FA5}">
                      <a16:colId xmlns:a16="http://schemas.microsoft.com/office/drawing/2014/main" val="20000"/>
                    </a:ext>
                  </a:extLst>
                </a:gridCol>
                <a:gridCol w="2200108">
                  <a:extLst>
                    <a:ext uri="{9D8B030D-6E8A-4147-A177-3AD203B41FA5}">
                      <a16:colId xmlns:a16="http://schemas.microsoft.com/office/drawing/2014/main" val="20001"/>
                    </a:ext>
                  </a:extLst>
                </a:gridCol>
                <a:gridCol w="798061">
                  <a:extLst>
                    <a:ext uri="{9D8B030D-6E8A-4147-A177-3AD203B41FA5}">
                      <a16:colId xmlns:a16="http://schemas.microsoft.com/office/drawing/2014/main" val="20002"/>
                    </a:ext>
                  </a:extLst>
                </a:gridCol>
              </a:tblGrid>
              <a:tr h="204253">
                <a:tc>
                  <a:txBody>
                    <a:bodyPr/>
                    <a:lstStyle/>
                    <a:p>
                      <a:pPr algn="ct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1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11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脳血管疾患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16.14%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11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CN"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虚血性心疾患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12.31%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11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脳内出血</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7.95%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1062">
                <a:tc>
                  <a:txBody>
                    <a:bodyPr/>
                    <a:lstStyle/>
                    <a:p>
                      <a:pPr algn="ctr" fontAlgn="ctr"/>
                      <a:r>
                        <a:rPr lang="en-US" altLang="ja-JP" sz="11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虚血性脳卒中</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7.20%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1062">
                <a:tc>
                  <a:txBody>
                    <a:bodyPr/>
                    <a:lstStyle/>
                    <a:p>
                      <a:pPr algn="ctr" fontAlgn="ctr"/>
                      <a:r>
                        <a:rPr lang="en-US" altLang="ja-JP" sz="11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高血圧性心疾患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2.05%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1062">
                <a:tc>
                  <a:txBody>
                    <a:bodyPr/>
                    <a:lstStyle/>
                    <a:p>
                      <a:pPr algn="ctr" fontAlgn="ctr"/>
                      <a:r>
                        <a:rPr lang="en-US" altLang="ja-JP" sz="11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リウマチ性心疾患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1.90%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1062">
                <a:tc>
                  <a:txBody>
                    <a:bodyPr/>
                    <a:lstStyle/>
                    <a:p>
                      <a:pPr algn="ctr" fontAlgn="ctr"/>
                      <a:r>
                        <a:rPr lang="en-US" altLang="ja-JP" sz="11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くも膜下出血</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0.99%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1062">
                <a:tc>
                  <a:txBody>
                    <a:bodyPr/>
                    <a:lstStyle/>
                    <a:p>
                      <a:pPr algn="ctr" fontAlgn="ctr"/>
                      <a:r>
                        <a:rPr lang="en-US" altLang="ja-JP" sz="11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心筋症・心筋炎</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0.75%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1062">
                <a:tc>
                  <a:txBody>
                    <a:bodyPr/>
                    <a:lstStyle/>
                    <a:p>
                      <a:pPr algn="ctr" fontAlgn="ctr"/>
                      <a:r>
                        <a:rPr lang="en-US" altLang="ja-JP" sz="11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心房細動および心房粗動</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0.42%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1062">
                <a:tc>
                  <a:txBody>
                    <a:bodyPr/>
                    <a:lstStyle/>
                    <a:p>
                      <a:pPr algn="ctr" fontAlgn="ctr"/>
                      <a:r>
                        <a:rPr lang="en-US" altLang="ja-JP" sz="11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その他の心血管疾患</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循環器疾患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0.37%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1062">
                <a:tc>
                  <a:txBody>
                    <a:bodyPr/>
                    <a:lstStyle/>
                    <a:p>
                      <a:pPr algn="ctr" fontAlgn="ctr"/>
                      <a:r>
                        <a:rPr lang="en-US" altLang="ja-JP" sz="11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非リウマチ性心臓弁膜症</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0.15%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r h="131062">
                <a:tc>
                  <a:txBody>
                    <a:bodyPr/>
                    <a:lstStyle/>
                    <a:p>
                      <a:pPr algn="ctr" fontAlgn="ctr"/>
                      <a:r>
                        <a:rPr lang="en-US" altLang="ja-JP" sz="1100" b="0" i="0" u="none" strike="noStrike" dirty="0">
                          <a:solidFill>
                            <a:srgbClr val="000000"/>
                          </a:solidFill>
                          <a:effectLst/>
                          <a:latin typeface="+mj-lt"/>
                          <a:ea typeface="ＭＳ Ｐゴシック" panose="020B0600070205080204" pitchFamily="50" charset="-128"/>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大動脈瘤</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0.13%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950255100"/>
                  </a:ext>
                </a:extLst>
              </a:tr>
              <a:tr h="131062">
                <a:tc>
                  <a:txBody>
                    <a:bodyPr/>
                    <a:lstStyle/>
                    <a:p>
                      <a:pPr algn="ctr" fontAlgn="ctr"/>
                      <a:r>
                        <a:rPr lang="en-US" altLang="ja-JP" sz="1100" b="0" i="0" u="none" strike="noStrike" dirty="0">
                          <a:solidFill>
                            <a:srgbClr val="000000"/>
                          </a:solidFill>
                          <a:effectLst/>
                          <a:latin typeface="+mj-lt"/>
                          <a:ea typeface="ＭＳ Ｐゴシック" panose="020B0600070205080204" pitchFamily="50" charset="-128"/>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心内膜炎</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0.12%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520619000"/>
                  </a:ext>
                </a:extLst>
              </a:tr>
              <a:tr h="131062">
                <a:tc>
                  <a:txBody>
                    <a:bodyPr/>
                    <a:lstStyle/>
                    <a:p>
                      <a:pPr algn="ctr" fontAlgn="ctr"/>
                      <a:r>
                        <a:rPr lang="en-US" altLang="ja-JP" sz="1100" b="0" i="0" u="none" strike="noStrike" dirty="0">
                          <a:solidFill>
                            <a:srgbClr val="000000"/>
                          </a:solidFill>
                          <a:effectLst/>
                          <a:latin typeface="+mj-lt"/>
                          <a:ea typeface="ＭＳ Ｐゴシック" panose="020B0600070205080204" pitchFamily="50" charset="-128"/>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下肢抹消動脈疾患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0.03%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648679134"/>
                  </a:ext>
                </a:extLst>
              </a:tr>
            </a:tbl>
          </a:graphicData>
        </a:graphic>
      </p:graphicFrame>
      <p:sp>
        <p:nvSpPr>
          <p:cNvPr id="11" name="Rectangle 6">
            <a:extLst>
              <a:ext uri="{FF2B5EF4-FFF2-40B4-BE49-F238E27FC236}">
                <a16:creationId xmlns:a16="http://schemas.microsoft.com/office/drawing/2014/main" id="{C9FAC4ED-0284-BAF2-83DE-92851C75AC5B}"/>
              </a:ext>
            </a:extLst>
          </p:cNvPr>
          <p:cNvSpPr>
            <a:spLocks noChangeArrowheads="1"/>
          </p:cNvSpPr>
          <p:nvPr/>
        </p:nvSpPr>
        <p:spPr bwMode="auto">
          <a:xfrm>
            <a:off x="6426643" y="4971694"/>
            <a:ext cx="2585342"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dirty="0">
                <a:solidFill>
                  <a:srgbClr val="000000"/>
                </a:solidFill>
                <a:latin typeface="Arial Black" pitchFamily="34" charset="0"/>
                <a:ea typeface="HGP創英角ｺﾞｼｯｸUB" pitchFamily="50" charset="-128"/>
              </a:rPr>
              <a:t>糖尿病、腎臓疾患</a:t>
            </a:r>
          </a:p>
        </p:txBody>
      </p:sp>
      <p:graphicFrame>
        <p:nvGraphicFramePr>
          <p:cNvPr id="12" name="表 11">
            <a:extLst>
              <a:ext uri="{FF2B5EF4-FFF2-40B4-BE49-F238E27FC236}">
                <a16:creationId xmlns:a16="http://schemas.microsoft.com/office/drawing/2014/main" id="{F368A3C7-4D7B-94A2-98E1-F7D0B204CC0C}"/>
              </a:ext>
            </a:extLst>
          </p:cNvPr>
          <p:cNvGraphicFramePr>
            <a:graphicFrameLocks noGrp="1"/>
          </p:cNvGraphicFramePr>
          <p:nvPr/>
        </p:nvGraphicFramePr>
        <p:xfrm>
          <a:off x="5805678" y="5184913"/>
          <a:ext cx="3827272" cy="1144905"/>
        </p:xfrm>
        <a:graphic>
          <a:graphicData uri="http://schemas.openxmlformats.org/drawingml/2006/table">
            <a:tbl>
              <a:tblPr firstRow="1" bandRow="1">
                <a:tableStyleId>{5C22544A-7EE6-4342-B048-85BDC9FD1C3A}</a:tableStyleId>
              </a:tblPr>
              <a:tblGrid>
                <a:gridCol w="545028">
                  <a:extLst>
                    <a:ext uri="{9D8B030D-6E8A-4147-A177-3AD203B41FA5}">
                      <a16:colId xmlns:a16="http://schemas.microsoft.com/office/drawing/2014/main" val="20000"/>
                    </a:ext>
                  </a:extLst>
                </a:gridCol>
                <a:gridCol w="2661279">
                  <a:extLst>
                    <a:ext uri="{9D8B030D-6E8A-4147-A177-3AD203B41FA5}">
                      <a16:colId xmlns:a16="http://schemas.microsoft.com/office/drawing/2014/main" val="20001"/>
                    </a:ext>
                  </a:extLst>
                </a:gridCol>
                <a:gridCol w="620965">
                  <a:extLst>
                    <a:ext uri="{9D8B030D-6E8A-4147-A177-3AD203B41FA5}">
                      <a16:colId xmlns:a16="http://schemas.microsoft.com/office/drawing/2014/main" val="20002"/>
                    </a:ext>
                  </a:extLst>
                </a:gridCol>
              </a:tblGrid>
              <a:tr h="204253">
                <a:tc>
                  <a:txBody>
                    <a:bodyPr/>
                    <a:lstStyle/>
                    <a:p>
                      <a:pPr algn="ct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1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11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糖尿病</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3.66%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11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慢性腎臓病</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1.38%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11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その他の不特定の原因による慢性腎臓病</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0.40%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1062">
                <a:tc>
                  <a:txBody>
                    <a:bodyPr/>
                    <a:lstStyle/>
                    <a:p>
                      <a:pPr algn="ctr" fontAlgn="ctr"/>
                      <a:r>
                        <a:rPr lang="en-US" altLang="ja-JP" sz="11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高血圧による慢性腎臓病</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0.27%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05556024"/>
                  </a:ext>
                </a:extLst>
              </a:tr>
              <a:tr h="131062">
                <a:tc>
                  <a:txBody>
                    <a:bodyPr/>
                    <a:lstStyle/>
                    <a:p>
                      <a:pPr algn="ctr" fontAlgn="ctr"/>
                      <a:r>
                        <a:rPr lang="en-US" altLang="ja-JP" sz="11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糸球体腎炎による慢性腎臓病</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0.20%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729581927"/>
                  </a:ext>
                </a:extLst>
              </a:tr>
            </a:tbl>
          </a:graphicData>
        </a:graphic>
      </p:graphicFrame>
      <p:sp>
        <p:nvSpPr>
          <p:cNvPr id="13" name="テキスト ボックス 12">
            <a:extLst>
              <a:ext uri="{FF2B5EF4-FFF2-40B4-BE49-F238E27FC236}">
                <a16:creationId xmlns:a16="http://schemas.microsoft.com/office/drawing/2014/main" id="{7FA23C0E-B033-F6D7-2A6D-6BA9DCDB7B5B}"/>
              </a:ext>
            </a:extLst>
          </p:cNvPr>
          <p:cNvSpPr txBox="1"/>
          <p:nvPr/>
        </p:nvSpPr>
        <p:spPr>
          <a:xfrm>
            <a:off x="128463" y="6373122"/>
            <a:ext cx="5145727" cy="230832"/>
          </a:xfrm>
          <a:prstGeom prst="rect">
            <a:avLst/>
          </a:prstGeom>
          <a:noFill/>
        </p:spPr>
        <p:txBody>
          <a:bodyPr wrap="square" rtlCol="0">
            <a:spAutoFit/>
          </a:bodyPr>
          <a:lstStyle/>
          <a:p>
            <a:pPr marL="90488" indent="-90488"/>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割合は、全体の死亡要因を分母にしたもので、各特定疾患内における割合ではない。</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a:extLst>
              <a:ext uri="{FF2B5EF4-FFF2-40B4-BE49-F238E27FC236}">
                <a16:creationId xmlns:a16="http://schemas.microsoft.com/office/drawing/2014/main" id="{3E5274E2-01DC-8A40-430A-1A895EB37AE9}"/>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主要疾患の内訳としては、心血管疾患の「脳血管疾患」が最も多く全体の死亡要因の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16.14%</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次いで「</a:t>
            </a:r>
            <a:r>
              <a:rPr lang="zh-CN" altLang="en-US" sz="1400" dirty="0">
                <a:latin typeface="Arial" panose="020B0604020202020204" pitchFamily="34" charset="0"/>
                <a:ea typeface="ＭＳ Ｐゴシック" panose="020B0600070205080204" pitchFamily="50" charset="-128"/>
                <a:cs typeface="Arial" panose="020B0604020202020204" pitchFamily="34" charset="0"/>
              </a:rPr>
              <a:t>虚血性心疾患</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12.31%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を占める。</a:t>
            </a:r>
            <a:endParaRPr lang="zh-TW"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2" name="表 21">
            <a:extLst>
              <a:ext uri="{FF2B5EF4-FFF2-40B4-BE49-F238E27FC236}">
                <a16:creationId xmlns:a16="http://schemas.microsoft.com/office/drawing/2014/main" id="{F028A08A-E073-A5E4-43F0-AB645D2A7F21}"/>
              </a:ext>
            </a:extLst>
          </p:cNvPr>
          <p:cNvGraphicFramePr>
            <a:graphicFrameLocks noGrp="1"/>
          </p:cNvGraphicFramePr>
          <p:nvPr>
            <p:extLst>
              <p:ext uri="{D42A27DB-BD31-4B8C-83A1-F6EECF244321}">
                <p14:modId xmlns:p14="http://schemas.microsoft.com/office/powerpoint/2010/main" val="3290171850"/>
              </p:ext>
            </p:extLst>
          </p:nvPr>
        </p:nvGraphicFramePr>
        <p:xfrm>
          <a:off x="414479" y="2230957"/>
          <a:ext cx="2407409" cy="4059681"/>
        </p:xfrm>
        <a:graphic>
          <a:graphicData uri="http://schemas.openxmlformats.org/drawingml/2006/table">
            <a:tbl>
              <a:tblPr firstRow="1" bandRow="1">
                <a:tableStyleId>{5C22544A-7EE6-4342-B048-85BDC9FD1C3A}</a:tableStyleId>
              </a:tblPr>
              <a:tblGrid>
                <a:gridCol w="465068">
                  <a:extLst>
                    <a:ext uri="{9D8B030D-6E8A-4147-A177-3AD203B41FA5}">
                      <a16:colId xmlns:a16="http://schemas.microsoft.com/office/drawing/2014/main" val="20000"/>
                    </a:ext>
                  </a:extLst>
                </a:gridCol>
                <a:gridCol w="1387430">
                  <a:extLst>
                    <a:ext uri="{9D8B030D-6E8A-4147-A177-3AD203B41FA5}">
                      <a16:colId xmlns:a16="http://schemas.microsoft.com/office/drawing/2014/main" val="20001"/>
                    </a:ext>
                  </a:extLst>
                </a:gridCol>
                <a:gridCol w="554911">
                  <a:extLst>
                    <a:ext uri="{9D8B030D-6E8A-4147-A177-3AD203B41FA5}">
                      <a16:colId xmlns:a16="http://schemas.microsoft.com/office/drawing/2014/main" val="20002"/>
                    </a:ext>
                  </a:extLst>
                </a:gridCol>
              </a:tblGrid>
              <a:tr h="312830">
                <a:tc>
                  <a:txBody>
                    <a:bodyPr/>
                    <a:lstStyle/>
                    <a:p>
                      <a:pPr 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rPr>
                        <a:t>順位</a:t>
                      </a:r>
                    </a:p>
                  </a:txBody>
                  <a:tcPr marL="36000" marR="3600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endParaRPr>
                    </a:p>
                  </a:txBody>
                  <a:tcPr marL="36000" marR="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05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105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marL="36000" marR="36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20403">
                <a:tc>
                  <a:txBody>
                    <a:bodyPr/>
                    <a:lstStyle/>
                    <a:p>
                      <a:pPr algn="ctr" fontAlgn="ctr"/>
                      <a:r>
                        <a:rPr lang="en-US" altLang="ja-JP" sz="11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気管・気管支・肺癌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0.70%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220403">
                <a:tc>
                  <a:txBody>
                    <a:bodyPr/>
                    <a:lstStyle/>
                    <a:p>
                      <a:pPr algn="ctr" fontAlgn="ctr"/>
                      <a:r>
                        <a:rPr lang="en-US" altLang="ja-JP" sz="11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胃癌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0.66%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220403">
                <a:tc>
                  <a:txBody>
                    <a:bodyPr/>
                    <a:lstStyle/>
                    <a:p>
                      <a:pPr algn="ctr" fontAlgn="ctr"/>
                      <a:r>
                        <a:rPr lang="en-US" altLang="ja-JP" sz="11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口唇癌および口腔癌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0.59%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220403">
                <a:tc>
                  <a:txBody>
                    <a:bodyPr/>
                    <a:lstStyle/>
                    <a:p>
                      <a:pPr algn="ctr" fontAlgn="ctr"/>
                      <a:r>
                        <a:rPr lang="en-US" altLang="ja-JP" sz="11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乳癌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0.52%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220403">
                <a:tc>
                  <a:txBody>
                    <a:bodyPr/>
                    <a:lstStyle/>
                    <a:p>
                      <a:pPr algn="ctr" fontAlgn="ctr"/>
                      <a:r>
                        <a:rPr lang="en-US" altLang="ja-JP" sz="11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子宮頸癌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0.51%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220403">
                <a:tc>
                  <a:txBody>
                    <a:bodyPr/>
                    <a:lstStyle/>
                    <a:p>
                      <a:pPr algn="ctr" fontAlgn="ctr"/>
                      <a:r>
                        <a:rPr lang="en-US" altLang="ja-JP" sz="11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結直腸癌・直腸癌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0.43%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220403">
                <a:tc>
                  <a:txBody>
                    <a:bodyPr/>
                    <a:lstStyle/>
                    <a:p>
                      <a:pPr algn="ctr" fontAlgn="ctr"/>
                      <a:r>
                        <a:rPr lang="en-US" altLang="ja-JP" sz="11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食道癌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0.43%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220403">
                <a:tc>
                  <a:txBody>
                    <a:bodyPr/>
                    <a:lstStyle/>
                    <a:p>
                      <a:pPr algn="ctr" fontAlgn="ctr"/>
                      <a:r>
                        <a:rPr lang="en-US" altLang="ja-JP" sz="11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前立腺癌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0.39%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220403">
                <a:tc>
                  <a:txBody>
                    <a:bodyPr/>
                    <a:lstStyle/>
                    <a:p>
                      <a:pPr algn="ctr" fontAlgn="ctr"/>
                      <a:r>
                        <a:rPr lang="en-US" altLang="ja-JP" sz="11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その他の悪性新生物</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0.37%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220403">
                <a:tc>
                  <a:txBody>
                    <a:bodyPr/>
                    <a:lstStyle/>
                    <a:p>
                      <a:pPr algn="ctr" fontAlgn="ctr"/>
                      <a:r>
                        <a:rPr lang="en-US" altLang="ja-JP" sz="11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その他の咽頭癌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0.36%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220403">
                <a:tc>
                  <a:txBody>
                    <a:bodyPr/>
                    <a:lstStyle/>
                    <a:p>
                      <a:pPr algn="ctr" fontAlgn="ctr"/>
                      <a:r>
                        <a:rPr lang="en-US" altLang="ja-JP" sz="11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前立腺癌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0.31%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r h="220403">
                <a:tc>
                  <a:txBody>
                    <a:bodyPr/>
                    <a:lstStyle/>
                    <a:p>
                      <a:pPr algn="ctr" fontAlgn="ctr"/>
                      <a:r>
                        <a:rPr lang="en-US" altLang="ja-JP" sz="1100" b="0" i="0" u="none" strike="noStrike" dirty="0">
                          <a:solidFill>
                            <a:srgbClr val="000000"/>
                          </a:solidFill>
                          <a:effectLst/>
                          <a:latin typeface="+mj-lt"/>
                          <a:ea typeface="ＭＳ Ｐゴシック" panose="020B0600070205080204" pitchFamily="50" charset="-128"/>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肝癌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0.29%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2"/>
                  </a:ext>
                </a:extLst>
              </a:tr>
              <a:tr h="220403">
                <a:tc>
                  <a:txBody>
                    <a:bodyPr/>
                    <a:lstStyle/>
                    <a:p>
                      <a:pPr algn="ctr" fontAlgn="ctr"/>
                      <a:r>
                        <a:rPr lang="en-US" altLang="ja-JP" sz="1100" b="0" i="0" u="none" strike="noStrike" dirty="0">
                          <a:solidFill>
                            <a:srgbClr val="000000"/>
                          </a:solidFill>
                          <a:effectLst/>
                          <a:latin typeface="+mj-lt"/>
                          <a:ea typeface="ＭＳ Ｐゴシック" panose="020B0600070205080204" pitchFamily="50" charset="-128"/>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喉頭癌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0.27%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3"/>
                  </a:ext>
                </a:extLst>
              </a:tr>
              <a:tr h="220403">
                <a:tc>
                  <a:txBody>
                    <a:bodyPr/>
                    <a:lstStyle/>
                    <a:p>
                      <a:pPr algn="ctr" fontAlgn="ctr"/>
                      <a:r>
                        <a:rPr lang="en-US" altLang="ja-JP" sz="1100" b="0" i="0" u="none" strike="noStrike" dirty="0">
                          <a:solidFill>
                            <a:srgbClr val="000000"/>
                          </a:solidFill>
                          <a:effectLst/>
                          <a:latin typeface="+mj-lt"/>
                          <a:ea typeface="ＭＳ Ｐゴシック" panose="020B0600070205080204" pitchFamily="50" charset="-128"/>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非ホジキンリンパ腫</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0.25%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4"/>
                  </a:ext>
                </a:extLst>
              </a:tr>
              <a:tr h="220403">
                <a:tc>
                  <a:txBody>
                    <a:bodyPr/>
                    <a:lstStyle/>
                    <a:p>
                      <a:pPr algn="ctr" fontAlgn="ctr"/>
                      <a:r>
                        <a:rPr lang="en-US" altLang="ja-JP" sz="1100" b="0" i="0" u="none" strike="noStrike" dirty="0">
                          <a:solidFill>
                            <a:srgbClr val="000000"/>
                          </a:solidFill>
                          <a:effectLst/>
                          <a:latin typeface="+mj-lt"/>
                          <a:ea typeface="ＭＳ Ｐゴシック" panose="020B0600070205080204" pitchFamily="50" charset="-128"/>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胆嚢癌・胆管癌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0.23%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5"/>
                  </a:ext>
                </a:extLst>
              </a:tr>
              <a:tr h="220403">
                <a:tc>
                  <a:txBody>
                    <a:bodyPr/>
                    <a:lstStyle/>
                    <a:p>
                      <a:pPr algn="ctr" fontAlgn="ctr"/>
                      <a:r>
                        <a:rPr lang="en-US" altLang="ja-JP" sz="1100" b="0" i="0" u="none" strike="noStrike" dirty="0">
                          <a:solidFill>
                            <a:srgbClr val="000000"/>
                          </a:solidFill>
                          <a:effectLst/>
                          <a:latin typeface="+mj-lt"/>
                          <a:ea typeface="ＭＳ Ｐゴシック" panose="020B0600070205080204" pitchFamily="50" charset="-128"/>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脳・中枢神経系腫瘍</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0.23%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6"/>
                  </a:ext>
                </a:extLst>
              </a:tr>
              <a:tr h="220403">
                <a:tc>
                  <a:txBody>
                    <a:bodyPr/>
                    <a:lstStyle/>
                    <a:p>
                      <a:pPr algn="ctr" fontAlgn="ctr"/>
                      <a:r>
                        <a:rPr lang="en-US" altLang="ja-JP" sz="1100" b="0" i="0" u="none" strike="noStrike" dirty="0">
                          <a:solidFill>
                            <a:srgbClr val="000000"/>
                          </a:solidFill>
                          <a:effectLst/>
                          <a:latin typeface="+mj-lt"/>
                          <a:ea typeface="ＭＳ Ｐゴシック" panose="020B0600070205080204" pitchFamily="50" charset="-128"/>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卵巣癌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0.21%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7"/>
                  </a:ext>
                </a:extLst>
              </a:tr>
            </a:tbl>
          </a:graphicData>
        </a:graphic>
      </p:graphicFrame>
      <p:sp>
        <p:nvSpPr>
          <p:cNvPr id="8" name="テキスト ボックス 115">
            <a:extLst>
              <a:ext uri="{FF2B5EF4-FFF2-40B4-BE49-F238E27FC236}">
                <a16:creationId xmlns:a16="http://schemas.microsoft.com/office/drawing/2014/main" id="{19D9468C-1A7A-5A53-C393-509C18A1C471}"/>
              </a:ext>
            </a:extLst>
          </p:cNvPr>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 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graphicFrame>
        <p:nvGraphicFramePr>
          <p:cNvPr id="14" name="Table 13">
            <a:extLst>
              <a:ext uri="{FF2B5EF4-FFF2-40B4-BE49-F238E27FC236}">
                <a16:creationId xmlns:a16="http://schemas.microsoft.com/office/drawing/2014/main" id="{CC70CDFB-8329-3AE2-3D81-4E018DCB1DE7}"/>
              </a:ext>
            </a:extLst>
          </p:cNvPr>
          <p:cNvGraphicFramePr>
            <a:graphicFrameLocks noGrp="1"/>
          </p:cNvGraphicFramePr>
          <p:nvPr/>
        </p:nvGraphicFramePr>
        <p:xfrm>
          <a:off x="2866782" y="2230957"/>
          <a:ext cx="2407409" cy="4069161"/>
        </p:xfrm>
        <a:graphic>
          <a:graphicData uri="http://schemas.openxmlformats.org/drawingml/2006/table">
            <a:tbl>
              <a:tblPr firstRow="1" bandRow="1">
                <a:tableStyleId>{5C22544A-7EE6-4342-B048-85BDC9FD1C3A}</a:tableStyleId>
              </a:tblPr>
              <a:tblGrid>
                <a:gridCol w="454290">
                  <a:extLst>
                    <a:ext uri="{9D8B030D-6E8A-4147-A177-3AD203B41FA5}">
                      <a16:colId xmlns:a16="http://schemas.microsoft.com/office/drawing/2014/main" val="1985739077"/>
                    </a:ext>
                  </a:extLst>
                </a:gridCol>
                <a:gridCol w="1362687">
                  <a:extLst>
                    <a:ext uri="{9D8B030D-6E8A-4147-A177-3AD203B41FA5}">
                      <a16:colId xmlns:a16="http://schemas.microsoft.com/office/drawing/2014/main" val="1666371290"/>
                    </a:ext>
                  </a:extLst>
                </a:gridCol>
                <a:gridCol w="590432">
                  <a:extLst>
                    <a:ext uri="{9D8B030D-6E8A-4147-A177-3AD203B41FA5}">
                      <a16:colId xmlns:a16="http://schemas.microsoft.com/office/drawing/2014/main" val="3467788810"/>
                    </a:ext>
                  </a:extLst>
                </a:gridCol>
              </a:tblGrid>
              <a:tr h="322310">
                <a:tc>
                  <a:txBody>
                    <a:bodyPr/>
                    <a:lstStyle/>
                    <a:p>
                      <a:pPr algn="ct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marL="36000" marR="3600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endParaRPr>
                    </a:p>
                  </a:txBody>
                  <a:tcPr marL="36000" marR="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1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110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marL="36000" marR="3600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3878945079"/>
                  </a:ext>
                </a:extLst>
              </a:tr>
              <a:tr h="220403">
                <a:tc>
                  <a:txBody>
                    <a:bodyPr/>
                    <a:lstStyle/>
                    <a:p>
                      <a:pPr algn="ctr" fontAlgn="ctr"/>
                      <a:r>
                        <a:rPr lang="en-US" altLang="ja-JP" sz="1100" b="0" i="0" u="none" strike="noStrike" dirty="0">
                          <a:solidFill>
                            <a:srgbClr val="000000"/>
                          </a:solidFill>
                          <a:effectLst/>
                          <a:latin typeface="+mj-lt"/>
                          <a:ea typeface="ＭＳ Ｐゴシック" panose="020B0600070205080204" pitchFamily="50" charset="-128"/>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膵癌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0.15%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2386229177"/>
                  </a:ext>
                </a:extLst>
              </a:tr>
              <a:tr h="220403">
                <a:tc>
                  <a:txBody>
                    <a:bodyPr/>
                    <a:lstStyle/>
                    <a:p>
                      <a:pPr algn="ctr" fontAlgn="ctr"/>
                      <a:r>
                        <a:rPr lang="en-US" altLang="ja-JP" sz="1100" b="0" i="0" u="none" strike="noStrike" dirty="0">
                          <a:solidFill>
                            <a:srgbClr val="000000"/>
                          </a:solidFill>
                          <a:effectLst/>
                          <a:latin typeface="+mj-lt"/>
                          <a:ea typeface="ＭＳ Ｐゴシック" panose="020B0600070205080204" pitchFamily="50" charset="-128"/>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膀胱癌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0.13%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281278062"/>
                  </a:ext>
                </a:extLst>
              </a:tr>
              <a:tr h="220403">
                <a:tc>
                  <a:txBody>
                    <a:bodyPr/>
                    <a:lstStyle/>
                    <a:p>
                      <a:pPr algn="ctr" fontAlgn="ctr"/>
                      <a:r>
                        <a:rPr lang="en-US" altLang="ja-JP" sz="1100" b="0" i="0" u="none" strike="noStrike" dirty="0">
                          <a:solidFill>
                            <a:srgbClr val="000000"/>
                          </a:solidFill>
                          <a:effectLst/>
                          <a:latin typeface="+mj-lt"/>
                          <a:ea typeface="ＭＳ Ｐゴシック" panose="020B0600070205080204" pitchFamily="50" charset="-128"/>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上咽頭癌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0.12%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710924318"/>
                  </a:ext>
                </a:extLst>
              </a:tr>
              <a:tr h="220403">
                <a:tc>
                  <a:txBody>
                    <a:bodyPr/>
                    <a:lstStyle/>
                    <a:p>
                      <a:pPr algn="ctr" fontAlgn="ctr"/>
                      <a:r>
                        <a:rPr lang="en-US" altLang="ja-JP" sz="1100" b="0" i="0" u="none" strike="noStrike" dirty="0">
                          <a:solidFill>
                            <a:srgbClr val="000000"/>
                          </a:solidFill>
                          <a:effectLst/>
                          <a:latin typeface="+mj-lt"/>
                          <a:ea typeface="ＭＳ Ｐゴシック" panose="020B0600070205080204" pitchFamily="50" charset="-128"/>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en-US" altLang="ja-JP" sz="1100" b="0" i="0" u="none" strike="noStrike" dirty="0">
                          <a:solidFill>
                            <a:srgbClr val="000000"/>
                          </a:solidFill>
                          <a:effectLst/>
                          <a:latin typeface="+mj-lt"/>
                          <a:ea typeface="ＭＳ Ｐゴシック" panose="020B0600070205080204" pitchFamily="50" charset="-128"/>
                        </a:rPr>
                        <a:t>C</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型肝炎による肝癌</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0.11%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600115238"/>
                  </a:ext>
                </a:extLst>
              </a:tr>
              <a:tr h="220403">
                <a:tc>
                  <a:txBody>
                    <a:bodyPr/>
                    <a:lstStyle/>
                    <a:p>
                      <a:pPr algn="ctr" fontAlgn="ctr"/>
                      <a:r>
                        <a:rPr lang="en-US" altLang="ja-JP" sz="1100" b="0" i="0" u="none" strike="noStrike" dirty="0">
                          <a:solidFill>
                            <a:srgbClr val="000000"/>
                          </a:solidFill>
                          <a:effectLst/>
                          <a:latin typeface="+mj-lt"/>
                          <a:ea typeface="ＭＳ Ｐゴシック" panose="020B0600070205080204" pitchFamily="50" charset="-128"/>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多発性骨髄腫</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0.09%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704239805"/>
                  </a:ext>
                </a:extLst>
              </a:tr>
              <a:tr h="220403">
                <a:tc>
                  <a:txBody>
                    <a:bodyPr/>
                    <a:lstStyle/>
                    <a:p>
                      <a:pPr algn="ctr" fontAlgn="ctr"/>
                      <a:r>
                        <a:rPr lang="en-US" altLang="ja-JP" sz="1100" b="0" i="0" u="none" strike="noStrike" dirty="0">
                          <a:solidFill>
                            <a:srgbClr val="000000"/>
                          </a:solidFill>
                          <a:effectLst/>
                          <a:latin typeface="+mj-lt"/>
                          <a:ea typeface="ＭＳ Ｐゴシック" panose="020B0600070205080204" pitchFamily="50" charset="-128"/>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B</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型肝炎による肝癌</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0.09%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2584426402"/>
                  </a:ext>
                </a:extLst>
              </a:tr>
              <a:tr h="220403">
                <a:tc>
                  <a:txBody>
                    <a:bodyPr/>
                    <a:lstStyle/>
                    <a:p>
                      <a:pPr algn="ctr" fontAlgn="ctr"/>
                      <a:r>
                        <a:rPr lang="en-US" altLang="ja-JP" sz="1100" b="0" i="0" u="none" strike="noStrike" dirty="0">
                          <a:solidFill>
                            <a:srgbClr val="000000"/>
                          </a:solidFill>
                          <a:effectLst/>
                          <a:latin typeface="+mj-lt"/>
                          <a:ea typeface="ＭＳ Ｐゴシック" panose="020B0600070205080204" pitchFamily="50" charset="-128"/>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腎臓癌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0.07%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209796269"/>
                  </a:ext>
                </a:extLst>
              </a:tr>
              <a:tr h="220403">
                <a:tc>
                  <a:txBody>
                    <a:bodyPr/>
                    <a:lstStyle/>
                    <a:p>
                      <a:pPr algn="ctr" fontAlgn="ctr"/>
                      <a:r>
                        <a:rPr lang="en-US" altLang="ja-JP" sz="1100" b="0" i="0" u="none" strike="noStrike" dirty="0">
                          <a:solidFill>
                            <a:srgbClr val="000000"/>
                          </a:solidFill>
                          <a:effectLst/>
                          <a:latin typeface="+mj-lt"/>
                          <a:ea typeface="ＭＳ Ｐゴシック" panose="020B0600070205080204" pitchFamily="50" charset="-128"/>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甲状腺癌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0.06%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3018088985"/>
                  </a:ext>
                </a:extLst>
              </a:tr>
              <a:tr h="220403">
                <a:tc>
                  <a:txBody>
                    <a:bodyPr/>
                    <a:lstStyle/>
                    <a:p>
                      <a:pPr algn="ctr" fontAlgn="ctr"/>
                      <a:r>
                        <a:rPr lang="en-US" altLang="ja-JP" sz="1100" b="0" i="0" u="none" strike="noStrike" dirty="0">
                          <a:solidFill>
                            <a:srgbClr val="000000"/>
                          </a:solidFill>
                          <a:effectLst/>
                          <a:latin typeface="+mj-lt"/>
                          <a:ea typeface="ＭＳ Ｐゴシック" panose="020B0600070205080204" pitchFamily="50" charset="-128"/>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ホジキンリンパ腫</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0.06%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97291401"/>
                  </a:ext>
                </a:extLst>
              </a:tr>
              <a:tr h="220403">
                <a:tc>
                  <a:txBody>
                    <a:bodyPr/>
                    <a:lstStyle/>
                    <a:p>
                      <a:pPr algn="ctr" fontAlgn="ctr"/>
                      <a:r>
                        <a:rPr lang="en-US" altLang="ja-JP" sz="1100" b="0" i="0" u="none" strike="noStrike" dirty="0">
                          <a:solidFill>
                            <a:srgbClr val="000000"/>
                          </a:solidFill>
                          <a:effectLst/>
                          <a:latin typeface="+mj-lt"/>
                          <a:ea typeface="ＭＳ Ｐゴシック" panose="020B0600070205080204" pitchFamily="50" charset="-128"/>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飲酒による肝癌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0.05%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91486881"/>
                  </a:ext>
                </a:extLst>
              </a:tr>
              <a:tr h="220403">
                <a:tc>
                  <a:txBody>
                    <a:bodyPr/>
                    <a:lstStyle/>
                    <a:p>
                      <a:pPr algn="ctr" fontAlgn="ctr"/>
                      <a:r>
                        <a:rPr lang="en-US" altLang="ja-JP" sz="1100" b="0" i="0" u="none" strike="noStrike" dirty="0">
                          <a:solidFill>
                            <a:srgbClr val="000000"/>
                          </a:solidFill>
                          <a:effectLst/>
                          <a:latin typeface="+mj-lt"/>
                          <a:ea typeface="ＭＳ Ｐゴシック" panose="020B0600070205080204" pitchFamily="50" charset="-128"/>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子宮癌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0.05%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3586016780"/>
                  </a:ext>
                </a:extLst>
              </a:tr>
              <a:tr h="220403">
                <a:tc>
                  <a:txBody>
                    <a:bodyPr/>
                    <a:lstStyle/>
                    <a:p>
                      <a:pPr algn="ctr" fontAlgn="ctr"/>
                      <a:r>
                        <a:rPr lang="en-US" altLang="ja-JP" sz="1100" b="0" i="0" u="none" strike="noStrike" dirty="0">
                          <a:solidFill>
                            <a:srgbClr val="000000"/>
                          </a:solidFill>
                          <a:effectLst/>
                          <a:latin typeface="+mj-lt"/>
                          <a:ea typeface="ＭＳ Ｐゴシック" panose="020B0600070205080204" pitchFamily="50" charset="-128"/>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非黒色腫皮膚癌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0.04%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28228874"/>
                  </a:ext>
                </a:extLst>
              </a:tr>
              <a:tr h="220403">
                <a:tc>
                  <a:txBody>
                    <a:bodyPr/>
                    <a:lstStyle/>
                    <a:p>
                      <a:pPr algn="ctr" fontAlgn="ctr"/>
                      <a:r>
                        <a:rPr lang="en-US" altLang="ja-JP" sz="1100" b="0" i="0" u="none" strike="noStrike" dirty="0">
                          <a:solidFill>
                            <a:srgbClr val="000000"/>
                          </a:solidFill>
                          <a:effectLst/>
                          <a:latin typeface="+mj-lt"/>
                          <a:ea typeface="ＭＳ Ｐゴシック" panose="020B0600070205080204" pitchFamily="50" charset="-128"/>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悪性</a:t>
                      </a: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黒色腫</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0.02%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675208868"/>
                  </a:ext>
                </a:extLst>
              </a:tr>
              <a:tr h="220403">
                <a:tc>
                  <a:txBody>
                    <a:bodyPr/>
                    <a:lstStyle/>
                    <a:p>
                      <a:pPr algn="ctr" fontAlgn="ctr"/>
                      <a:r>
                        <a:rPr lang="en-US" altLang="ja-JP" sz="1100" b="0" i="0" u="none" strike="noStrike" dirty="0">
                          <a:solidFill>
                            <a:srgbClr val="000000"/>
                          </a:solidFill>
                          <a:effectLst/>
                          <a:latin typeface="+mj-lt"/>
                          <a:ea typeface="ＭＳ Ｐゴシック" panose="020B0600070205080204" pitchFamily="50" charset="-128"/>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中皮腫</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0.02%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4835957"/>
                  </a:ext>
                </a:extLst>
              </a:tr>
              <a:tr h="220403">
                <a:tc>
                  <a:txBody>
                    <a:bodyPr/>
                    <a:lstStyle/>
                    <a:p>
                      <a:pPr algn="ctr" fontAlgn="ctr"/>
                      <a:r>
                        <a:rPr lang="en-US" altLang="ja-JP" sz="1100" b="0" i="0" u="none" strike="noStrike" dirty="0">
                          <a:solidFill>
                            <a:srgbClr val="000000"/>
                          </a:solidFill>
                          <a:effectLst/>
                          <a:latin typeface="+mj-lt"/>
                          <a:ea typeface="ＭＳ Ｐゴシック" panose="020B0600070205080204" pitchFamily="50" charset="-128"/>
                        </a:rPr>
                        <a:t>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精巣腫瘍</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0.02%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3469524927"/>
                  </a:ext>
                </a:extLst>
              </a:tr>
              <a:tr h="220403">
                <a:tc>
                  <a:txBody>
                    <a:bodyPr/>
                    <a:lstStyle/>
                    <a:p>
                      <a:pPr algn="ctr" fontAlgn="ctr"/>
                      <a:r>
                        <a:rPr lang="en-US" altLang="ja-JP" sz="1100" b="0" i="0" u="none" strike="noStrike" dirty="0">
                          <a:solidFill>
                            <a:srgbClr val="000000"/>
                          </a:solidFill>
                          <a:effectLst/>
                          <a:latin typeface="+mj-lt"/>
                          <a:ea typeface="ＭＳ Ｐゴシック" panose="020B0600070205080204" pitchFamily="50" charset="-128"/>
                        </a:rPr>
                        <a:t>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その他の新生物</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0.01%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2416600395"/>
                  </a:ext>
                </a:extLst>
              </a:tr>
              <a:tr h="220403">
                <a:tc>
                  <a:txBody>
                    <a:bodyPr/>
                    <a:lstStyle/>
                    <a:p>
                      <a:pPr algn="ctr" fontAlgn="ctr"/>
                      <a:r>
                        <a:rPr lang="en-US" altLang="ja-JP" sz="1100" b="0" i="0" u="none" strike="noStrike" dirty="0">
                          <a:solidFill>
                            <a:srgbClr val="000000"/>
                          </a:solidFill>
                          <a:effectLst/>
                          <a:latin typeface="+mj-lt"/>
                          <a:ea typeface="ＭＳ Ｐゴシック" panose="020B0600070205080204" pitchFamily="50" charset="-128"/>
                        </a:rPr>
                        <a:t>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他の原因による肝癌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dirty="0">
                          <a:solidFill>
                            <a:srgbClr val="000000"/>
                          </a:solidFill>
                          <a:effectLst/>
                          <a:latin typeface="+mn-lt"/>
                          <a:ea typeface="ＭＳ Ｐゴシック" panose="020B0600070205080204" pitchFamily="50" charset="-128"/>
                        </a:rPr>
                        <a:t>0.01%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2937762587"/>
                  </a:ext>
                </a:extLst>
              </a:tr>
            </a:tbl>
          </a:graphicData>
        </a:graphic>
      </p:graphicFrame>
    </p:spTree>
    <p:extLst>
      <p:ext uri="{BB962C8B-B14F-4D97-AF65-F5344CB8AC3E}">
        <p14:creationId xmlns:p14="http://schemas.microsoft.com/office/powerpoint/2010/main" val="3379241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バングラデシュ／医療関連／医療・公衆衛生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endParaRPr lang="en-US" altLang="ja-JP" dirty="0"/>
          </a:p>
        </p:txBody>
      </p:sp>
      <p:grpSp>
        <p:nvGrpSpPr>
          <p:cNvPr id="7" name="グループ化 7"/>
          <p:cNvGrpSpPr/>
          <p:nvPr/>
        </p:nvGrpSpPr>
        <p:grpSpPr>
          <a:xfrm>
            <a:off x="4961419" y="1629147"/>
            <a:ext cx="4452966"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病床数 （</a:t>
              </a:r>
              <a:r>
                <a:rPr lang="en-US" altLang="ja-JP" sz="1400" dirty="0">
                  <a:solidFill>
                    <a:srgbClr val="000000"/>
                  </a:solidFill>
                  <a:latin typeface="Arial Black" pitchFamily="34" charset="0"/>
                  <a:ea typeface="HGP創英角ｺﾞｼｯｸUB" pitchFamily="50" charset="-128"/>
                </a:rPr>
                <a:t>2023</a:t>
              </a:r>
              <a:r>
                <a:rPr lang="ja-JP" altLang="en-US" sz="1400" dirty="0">
                  <a:solidFill>
                    <a:srgbClr val="000000"/>
                  </a:solidFill>
                  <a:latin typeface="Arial Black" pitchFamily="34" charset="0"/>
                  <a:ea typeface="HGP創英角ｺﾞｼｯｸUB" pitchFamily="50" charset="-128"/>
                </a:rPr>
                <a:t>年）</a:t>
              </a:r>
              <a:endParaRPr lang="zh-TW" altLang="en-US" sz="1400" dirty="0">
                <a:solidFill>
                  <a:srgbClr val="000000"/>
                </a:solidFill>
                <a:latin typeface="Arial Black" pitchFamily="34" charset="0"/>
                <a:ea typeface="HGP創英角ｺﾞｼｯｸUB" pitchFamily="50" charset="-128"/>
              </a:endParaRPr>
            </a:p>
          </p:txBody>
        </p:sp>
      </p:grpSp>
      <p:sp>
        <p:nvSpPr>
          <p:cNvPr id="20" name="テキスト ボックス 19"/>
          <p:cNvSpPr txBox="1"/>
          <p:nvPr/>
        </p:nvSpPr>
        <p:spPr>
          <a:xfrm>
            <a:off x="5097016" y="1988840"/>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4" name="テキスト ボックス 17"/>
          <p:cNvSpPr txBox="1"/>
          <p:nvPr/>
        </p:nvSpPr>
        <p:spPr>
          <a:xfrm>
            <a:off x="195479" y="6527141"/>
            <a:ext cx="7128792" cy="14545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 Bulletin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50" name="テキスト ボックス 49"/>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医療機関数は、プライマリ・ヘルスケアである地域診療所が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14,272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施設と最も多い。</a:t>
            </a:r>
          </a:p>
        </p:txBody>
      </p:sp>
      <p:grpSp>
        <p:nvGrpSpPr>
          <p:cNvPr id="5" name="グループ化 7">
            <a:extLst>
              <a:ext uri="{FF2B5EF4-FFF2-40B4-BE49-F238E27FC236}">
                <a16:creationId xmlns:a16="http://schemas.microsoft.com/office/drawing/2014/main" id="{5F7B395F-AB82-A8BB-0151-A0042A9F5259}"/>
              </a:ext>
            </a:extLst>
          </p:cNvPr>
          <p:cNvGrpSpPr/>
          <p:nvPr/>
        </p:nvGrpSpPr>
        <p:grpSpPr>
          <a:xfrm>
            <a:off x="272480" y="1629147"/>
            <a:ext cx="4452967" cy="288032"/>
            <a:chOff x="4803500" y="2113806"/>
            <a:chExt cx="2954133" cy="288032"/>
          </a:xfrm>
        </p:grpSpPr>
        <p:cxnSp>
          <p:nvCxnSpPr>
            <p:cNvPr id="6" name="直線コネクタ 7">
              <a:extLst>
                <a:ext uri="{FF2B5EF4-FFF2-40B4-BE49-F238E27FC236}">
                  <a16:creationId xmlns:a16="http://schemas.microsoft.com/office/drawing/2014/main" id="{3B0D018A-3A48-1C71-8F02-5A3BD6722A66}"/>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Rectangle 6">
              <a:extLst>
                <a:ext uri="{FF2B5EF4-FFF2-40B4-BE49-F238E27FC236}">
                  <a16:creationId xmlns:a16="http://schemas.microsoft.com/office/drawing/2014/main" id="{DFF6A5E0-23EA-6780-16D1-D2D481E4B287}"/>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医療機関数 （</a:t>
              </a:r>
              <a:r>
                <a:rPr lang="en-US" altLang="ja-JP" sz="1400" dirty="0">
                  <a:solidFill>
                    <a:srgbClr val="000000"/>
                  </a:solidFill>
                  <a:latin typeface="Arial Black" pitchFamily="34" charset="0"/>
                  <a:ea typeface="HGP創英角ｺﾞｼｯｸUB" pitchFamily="50" charset="-128"/>
                </a:rPr>
                <a:t>2023</a:t>
              </a:r>
              <a:r>
                <a:rPr lang="ja-JP" altLang="en-US" sz="1400" dirty="0">
                  <a:solidFill>
                    <a:srgbClr val="000000"/>
                  </a:solidFill>
                  <a:latin typeface="Arial Black" pitchFamily="34" charset="0"/>
                  <a:ea typeface="HGP創英角ｺﾞｼｯｸUB" pitchFamily="50" charset="-128"/>
                </a:rPr>
                <a:t>年）</a:t>
              </a:r>
              <a:endParaRPr lang="zh-TW" altLang="en-US" sz="1400" dirty="0">
                <a:solidFill>
                  <a:srgbClr val="000000"/>
                </a:solidFill>
                <a:latin typeface="Arial Black" pitchFamily="34" charset="0"/>
                <a:ea typeface="HGP創英角ｺﾞｼｯｸUB" pitchFamily="50" charset="-128"/>
              </a:endParaRPr>
            </a:p>
          </p:txBody>
        </p:sp>
      </p:grpSp>
      <p:sp>
        <p:nvSpPr>
          <p:cNvPr id="4" name="テキスト ボックス 3">
            <a:extLst>
              <a:ext uri="{FF2B5EF4-FFF2-40B4-BE49-F238E27FC236}">
                <a16:creationId xmlns:a16="http://schemas.microsoft.com/office/drawing/2014/main" id="{E836500F-41C5-F31B-6854-2DD24216625A}"/>
              </a:ext>
            </a:extLst>
          </p:cNvPr>
          <p:cNvSpPr txBox="1"/>
          <p:nvPr/>
        </p:nvSpPr>
        <p:spPr>
          <a:xfrm>
            <a:off x="128464" y="5949280"/>
            <a:ext cx="4358895" cy="230832"/>
          </a:xfrm>
          <a:prstGeom prst="rect">
            <a:avLst/>
          </a:prstGeom>
          <a:noFill/>
        </p:spPr>
        <p:txBody>
          <a:bodyPr wrap="square" rtlCol="0">
            <a:spAutoFit/>
          </a:bodyPr>
          <a:lstStyle/>
          <a:p>
            <a:pPr marL="90488" indent="-90488"/>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政府機関データは</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12</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月時点、民間機関データは</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月時点を参照。</a:t>
            </a:r>
          </a:p>
        </p:txBody>
      </p:sp>
      <p:graphicFrame>
        <p:nvGraphicFramePr>
          <p:cNvPr id="10" name="Chart 3">
            <a:extLst>
              <a:ext uri="{FF2B5EF4-FFF2-40B4-BE49-F238E27FC236}">
                <a16:creationId xmlns:a16="http://schemas.microsoft.com/office/drawing/2014/main" id="{DFDDF421-F32D-8882-7210-3E77B3576F52}"/>
              </a:ext>
            </a:extLst>
          </p:cNvPr>
          <p:cNvGraphicFramePr/>
          <p:nvPr>
            <p:custDataLst>
              <p:tags r:id="rId1"/>
            </p:custDataLst>
            <p:extLst>
              <p:ext uri="{D42A27DB-BD31-4B8C-83A1-F6EECF244321}">
                <p14:modId xmlns:p14="http://schemas.microsoft.com/office/powerpoint/2010/main" val="3180119517"/>
              </p:ext>
            </p:extLst>
          </p:nvPr>
        </p:nvGraphicFramePr>
        <p:xfrm>
          <a:off x="4969685" y="2204516"/>
          <a:ext cx="4752530" cy="1835024"/>
        </p:xfrm>
        <a:graphic>
          <a:graphicData uri="http://schemas.openxmlformats.org/drawingml/2006/chart">
            <c:chart xmlns:c="http://schemas.openxmlformats.org/drawingml/2006/chart" xmlns:r="http://schemas.openxmlformats.org/officeDocument/2006/relationships" r:id="rId8"/>
          </a:graphicData>
        </a:graphic>
      </p:graphicFrame>
      <p:sp>
        <p:nvSpPr>
          <p:cNvPr id="12" name="テキスト ボックス 95">
            <a:extLst>
              <a:ext uri="{FF2B5EF4-FFF2-40B4-BE49-F238E27FC236}">
                <a16:creationId xmlns:a16="http://schemas.microsoft.com/office/drawing/2014/main" id="{14036906-A8E2-DB7E-C9B6-743F943EDCD2}"/>
              </a:ext>
            </a:extLst>
          </p:cNvPr>
          <p:cNvSpPr txBox="1"/>
          <p:nvPr/>
        </p:nvSpPr>
        <p:spPr>
          <a:xfrm>
            <a:off x="5666171" y="4013687"/>
            <a:ext cx="859057" cy="200055"/>
          </a:xfrm>
          <a:prstGeom prst="rect">
            <a:avLst/>
          </a:prstGeom>
          <a:noFill/>
          <a:ln>
            <a:noFill/>
          </a:ln>
        </p:spPr>
        <p:txBody>
          <a:bodyPr wrap="square" rtlCol="0">
            <a:spAutoFit/>
          </a:bodyPr>
          <a:lstStyle/>
          <a:p>
            <a:r>
              <a:rPr lang="ja-JP" altLang="en-US" sz="700" noProof="1">
                <a:latin typeface="Arial" panose="020B0604020202020204" pitchFamily="34" charset="0"/>
                <a:ea typeface="ＭＳ Ｐゴシック" panose="020B0600070205080204" pitchFamily="50" charset="-128"/>
                <a:cs typeface="Arial" panose="020B0604020202020204" pitchFamily="34" charset="0"/>
              </a:rPr>
              <a:t>第一次医療機関</a:t>
            </a:r>
            <a:endParaRPr lang="en-US" altLang="ja-JP" sz="70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95">
            <a:extLst>
              <a:ext uri="{FF2B5EF4-FFF2-40B4-BE49-F238E27FC236}">
                <a16:creationId xmlns:a16="http://schemas.microsoft.com/office/drawing/2014/main" id="{2BEA0FB0-ED51-468D-5BCB-50054C2B4DE7}"/>
              </a:ext>
            </a:extLst>
          </p:cNvPr>
          <p:cNvSpPr txBox="1"/>
          <p:nvPr/>
        </p:nvSpPr>
        <p:spPr>
          <a:xfrm>
            <a:off x="6614223" y="4021753"/>
            <a:ext cx="859057" cy="200055"/>
          </a:xfrm>
          <a:prstGeom prst="rect">
            <a:avLst/>
          </a:prstGeom>
          <a:noFill/>
          <a:ln>
            <a:noFill/>
          </a:ln>
        </p:spPr>
        <p:txBody>
          <a:bodyPr wrap="square" rtlCol="0">
            <a:spAutoFit/>
          </a:bodyPr>
          <a:lstStyle/>
          <a:p>
            <a:r>
              <a:rPr lang="ja-JP" altLang="en-US" sz="700" noProof="1">
                <a:latin typeface="Arial" panose="020B0604020202020204" pitchFamily="34" charset="0"/>
                <a:ea typeface="ＭＳ Ｐゴシック" panose="020B0600070205080204" pitchFamily="50" charset="-128"/>
                <a:cs typeface="Arial" panose="020B0604020202020204" pitchFamily="34" charset="0"/>
              </a:rPr>
              <a:t>第二次医療機関</a:t>
            </a:r>
            <a:endParaRPr lang="en-US" altLang="ja-JP" sz="70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テキスト ボックス 95">
            <a:extLst>
              <a:ext uri="{FF2B5EF4-FFF2-40B4-BE49-F238E27FC236}">
                <a16:creationId xmlns:a16="http://schemas.microsoft.com/office/drawing/2014/main" id="{4317A853-38AC-0057-29FA-100021BE4C96}"/>
              </a:ext>
            </a:extLst>
          </p:cNvPr>
          <p:cNvSpPr txBox="1"/>
          <p:nvPr/>
        </p:nvSpPr>
        <p:spPr>
          <a:xfrm>
            <a:off x="7515621" y="4013686"/>
            <a:ext cx="919434" cy="200055"/>
          </a:xfrm>
          <a:prstGeom prst="rect">
            <a:avLst/>
          </a:prstGeom>
          <a:noFill/>
          <a:ln>
            <a:noFill/>
          </a:ln>
        </p:spPr>
        <p:txBody>
          <a:bodyPr wrap="square" rtlCol="0">
            <a:spAutoFit/>
          </a:bodyPr>
          <a:lstStyle/>
          <a:p>
            <a:r>
              <a:rPr lang="en-US" altLang="ja-JP" sz="700" noProof="1">
                <a:latin typeface="Arial" panose="020B0604020202020204" pitchFamily="34" charset="0"/>
                <a:ea typeface="ＭＳ Ｐゴシック" panose="020B0600070205080204" pitchFamily="50" charset="-128"/>
                <a:cs typeface="Arial" panose="020B0604020202020204" pitchFamily="34" charset="0"/>
              </a:rPr>
              <a:t>第三次</a:t>
            </a:r>
            <a:r>
              <a:rPr lang="ja-JP" altLang="en-US" sz="700" noProof="1">
                <a:latin typeface="Arial" panose="020B0604020202020204" pitchFamily="34" charset="0"/>
                <a:ea typeface="ＭＳ Ｐゴシック" panose="020B0600070205080204" pitchFamily="50" charset="-128"/>
                <a:cs typeface="Arial" panose="020B0604020202020204" pitchFamily="34" charset="0"/>
              </a:rPr>
              <a:t>医療機関</a:t>
            </a:r>
            <a:endParaRPr lang="en-US" altLang="ja-JP" sz="70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95">
            <a:extLst>
              <a:ext uri="{FF2B5EF4-FFF2-40B4-BE49-F238E27FC236}">
                <a16:creationId xmlns:a16="http://schemas.microsoft.com/office/drawing/2014/main" id="{B21E9730-1638-3566-CEB1-DC4E8391F5E8}"/>
              </a:ext>
            </a:extLst>
          </p:cNvPr>
          <p:cNvSpPr txBox="1"/>
          <p:nvPr/>
        </p:nvSpPr>
        <p:spPr>
          <a:xfrm>
            <a:off x="8486431" y="4013685"/>
            <a:ext cx="859057" cy="215444"/>
          </a:xfrm>
          <a:prstGeom prst="rect">
            <a:avLst/>
          </a:prstGeom>
          <a:noFill/>
          <a:ln>
            <a:noFill/>
          </a:ln>
        </p:spPr>
        <p:txBody>
          <a:bodyPr wrap="square" rtlCol="0">
            <a:spAutoFit/>
          </a:bodyPr>
          <a:lstStyle/>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民間医療機関</a:t>
            </a:r>
            <a:endParaRPr lang="en-US" altLang="ja-JP" sz="80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左中かっこ 68">
            <a:extLst>
              <a:ext uri="{FF2B5EF4-FFF2-40B4-BE49-F238E27FC236}">
                <a16:creationId xmlns:a16="http://schemas.microsoft.com/office/drawing/2014/main" id="{8450B598-6D64-1460-1905-F3D576BD76EA}"/>
              </a:ext>
            </a:extLst>
          </p:cNvPr>
          <p:cNvSpPr/>
          <p:nvPr/>
        </p:nvSpPr>
        <p:spPr>
          <a:xfrm rot="16200000" flipV="1">
            <a:off x="6971064" y="3108031"/>
            <a:ext cx="48283" cy="2286000"/>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600">
              <a:latin typeface="ＭＳ Ｐゴシック" panose="020B0600070205080204" pitchFamily="50" charset="-128"/>
              <a:ea typeface="ＭＳ Ｐゴシック" panose="020B0600070205080204" pitchFamily="50" charset="-128"/>
            </a:endParaRPr>
          </a:p>
        </p:txBody>
      </p:sp>
      <p:sp>
        <p:nvSpPr>
          <p:cNvPr id="23" name="テキスト ボックス 95">
            <a:extLst>
              <a:ext uri="{FF2B5EF4-FFF2-40B4-BE49-F238E27FC236}">
                <a16:creationId xmlns:a16="http://schemas.microsoft.com/office/drawing/2014/main" id="{3F70F505-3343-3B79-BD3E-B3F471AD0753}"/>
              </a:ext>
            </a:extLst>
          </p:cNvPr>
          <p:cNvSpPr txBox="1"/>
          <p:nvPr/>
        </p:nvSpPr>
        <p:spPr>
          <a:xfrm>
            <a:off x="6545625" y="4334907"/>
            <a:ext cx="1086142" cy="246221"/>
          </a:xfrm>
          <a:prstGeom prst="rect">
            <a:avLst/>
          </a:prstGeom>
          <a:noFill/>
          <a:ln>
            <a:noFill/>
          </a:ln>
        </p:spPr>
        <p:txBody>
          <a:bodyPr wrap="square" rtlCol="0">
            <a:spAutoFit/>
          </a:bodyPr>
          <a:lstStyle/>
          <a:p>
            <a:r>
              <a:rPr lang="ja-JP" altLang="en-US" sz="1000" noProof="1">
                <a:latin typeface="Arial" panose="020B0604020202020204" pitchFamily="34" charset="0"/>
                <a:ea typeface="ＭＳ Ｐゴシック" panose="020B0600070205080204" pitchFamily="50" charset="-128"/>
                <a:cs typeface="Arial" panose="020B0604020202020204" pitchFamily="34" charset="0"/>
              </a:rPr>
              <a:t>公的医療機関</a:t>
            </a:r>
            <a:endParaRPr lang="en-US" altLang="ja-JP" sz="1000" noProof="1">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8" name="Group 39">
            <a:extLst>
              <a:ext uri="{FF2B5EF4-FFF2-40B4-BE49-F238E27FC236}">
                <a16:creationId xmlns:a16="http://schemas.microsoft.com/office/drawing/2014/main" id="{32AECD25-5511-003D-8A59-0A58BDE33759}"/>
              </a:ext>
            </a:extLst>
          </p:cNvPr>
          <p:cNvGrpSpPr/>
          <p:nvPr/>
        </p:nvGrpSpPr>
        <p:grpSpPr>
          <a:xfrm>
            <a:off x="5671057" y="6294129"/>
            <a:ext cx="238125" cy="76200"/>
            <a:chOff x="7215189" y="5888830"/>
            <a:chExt cx="238125" cy="76200"/>
          </a:xfrm>
        </p:grpSpPr>
        <p:cxnSp>
          <p:nvCxnSpPr>
            <p:cNvPr id="29" name="Straight Connector 32">
              <a:extLst>
                <a:ext uri="{FF2B5EF4-FFF2-40B4-BE49-F238E27FC236}">
                  <a16:creationId xmlns:a16="http://schemas.microsoft.com/office/drawing/2014/main" id="{F23DD410-8EAA-201C-17AF-666DE94216CF}"/>
                </a:ext>
              </a:extLst>
            </p:cNvPr>
            <p:cNvCxnSpPr/>
            <p:nvPr>
              <p:custDataLst>
                <p:tags r:id="rId4"/>
              </p:custDataLst>
            </p:nvPr>
          </p:nvCxnSpPr>
          <p:spPr bwMode="gray">
            <a:xfrm>
              <a:off x="7215189" y="5926931"/>
              <a:ext cx="238125" cy="0"/>
            </a:xfrm>
            <a:prstGeom prst="line">
              <a:avLst/>
            </a:prstGeom>
            <a:ln w="9525" algn="ctr">
              <a:solidFill>
                <a:srgbClr val="1F497D"/>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7" name="Oval 33">
              <a:extLst>
                <a:ext uri="{FF2B5EF4-FFF2-40B4-BE49-F238E27FC236}">
                  <a16:creationId xmlns:a16="http://schemas.microsoft.com/office/drawing/2014/main" id="{6039EA63-5378-3E6E-14AA-729231E55408}"/>
                </a:ext>
              </a:extLst>
            </p:cNvPr>
            <p:cNvSpPr/>
            <p:nvPr>
              <p:custDataLst>
                <p:tags r:id="rId5"/>
              </p:custDataLst>
            </p:nvPr>
          </p:nvSpPr>
          <p:spPr bwMode="gray">
            <a:xfrm>
              <a:off x="7296150" y="5888830"/>
              <a:ext cx="76200" cy="76200"/>
            </a:xfrm>
            <a:prstGeom prst="ellipse">
              <a:avLst/>
            </a:prstGeom>
            <a:solidFill>
              <a:srgbClr val="1F497D"/>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8" name="テキスト プレースホルダ 9">
            <a:extLst>
              <a:ext uri="{FF2B5EF4-FFF2-40B4-BE49-F238E27FC236}">
                <a16:creationId xmlns:a16="http://schemas.microsoft.com/office/drawing/2014/main" id="{50F2D4A2-4261-AA1D-7C74-ADA39BB424E4}"/>
              </a:ext>
            </a:extLst>
          </p:cNvPr>
          <p:cNvSpPr>
            <a:spLocks noGrp="1"/>
          </p:cNvSpPr>
          <p:nvPr>
            <p:custDataLst>
              <p:tags r:id="rId2"/>
            </p:custDataLst>
          </p:nvPr>
        </p:nvSpPr>
        <p:spPr bwMode="auto">
          <a:xfrm>
            <a:off x="6023097" y="6242508"/>
            <a:ext cx="11191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en-US" altLang="ja-JP" sz="900" noProof="1"/>
              <a:t>人口1000人当たりの病床数</a:t>
            </a:r>
            <a:endParaRPr kumimoji="0" lang="ja-JP" altLang="en-US" sz="900" dirty="0">
              <a:sym typeface="+mn-lt"/>
            </a:endParaRPr>
          </a:p>
        </p:txBody>
      </p:sp>
      <p:grpSp>
        <p:nvGrpSpPr>
          <p:cNvPr id="39" name="グループ化 7">
            <a:extLst>
              <a:ext uri="{FF2B5EF4-FFF2-40B4-BE49-F238E27FC236}">
                <a16:creationId xmlns:a16="http://schemas.microsoft.com/office/drawing/2014/main" id="{B53706F2-A69C-6F12-7049-8E05E2204FBC}"/>
              </a:ext>
            </a:extLst>
          </p:cNvPr>
          <p:cNvGrpSpPr/>
          <p:nvPr/>
        </p:nvGrpSpPr>
        <p:grpSpPr>
          <a:xfrm>
            <a:off x="4964531" y="4713589"/>
            <a:ext cx="4452966" cy="288032"/>
            <a:chOff x="4803500" y="2113806"/>
            <a:chExt cx="2954133" cy="288032"/>
          </a:xfrm>
        </p:grpSpPr>
        <p:cxnSp>
          <p:nvCxnSpPr>
            <p:cNvPr id="40" name="直線コネクタ 7">
              <a:extLst>
                <a:ext uri="{FF2B5EF4-FFF2-40B4-BE49-F238E27FC236}">
                  <a16:creationId xmlns:a16="http://schemas.microsoft.com/office/drawing/2014/main" id="{1C67CB95-E1AA-B77A-7B24-E24C626BFC62}"/>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1" name="Rectangle 6">
              <a:extLst>
                <a:ext uri="{FF2B5EF4-FFF2-40B4-BE49-F238E27FC236}">
                  <a16:creationId xmlns:a16="http://schemas.microsoft.com/office/drawing/2014/main" id="{284E1513-9409-5BEB-F241-8EF41B73FD8E}"/>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人口1000人当たりの病床数2015-2023</a:t>
              </a:r>
              <a:endParaRPr lang="zh-TW" altLang="en-US" sz="1400" dirty="0">
                <a:solidFill>
                  <a:srgbClr val="000000"/>
                </a:solidFill>
                <a:latin typeface="Arial Black" pitchFamily="34" charset="0"/>
                <a:ea typeface="HGP創英角ｺﾞｼｯｸUB" pitchFamily="50" charset="-128"/>
              </a:endParaRPr>
            </a:p>
          </p:txBody>
        </p:sp>
      </p:grpSp>
      <p:sp>
        <p:nvSpPr>
          <p:cNvPr id="42" name="テキスト ボックス 95">
            <a:extLst>
              <a:ext uri="{FF2B5EF4-FFF2-40B4-BE49-F238E27FC236}">
                <a16:creationId xmlns:a16="http://schemas.microsoft.com/office/drawing/2014/main" id="{5BA08725-BE5F-D6E4-BA17-A6CC3E360590}"/>
              </a:ext>
            </a:extLst>
          </p:cNvPr>
          <p:cNvSpPr txBox="1"/>
          <p:nvPr/>
        </p:nvSpPr>
        <p:spPr>
          <a:xfrm>
            <a:off x="5602090" y="5867655"/>
            <a:ext cx="622077" cy="246221"/>
          </a:xfrm>
          <a:prstGeom prst="rect">
            <a:avLst/>
          </a:prstGeom>
          <a:noFill/>
          <a:ln>
            <a:noFill/>
          </a:ln>
        </p:spPr>
        <p:txBody>
          <a:bodyPr wrap="square" rtlCol="0">
            <a:spAutoFit/>
          </a:bodyPr>
          <a:lstStyle/>
          <a:p>
            <a:pPr algn="ctr"/>
            <a:r>
              <a:rPr lang="en-US" altLang="ja-JP" sz="1000" noProof="1">
                <a:latin typeface="Arial" panose="020B0604020202020204" pitchFamily="34" charset="0"/>
                <a:ea typeface="ＭＳ Ｐゴシック" panose="020B0600070205080204" pitchFamily="50" charset="-128"/>
                <a:cs typeface="Arial" panose="020B0604020202020204" pitchFamily="34" charset="0"/>
              </a:rPr>
              <a:t>2015</a:t>
            </a:r>
          </a:p>
        </p:txBody>
      </p:sp>
      <p:sp>
        <p:nvSpPr>
          <p:cNvPr id="43" name="テキスト ボックス 95">
            <a:extLst>
              <a:ext uri="{FF2B5EF4-FFF2-40B4-BE49-F238E27FC236}">
                <a16:creationId xmlns:a16="http://schemas.microsoft.com/office/drawing/2014/main" id="{E0894B00-14A2-0748-CF23-1B989D163CEA}"/>
              </a:ext>
            </a:extLst>
          </p:cNvPr>
          <p:cNvSpPr txBox="1"/>
          <p:nvPr/>
        </p:nvSpPr>
        <p:spPr>
          <a:xfrm>
            <a:off x="5930914" y="5876267"/>
            <a:ext cx="793327" cy="246221"/>
          </a:xfrm>
          <a:prstGeom prst="rect">
            <a:avLst/>
          </a:prstGeom>
          <a:noFill/>
          <a:ln>
            <a:noFill/>
          </a:ln>
        </p:spPr>
        <p:txBody>
          <a:bodyPr wrap="square" rtlCol="0">
            <a:spAutoFit/>
          </a:bodyPr>
          <a:lstStyle/>
          <a:p>
            <a:pPr algn="ctr"/>
            <a:r>
              <a:rPr lang="en-US" altLang="ja-JP" sz="1000" noProof="1">
                <a:latin typeface="Arial" panose="020B0604020202020204" pitchFamily="34" charset="0"/>
                <a:ea typeface="ＭＳ Ｐゴシック" panose="020B0600070205080204" pitchFamily="50" charset="-128"/>
                <a:cs typeface="Arial" panose="020B0604020202020204" pitchFamily="34" charset="0"/>
              </a:rPr>
              <a:t>16</a:t>
            </a:r>
          </a:p>
        </p:txBody>
      </p:sp>
      <p:sp>
        <p:nvSpPr>
          <p:cNvPr id="44" name="テキスト ボックス 95">
            <a:extLst>
              <a:ext uri="{FF2B5EF4-FFF2-40B4-BE49-F238E27FC236}">
                <a16:creationId xmlns:a16="http://schemas.microsoft.com/office/drawing/2014/main" id="{B89DFD5D-391D-E963-D9FB-C114CC36868E}"/>
              </a:ext>
            </a:extLst>
          </p:cNvPr>
          <p:cNvSpPr txBox="1"/>
          <p:nvPr/>
        </p:nvSpPr>
        <p:spPr>
          <a:xfrm>
            <a:off x="6423178" y="5867654"/>
            <a:ext cx="622077" cy="246221"/>
          </a:xfrm>
          <a:prstGeom prst="rect">
            <a:avLst/>
          </a:prstGeom>
          <a:noFill/>
          <a:ln>
            <a:noFill/>
          </a:ln>
        </p:spPr>
        <p:txBody>
          <a:bodyPr wrap="square" rtlCol="0">
            <a:spAutoFit/>
          </a:bodyPr>
          <a:lstStyle/>
          <a:p>
            <a:pPr algn="ctr"/>
            <a:r>
              <a:rPr lang="en-US" altLang="ja-JP" sz="1000" noProof="1">
                <a:latin typeface="Arial" panose="020B0604020202020204" pitchFamily="34" charset="0"/>
                <a:ea typeface="ＭＳ Ｐゴシック" panose="020B0600070205080204" pitchFamily="50" charset="-128"/>
                <a:cs typeface="Arial" panose="020B0604020202020204" pitchFamily="34" charset="0"/>
              </a:rPr>
              <a:t>17</a:t>
            </a:r>
          </a:p>
        </p:txBody>
      </p:sp>
      <p:sp>
        <p:nvSpPr>
          <p:cNvPr id="45" name="テキスト ボックス 95">
            <a:extLst>
              <a:ext uri="{FF2B5EF4-FFF2-40B4-BE49-F238E27FC236}">
                <a16:creationId xmlns:a16="http://schemas.microsoft.com/office/drawing/2014/main" id="{C4120075-0031-47FA-98EF-0B3996864DA3}"/>
              </a:ext>
            </a:extLst>
          </p:cNvPr>
          <p:cNvSpPr txBox="1"/>
          <p:nvPr/>
        </p:nvSpPr>
        <p:spPr>
          <a:xfrm>
            <a:off x="6827544" y="5857078"/>
            <a:ext cx="622077" cy="246221"/>
          </a:xfrm>
          <a:prstGeom prst="rect">
            <a:avLst/>
          </a:prstGeom>
          <a:noFill/>
          <a:ln>
            <a:noFill/>
          </a:ln>
        </p:spPr>
        <p:txBody>
          <a:bodyPr wrap="square" rtlCol="0">
            <a:spAutoFit/>
          </a:bodyPr>
          <a:lstStyle/>
          <a:p>
            <a:pPr algn="ctr"/>
            <a:r>
              <a:rPr lang="en-US" altLang="ja-JP" sz="1000" noProof="1">
                <a:latin typeface="Arial" panose="020B0604020202020204" pitchFamily="34" charset="0"/>
                <a:ea typeface="ＭＳ Ｐゴシック" panose="020B0600070205080204" pitchFamily="50" charset="-128"/>
                <a:cs typeface="Arial" panose="020B0604020202020204" pitchFamily="34" charset="0"/>
              </a:rPr>
              <a:t>18</a:t>
            </a:r>
          </a:p>
        </p:txBody>
      </p:sp>
      <p:sp>
        <p:nvSpPr>
          <p:cNvPr id="46" name="テキスト ボックス 95">
            <a:extLst>
              <a:ext uri="{FF2B5EF4-FFF2-40B4-BE49-F238E27FC236}">
                <a16:creationId xmlns:a16="http://schemas.microsoft.com/office/drawing/2014/main" id="{0BA21D09-A33B-E3A8-5D70-8495FBD46FC0}"/>
              </a:ext>
            </a:extLst>
          </p:cNvPr>
          <p:cNvSpPr txBox="1"/>
          <p:nvPr/>
        </p:nvSpPr>
        <p:spPr>
          <a:xfrm>
            <a:off x="7236670" y="5863623"/>
            <a:ext cx="622077" cy="246221"/>
          </a:xfrm>
          <a:prstGeom prst="rect">
            <a:avLst/>
          </a:prstGeom>
          <a:noFill/>
          <a:ln>
            <a:noFill/>
          </a:ln>
        </p:spPr>
        <p:txBody>
          <a:bodyPr wrap="square" rtlCol="0">
            <a:spAutoFit/>
          </a:bodyPr>
          <a:lstStyle/>
          <a:p>
            <a:pPr algn="ctr"/>
            <a:r>
              <a:rPr lang="en-US" altLang="ja-JP" sz="1000" noProof="1">
                <a:latin typeface="Arial" panose="020B0604020202020204" pitchFamily="34" charset="0"/>
                <a:ea typeface="ＭＳ Ｐゴシック" panose="020B0600070205080204" pitchFamily="50" charset="-128"/>
                <a:cs typeface="Arial" panose="020B0604020202020204" pitchFamily="34" charset="0"/>
              </a:rPr>
              <a:t>19</a:t>
            </a:r>
          </a:p>
        </p:txBody>
      </p:sp>
      <p:sp>
        <p:nvSpPr>
          <p:cNvPr id="47" name="テキスト ボックス 12">
            <a:extLst>
              <a:ext uri="{FF2B5EF4-FFF2-40B4-BE49-F238E27FC236}">
                <a16:creationId xmlns:a16="http://schemas.microsoft.com/office/drawing/2014/main" id="{BB366650-24ED-245F-6221-6F67E769E1C8}"/>
              </a:ext>
            </a:extLst>
          </p:cNvPr>
          <p:cNvSpPr txBox="1"/>
          <p:nvPr/>
        </p:nvSpPr>
        <p:spPr>
          <a:xfrm>
            <a:off x="5564913" y="6376282"/>
            <a:ext cx="3303429" cy="215444"/>
          </a:xfrm>
          <a:prstGeom prst="rect">
            <a:avLst/>
          </a:prstGeom>
          <a:noFill/>
        </p:spPr>
        <p:txBody>
          <a:bodyPr wrap="square" rtlCol="0">
            <a:spAutoFit/>
          </a:bodyPr>
          <a:lstStyle/>
          <a:p>
            <a:pPr marL="90488" indent="-90488"/>
            <a:r>
              <a:rPr kumimoji="1" lang="en-US" altLang="ja-JP" sz="800" noProof="1">
                <a:latin typeface="Arial" panose="020B0604020202020204" pitchFamily="34" charset="0"/>
                <a:ea typeface="ＭＳ Ｐゴシック" panose="020B0600070205080204" pitchFamily="50" charset="-128"/>
                <a:cs typeface="Arial" panose="020B0604020202020204" pitchFamily="34" charset="0"/>
              </a:rPr>
              <a:t>*1000人あたりのベッド数に関する限られた情報</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8" name="Chart 253">
            <a:extLst>
              <a:ext uri="{FF2B5EF4-FFF2-40B4-BE49-F238E27FC236}">
                <a16:creationId xmlns:a16="http://schemas.microsoft.com/office/drawing/2014/main" id="{BDF788A0-9539-4BAE-5B33-53E9B8F518B5}"/>
              </a:ext>
            </a:extLst>
          </p:cNvPr>
          <p:cNvGraphicFramePr/>
          <p:nvPr>
            <p:custDataLst>
              <p:tags r:id="rId3"/>
            </p:custDataLst>
            <p:extLst>
              <p:ext uri="{D42A27DB-BD31-4B8C-83A1-F6EECF244321}">
                <p14:modId xmlns:p14="http://schemas.microsoft.com/office/powerpoint/2010/main" val="2531810467"/>
              </p:ext>
            </p:extLst>
          </p:nvPr>
        </p:nvGraphicFramePr>
        <p:xfrm>
          <a:off x="5142105" y="5151075"/>
          <a:ext cx="4530889" cy="787693"/>
        </p:xfrm>
        <a:graphic>
          <a:graphicData uri="http://schemas.openxmlformats.org/drawingml/2006/chart">
            <c:chart xmlns:c="http://schemas.openxmlformats.org/drawingml/2006/chart" xmlns:r="http://schemas.openxmlformats.org/officeDocument/2006/relationships" r:id="rId9"/>
          </a:graphicData>
        </a:graphic>
      </p:graphicFrame>
      <p:cxnSp>
        <p:nvCxnSpPr>
          <p:cNvPr id="49" name="直線コネクタ 96">
            <a:extLst>
              <a:ext uri="{FF2B5EF4-FFF2-40B4-BE49-F238E27FC236}">
                <a16:creationId xmlns:a16="http://schemas.microsoft.com/office/drawing/2014/main" id="{8946E283-1A76-421F-39A3-3EA1CE6ECB49}"/>
              </a:ext>
            </a:extLst>
          </p:cNvPr>
          <p:cNvCxnSpPr>
            <a:cxnSpLocks/>
          </p:cNvCxnSpPr>
          <p:nvPr/>
        </p:nvCxnSpPr>
        <p:spPr>
          <a:xfrm flipV="1">
            <a:off x="4678060" y="5391009"/>
            <a:ext cx="0" cy="2203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cx1="http://schemas.microsoft.com/office/drawing/2015/9/8/chartex">
        <mc:Choice Requires="cx1">
          <p:graphicFrame>
            <p:nvGraphicFramePr>
              <p:cNvPr id="51" name="Chart 26">
                <a:extLst>
                  <a:ext uri="{FF2B5EF4-FFF2-40B4-BE49-F238E27FC236}">
                    <a16:creationId xmlns:a16="http://schemas.microsoft.com/office/drawing/2014/main" id="{CAAD2983-2EA1-9426-9E17-A0315C54BAB4}"/>
                  </a:ext>
                </a:extLst>
              </p:cNvPr>
              <p:cNvGraphicFramePr/>
              <p:nvPr>
                <p:extLst>
                  <p:ext uri="{D42A27DB-BD31-4B8C-83A1-F6EECF244321}">
                    <p14:modId xmlns:p14="http://schemas.microsoft.com/office/powerpoint/2010/main" val="3316433210"/>
                  </p:ext>
                </p:extLst>
              </p:nvPr>
            </p:nvGraphicFramePr>
            <p:xfrm>
              <a:off x="207984" y="1988840"/>
              <a:ext cx="4578944" cy="3520762"/>
            </p:xfrm>
            <a:graphic>
              <a:graphicData uri="http://schemas.microsoft.com/office/drawing/2014/chartex">
                <cx:chart xmlns:cx="http://schemas.microsoft.com/office/drawing/2014/chartex" xmlns:r="http://schemas.openxmlformats.org/officeDocument/2006/relationships" r:id="rId10"/>
              </a:graphicData>
            </a:graphic>
          </p:graphicFrame>
        </mc:Choice>
        <mc:Fallback xmlns="">
          <p:pic>
            <p:nvPicPr>
              <p:cNvPr id="51" name="Chart 26">
                <a:extLst>
                  <a:ext uri="{FF2B5EF4-FFF2-40B4-BE49-F238E27FC236}">
                    <a16:creationId xmlns:a16="http://schemas.microsoft.com/office/drawing/2014/main" id="{CAAD2983-2EA1-9426-9E17-A0315C54BAB4}"/>
                  </a:ext>
                </a:extLst>
              </p:cNvPr>
              <p:cNvPicPr>
                <a:picLocks noGrp="1" noRot="1" noChangeAspect="1" noMove="1" noResize="1" noEditPoints="1" noAdjustHandles="1" noChangeArrowheads="1" noChangeShapeType="1"/>
              </p:cNvPicPr>
              <p:nvPr/>
            </p:nvPicPr>
            <p:blipFill>
              <a:blip r:embed="rId11"/>
              <a:stretch>
                <a:fillRect/>
              </a:stretch>
            </p:blipFill>
            <p:spPr>
              <a:xfrm>
                <a:off x="207984" y="1988840"/>
                <a:ext cx="4578944" cy="3520762"/>
              </a:xfrm>
              <a:prstGeom prst="rect">
                <a:avLst/>
              </a:prstGeom>
            </p:spPr>
          </p:pic>
        </mc:Fallback>
      </mc:AlternateContent>
      <p:sp>
        <p:nvSpPr>
          <p:cNvPr id="52" name="テキスト ボックス 95">
            <a:extLst>
              <a:ext uri="{FF2B5EF4-FFF2-40B4-BE49-F238E27FC236}">
                <a16:creationId xmlns:a16="http://schemas.microsoft.com/office/drawing/2014/main" id="{CA7DD93C-2D31-BBDE-F55F-24F43B0FA4CF}"/>
              </a:ext>
            </a:extLst>
          </p:cNvPr>
          <p:cNvSpPr txBox="1"/>
          <p:nvPr/>
        </p:nvSpPr>
        <p:spPr>
          <a:xfrm>
            <a:off x="280746" y="5602608"/>
            <a:ext cx="1091500" cy="200055"/>
          </a:xfrm>
          <a:prstGeom prst="rect">
            <a:avLst/>
          </a:prstGeom>
          <a:noFill/>
          <a:ln>
            <a:solidFill>
              <a:schemeClr val="tx1">
                <a:lumMod val="50000"/>
                <a:lumOff val="50000"/>
              </a:schemeClr>
            </a:solidFill>
          </a:ln>
        </p:spPr>
        <p:txBody>
          <a:bodyPr wrap="square" rtlCol="0">
            <a:spAutoFit/>
          </a:bodyPr>
          <a:lstStyle/>
          <a:p>
            <a:r>
              <a:rPr lang="en-US" altLang="ja-JP" sz="700" noProof="1">
                <a:latin typeface="Arial" panose="020B0604020202020204" pitchFamily="34" charset="0"/>
                <a:ea typeface="ＭＳ Ｐゴシック" panose="020B0600070205080204" pitchFamily="50" charset="-128"/>
                <a:cs typeface="Arial" panose="020B0604020202020204" pitchFamily="34" charset="0"/>
              </a:rPr>
              <a:t>二次レベルの病院, 205</a:t>
            </a:r>
          </a:p>
        </p:txBody>
      </p:sp>
      <p:sp>
        <p:nvSpPr>
          <p:cNvPr id="53" name="テキスト ボックス 95">
            <a:extLst>
              <a:ext uri="{FF2B5EF4-FFF2-40B4-BE49-F238E27FC236}">
                <a16:creationId xmlns:a16="http://schemas.microsoft.com/office/drawing/2014/main" id="{2B3DA5C9-CB85-0356-896C-FD0CB84BD03F}"/>
              </a:ext>
            </a:extLst>
          </p:cNvPr>
          <p:cNvSpPr txBox="1"/>
          <p:nvPr/>
        </p:nvSpPr>
        <p:spPr>
          <a:xfrm>
            <a:off x="2071122" y="5602608"/>
            <a:ext cx="1091500" cy="200055"/>
          </a:xfrm>
          <a:prstGeom prst="rect">
            <a:avLst/>
          </a:prstGeom>
          <a:noFill/>
          <a:ln>
            <a:solidFill>
              <a:schemeClr val="tx1">
                <a:lumMod val="50000"/>
                <a:lumOff val="50000"/>
              </a:schemeClr>
            </a:solidFill>
          </a:ln>
        </p:spPr>
        <p:txBody>
          <a:bodyPr wrap="square" rtlCol="0">
            <a:spAutoFit/>
          </a:bodyPr>
          <a:lstStyle/>
          <a:p>
            <a:r>
              <a:rPr lang="en-US" altLang="ja-JP" sz="700" noProof="1">
                <a:latin typeface="Arial" panose="020B0604020202020204" pitchFamily="34" charset="0"/>
                <a:ea typeface="ＭＳ Ｐゴシック" panose="020B0600070205080204" pitchFamily="50" charset="-128"/>
                <a:cs typeface="Arial" panose="020B0604020202020204" pitchFamily="34" charset="0"/>
              </a:rPr>
              <a:t>三次レベルの病院, 64</a:t>
            </a:r>
          </a:p>
        </p:txBody>
      </p:sp>
      <p:sp>
        <p:nvSpPr>
          <p:cNvPr id="54" name="テキスト ボックス 95">
            <a:extLst>
              <a:ext uri="{FF2B5EF4-FFF2-40B4-BE49-F238E27FC236}">
                <a16:creationId xmlns:a16="http://schemas.microsoft.com/office/drawing/2014/main" id="{B56DC740-2BDE-081B-0821-909A7D06CC14}"/>
              </a:ext>
            </a:extLst>
          </p:cNvPr>
          <p:cNvSpPr txBox="1"/>
          <p:nvPr/>
        </p:nvSpPr>
        <p:spPr>
          <a:xfrm>
            <a:off x="3861498" y="5602608"/>
            <a:ext cx="874202" cy="200055"/>
          </a:xfrm>
          <a:prstGeom prst="rect">
            <a:avLst/>
          </a:prstGeom>
          <a:noFill/>
          <a:ln>
            <a:solidFill>
              <a:schemeClr val="tx1">
                <a:lumMod val="50000"/>
                <a:lumOff val="50000"/>
              </a:schemeClr>
            </a:solidFill>
          </a:ln>
        </p:spPr>
        <p:txBody>
          <a:bodyPr wrap="square" rtlCol="0">
            <a:spAutoFit/>
          </a:bodyPr>
          <a:lstStyle/>
          <a:p>
            <a:r>
              <a:rPr lang="en-US" altLang="ja-JP" sz="700" noProof="1">
                <a:latin typeface="Arial" panose="020B0604020202020204" pitchFamily="34" charset="0"/>
                <a:ea typeface="ＭＳ Ｐゴシック" panose="020B0600070205080204" pitchFamily="50" charset="-128"/>
                <a:cs typeface="Arial" panose="020B0604020202020204" pitchFamily="34" charset="0"/>
              </a:rPr>
              <a:t>血液</a:t>
            </a:r>
            <a:r>
              <a:rPr lang="ja-JP" altLang="en-US" sz="700" noProof="1">
                <a:latin typeface="Arial" panose="020B0604020202020204" pitchFamily="34" charset="0"/>
                <a:ea typeface="ＭＳ Ｐゴシック" panose="020B0600070205080204" pitchFamily="50" charset="-128"/>
                <a:cs typeface="Arial" panose="020B0604020202020204" pitchFamily="34" charset="0"/>
              </a:rPr>
              <a:t>バンク</a:t>
            </a:r>
            <a:r>
              <a:rPr lang="en-US" altLang="ja-JP" sz="700" noProof="1">
                <a:latin typeface="Arial" panose="020B0604020202020204" pitchFamily="34" charset="0"/>
                <a:ea typeface="ＭＳ Ｐゴシック" panose="020B0600070205080204" pitchFamily="50" charset="-128"/>
                <a:cs typeface="Arial" panose="020B0604020202020204" pitchFamily="34" charset="0"/>
              </a:rPr>
              <a:t>, 220</a:t>
            </a:r>
          </a:p>
        </p:txBody>
      </p:sp>
      <p:cxnSp>
        <p:nvCxnSpPr>
          <p:cNvPr id="55" name="直線コネクタ 96">
            <a:extLst>
              <a:ext uri="{FF2B5EF4-FFF2-40B4-BE49-F238E27FC236}">
                <a16:creationId xmlns:a16="http://schemas.microsoft.com/office/drawing/2014/main" id="{78598B11-48D1-E171-2F91-01F0DE77E7A3}"/>
              </a:ext>
            </a:extLst>
          </p:cNvPr>
          <p:cNvCxnSpPr>
            <a:cxnSpLocks/>
          </p:cNvCxnSpPr>
          <p:nvPr/>
        </p:nvCxnSpPr>
        <p:spPr>
          <a:xfrm>
            <a:off x="806885" y="5428492"/>
            <a:ext cx="0" cy="1828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96">
            <a:extLst>
              <a:ext uri="{FF2B5EF4-FFF2-40B4-BE49-F238E27FC236}">
                <a16:creationId xmlns:a16="http://schemas.microsoft.com/office/drawing/2014/main" id="{18667489-D98E-C01F-B189-7338352A6382}"/>
              </a:ext>
            </a:extLst>
          </p:cNvPr>
          <p:cNvCxnSpPr>
            <a:cxnSpLocks/>
          </p:cNvCxnSpPr>
          <p:nvPr/>
        </p:nvCxnSpPr>
        <p:spPr>
          <a:xfrm>
            <a:off x="2640418" y="5428492"/>
            <a:ext cx="0" cy="1828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95">
            <a:extLst>
              <a:ext uri="{FF2B5EF4-FFF2-40B4-BE49-F238E27FC236}">
                <a16:creationId xmlns:a16="http://schemas.microsoft.com/office/drawing/2014/main" id="{BA1BC992-8A05-73C4-B3D8-B02A6AFBB512}"/>
              </a:ext>
            </a:extLst>
          </p:cNvPr>
          <p:cNvSpPr txBox="1"/>
          <p:nvPr/>
        </p:nvSpPr>
        <p:spPr>
          <a:xfrm>
            <a:off x="7649175" y="5867654"/>
            <a:ext cx="622077" cy="246221"/>
          </a:xfrm>
          <a:prstGeom prst="rect">
            <a:avLst/>
          </a:prstGeom>
          <a:noFill/>
          <a:ln>
            <a:noFill/>
          </a:ln>
        </p:spPr>
        <p:txBody>
          <a:bodyPr wrap="square" rtlCol="0">
            <a:spAutoFit/>
          </a:bodyPr>
          <a:lstStyle/>
          <a:p>
            <a:pPr algn="ctr"/>
            <a:r>
              <a:rPr lang="en-US" altLang="ja-JP" sz="1000" noProof="1">
                <a:latin typeface="Arial" panose="020B0604020202020204" pitchFamily="34" charset="0"/>
                <a:ea typeface="ＭＳ Ｐゴシック" panose="020B0600070205080204" pitchFamily="50" charset="-128"/>
                <a:cs typeface="Arial" panose="020B0604020202020204" pitchFamily="34" charset="0"/>
              </a:rPr>
              <a:t>20</a:t>
            </a:r>
          </a:p>
        </p:txBody>
      </p:sp>
      <p:sp>
        <p:nvSpPr>
          <p:cNvPr id="16" name="テキスト ボックス 95">
            <a:extLst>
              <a:ext uri="{FF2B5EF4-FFF2-40B4-BE49-F238E27FC236}">
                <a16:creationId xmlns:a16="http://schemas.microsoft.com/office/drawing/2014/main" id="{6E6CEA81-EA2F-483A-8785-BF87810ECBE3}"/>
              </a:ext>
            </a:extLst>
          </p:cNvPr>
          <p:cNvSpPr txBox="1"/>
          <p:nvPr/>
        </p:nvSpPr>
        <p:spPr>
          <a:xfrm>
            <a:off x="8053541" y="5857078"/>
            <a:ext cx="622077" cy="246221"/>
          </a:xfrm>
          <a:prstGeom prst="rect">
            <a:avLst/>
          </a:prstGeom>
          <a:noFill/>
          <a:ln>
            <a:noFill/>
          </a:ln>
        </p:spPr>
        <p:txBody>
          <a:bodyPr wrap="square" rtlCol="0">
            <a:spAutoFit/>
          </a:bodyPr>
          <a:lstStyle/>
          <a:p>
            <a:pPr algn="ctr"/>
            <a:r>
              <a:rPr lang="en-US" altLang="ja-JP" sz="1000" noProof="1">
                <a:latin typeface="Arial" panose="020B0604020202020204" pitchFamily="34" charset="0"/>
                <a:ea typeface="ＭＳ Ｐゴシック" panose="020B0600070205080204" pitchFamily="50" charset="-128"/>
                <a:cs typeface="Arial" panose="020B0604020202020204" pitchFamily="34" charset="0"/>
              </a:rPr>
              <a:t>21</a:t>
            </a:r>
          </a:p>
        </p:txBody>
      </p:sp>
      <p:sp>
        <p:nvSpPr>
          <p:cNvPr id="17" name="テキスト ボックス 95">
            <a:extLst>
              <a:ext uri="{FF2B5EF4-FFF2-40B4-BE49-F238E27FC236}">
                <a16:creationId xmlns:a16="http://schemas.microsoft.com/office/drawing/2014/main" id="{8F715E78-69F3-F884-DF11-38A9369A0253}"/>
              </a:ext>
            </a:extLst>
          </p:cNvPr>
          <p:cNvSpPr txBox="1"/>
          <p:nvPr/>
        </p:nvSpPr>
        <p:spPr>
          <a:xfrm>
            <a:off x="8470287" y="5863623"/>
            <a:ext cx="622077" cy="246221"/>
          </a:xfrm>
          <a:prstGeom prst="rect">
            <a:avLst/>
          </a:prstGeom>
          <a:noFill/>
          <a:ln>
            <a:noFill/>
          </a:ln>
        </p:spPr>
        <p:txBody>
          <a:bodyPr wrap="square" rtlCol="0">
            <a:spAutoFit/>
          </a:bodyPr>
          <a:lstStyle/>
          <a:p>
            <a:pPr algn="ctr"/>
            <a:r>
              <a:rPr lang="en-US" altLang="ja-JP" sz="1000" noProof="1">
                <a:latin typeface="Arial" panose="020B0604020202020204" pitchFamily="34" charset="0"/>
                <a:ea typeface="ＭＳ Ｐゴシック" panose="020B0600070205080204" pitchFamily="50" charset="-128"/>
                <a:cs typeface="Arial" panose="020B0604020202020204" pitchFamily="34" charset="0"/>
              </a:rPr>
              <a:t>22</a:t>
            </a:r>
          </a:p>
        </p:txBody>
      </p:sp>
      <p:sp>
        <p:nvSpPr>
          <p:cNvPr id="25" name="テキスト ボックス 95">
            <a:extLst>
              <a:ext uri="{FF2B5EF4-FFF2-40B4-BE49-F238E27FC236}">
                <a16:creationId xmlns:a16="http://schemas.microsoft.com/office/drawing/2014/main" id="{7D9B18B3-075A-A033-635D-AEC4C9183974}"/>
              </a:ext>
            </a:extLst>
          </p:cNvPr>
          <p:cNvSpPr txBox="1"/>
          <p:nvPr/>
        </p:nvSpPr>
        <p:spPr>
          <a:xfrm>
            <a:off x="8866046" y="5863623"/>
            <a:ext cx="622077" cy="246221"/>
          </a:xfrm>
          <a:prstGeom prst="rect">
            <a:avLst/>
          </a:prstGeom>
          <a:noFill/>
          <a:ln>
            <a:noFill/>
          </a:ln>
        </p:spPr>
        <p:txBody>
          <a:bodyPr wrap="square" rtlCol="0">
            <a:spAutoFit/>
          </a:bodyPr>
          <a:lstStyle/>
          <a:p>
            <a:pPr algn="ctr"/>
            <a:r>
              <a:rPr lang="en-US" altLang="ja-JP" sz="1000" noProof="1">
                <a:latin typeface="Arial" panose="020B0604020202020204" pitchFamily="34" charset="0"/>
                <a:ea typeface="ＭＳ Ｐゴシック" panose="020B0600070205080204" pitchFamily="50" charset="-128"/>
                <a:cs typeface="Arial" panose="020B0604020202020204" pitchFamily="34" charset="0"/>
              </a:rPr>
              <a:t>23</a:t>
            </a:r>
          </a:p>
        </p:txBody>
      </p:sp>
    </p:spTree>
    <p:extLst>
      <p:ext uri="{BB962C8B-B14F-4D97-AF65-F5344CB8AC3E}">
        <p14:creationId xmlns:p14="http://schemas.microsoft.com/office/powerpoint/2010/main" val="2308484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バングラデシュ／医療関連／医療・公衆衛生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zh-TW" altLang="en-US" dirty="0"/>
              <a:t>医療</a:t>
            </a:r>
            <a:r>
              <a:rPr lang="zh-TW" altLang="en-US"/>
              <a:t>機関 </a:t>
            </a:r>
            <a:r>
              <a:rPr lang="en-US" altLang="zh-TW"/>
              <a:t>- </a:t>
            </a:r>
            <a:r>
              <a:rPr lang="zh-TW" altLang="en-US"/>
              <a:t>公</a:t>
            </a:r>
            <a:r>
              <a:rPr lang="zh-TW" altLang="en-US" dirty="0"/>
              <a:t>的医療機関</a:t>
            </a:r>
          </a:p>
        </p:txBody>
      </p:sp>
      <p:sp>
        <p:nvSpPr>
          <p:cNvPr id="4" name="テキスト ボックス 3"/>
          <p:cNvSpPr txBox="1">
            <a:spLocks/>
          </p:cNvSpPr>
          <p:nvPr/>
        </p:nvSpPr>
        <p:spPr>
          <a:xfrm>
            <a:off x="200472" y="1124744"/>
            <a:ext cx="9505056" cy="236988"/>
          </a:xfrm>
          <a:prstGeom prst="rect">
            <a:avLst/>
          </a:prstGeom>
          <a:noFill/>
        </p:spPr>
        <p:txBody>
          <a:bodyPr wrap="square" lIns="0" tIns="0" rIns="0" bIns="0" rtlCol="0">
            <a:no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主要な医療機関としては、それぞれの地域にある大学病院が挙げられる。</a:t>
            </a:r>
          </a:p>
        </p:txBody>
      </p:sp>
      <p:sp>
        <p:nvSpPr>
          <p:cNvPr id="5" name="Rectangle 6"/>
          <p:cNvSpPr>
            <a:spLocks noChangeArrowheads="1"/>
          </p:cNvSpPr>
          <p:nvPr/>
        </p:nvSpPr>
        <p:spPr bwMode="auto">
          <a:xfrm>
            <a:off x="210608" y="1412776"/>
            <a:ext cx="734449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各地域の大学病院の概要</a:t>
            </a:r>
          </a:p>
        </p:txBody>
      </p:sp>
      <p:graphicFrame>
        <p:nvGraphicFramePr>
          <p:cNvPr id="9" name="表 8"/>
          <p:cNvGraphicFramePr>
            <a:graphicFrameLocks noGrp="1"/>
          </p:cNvGraphicFramePr>
          <p:nvPr>
            <p:extLst>
              <p:ext uri="{D42A27DB-BD31-4B8C-83A1-F6EECF244321}">
                <p14:modId xmlns:p14="http://schemas.microsoft.com/office/powerpoint/2010/main" val="3361486529"/>
              </p:ext>
            </p:extLst>
          </p:nvPr>
        </p:nvGraphicFramePr>
        <p:xfrm>
          <a:off x="128464" y="1724915"/>
          <a:ext cx="9577064" cy="4378864"/>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3276072">
                  <a:extLst>
                    <a:ext uri="{9D8B030D-6E8A-4147-A177-3AD203B41FA5}">
                      <a16:colId xmlns:a16="http://schemas.microsoft.com/office/drawing/2014/main" val="20001"/>
                    </a:ext>
                  </a:extLst>
                </a:gridCol>
                <a:gridCol w="750132">
                  <a:extLst>
                    <a:ext uri="{9D8B030D-6E8A-4147-A177-3AD203B41FA5}">
                      <a16:colId xmlns:a16="http://schemas.microsoft.com/office/drawing/2014/main" val="20002"/>
                    </a:ext>
                  </a:extLst>
                </a:gridCol>
                <a:gridCol w="750132">
                  <a:extLst>
                    <a:ext uri="{9D8B030D-6E8A-4147-A177-3AD203B41FA5}">
                      <a16:colId xmlns:a16="http://schemas.microsoft.com/office/drawing/2014/main" val="20003"/>
                    </a:ext>
                  </a:extLst>
                </a:gridCol>
                <a:gridCol w="750132">
                  <a:extLst>
                    <a:ext uri="{9D8B030D-6E8A-4147-A177-3AD203B41FA5}">
                      <a16:colId xmlns:a16="http://schemas.microsoft.com/office/drawing/2014/main" val="995192827"/>
                    </a:ext>
                  </a:extLst>
                </a:gridCol>
                <a:gridCol w="750132">
                  <a:extLst>
                    <a:ext uri="{9D8B030D-6E8A-4147-A177-3AD203B41FA5}">
                      <a16:colId xmlns:a16="http://schemas.microsoft.com/office/drawing/2014/main" val="2739292416"/>
                    </a:ext>
                  </a:extLst>
                </a:gridCol>
                <a:gridCol w="750132">
                  <a:extLst>
                    <a:ext uri="{9D8B030D-6E8A-4147-A177-3AD203B41FA5}">
                      <a16:colId xmlns:a16="http://schemas.microsoft.com/office/drawing/2014/main" val="2804147963"/>
                    </a:ext>
                  </a:extLst>
                </a:gridCol>
                <a:gridCol w="750132">
                  <a:extLst>
                    <a:ext uri="{9D8B030D-6E8A-4147-A177-3AD203B41FA5}">
                      <a16:colId xmlns:a16="http://schemas.microsoft.com/office/drawing/2014/main" val="2545478441"/>
                    </a:ext>
                  </a:extLst>
                </a:gridCol>
              </a:tblGrid>
              <a:tr h="362464">
                <a:tc>
                  <a:txBody>
                    <a:bodyPr/>
                    <a:lstStyle/>
                    <a:p>
                      <a:pPr algn="ctr" fontAlgn="ctr">
                        <a:spcAft>
                          <a:spcPts val="0"/>
                        </a:spcAft>
                      </a:pPr>
                      <a:r>
                        <a:rPr lang="ja-JP" altLang="en-US" sz="1000" b="0" kern="0" dirty="0">
                          <a:solidFill>
                            <a:schemeClr val="bg1"/>
                          </a:solidFill>
                          <a:effectLst/>
                          <a:latin typeface="HGP創英角ｺﾞｼｯｸUB" panose="020B0900000000000000" pitchFamily="50" charset="-128"/>
                          <a:ea typeface="HGP創英角ｺﾞｼｯｸUB" panose="020B0900000000000000" pitchFamily="50" charset="-128"/>
                        </a:rPr>
                        <a:t>病院名</a:t>
                      </a:r>
                    </a:p>
                    <a:p>
                      <a:pPr algn="ctr" fontAlgn="ctr">
                        <a:spcAft>
                          <a:spcPts val="0"/>
                        </a:spcAft>
                      </a:pPr>
                      <a:r>
                        <a:rPr lang="ja-JP" altLang="en-US" sz="1000" b="0" kern="0" dirty="0">
                          <a:solidFill>
                            <a:schemeClr val="bg1"/>
                          </a:solidFill>
                          <a:effectLst/>
                          <a:latin typeface="ＭＳ Ｐゴシック" panose="020B0600070205080204" pitchFamily="50" charset="-128"/>
                          <a:ea typeface="ＭＳ Ｐゴシック" panose="020B0600070205080204" pitchFamily="50" charset="-128"/>
                          <a:cs typeface="Arial" panose="020B0604020202020204" pitchFamily="34" charset="0"/>
                        </a:rPr>
                        <a:t>（所在地）</a:t>
                      </a:r>
                      <a:endParaRPr lang="ja-JP" sz="1000" b="0" kern="100" dirty="0">
                        <a:solidFill>
                          <a:schemeClr val="bg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spcAft>
                          <a:spcPts val="0"/>
                        </a:spcAft>
                      </a:pPr>
                      <a:r>
                        <a:rPr kumimoji="1" lang="ja-JP" altLang="en-US"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診療</a:t>
                      </a:r>
                      <a:br>
                        <a:rPr kumimoji="1" lang="en-US" altLang="ja-JP"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kumimoji="1" lang="ja-JP" altLang="en-US"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科数</a:t>
                      </a: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468000">
                <a:tc>
                  <a:txBody>
                    <a:bodyPr/>
                    <a:lstStyle/>
                    <a:p>
                      <a:pPr algn="ctr" fontAlgn="ctr">
                        <a:spcAft>
                          <a:spcPts val="0"/>
                        </a:spcAft>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Dhaka Medical College Hospital</a:t>
                      </a:r>
                      <a:endPar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spcAft>
                          <a:spcPts val="0"/>
                        </a:spcAft>
                      </a:pP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（ダッカ）</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E1E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kern="0" dirty="0">
                          <a:solidFill>
                            <a:schemeClr val="dk1"/>
                          </a:solidFill>
                          <a:effectLst/>
                          <a:latin typeface="+mn-lt"/>
                          <a:ea typeface="+mn-ea"/>
                          <a:cs typeface="+mn-cs"/>
                        </a:rPr>
                        <a:t>1946</a:t>
                      </a:r>
                      <a:r>
                        <a:rPr kumimoji="1" lang="ja-JP" altLang="en-US" sz="1000" kern="0" dirty="0">
                          <a:solidFill>
                            <a:schemeClr val="dk1"/>
                          </a:solidFill>
                          <a:effectLst/>
                          <a:latin typeface="+mn-lt"/>
                          <a:ea typeface="+mn-ea"/>
                          <a:cs typeface="+mn-cs"/>
                        </a:rPr>
                        <a:t>年設立。バングラデシュを代表する医学教育の機関で最も古い。</a:t>
                      </a:r>
                      <a:endParaRPr kumimoji="1" lang="en-US" altLang="ja-JP" sz="1000" kern="0" dirty="0">
                        <a:solidFill>
                          <a:schemeClr val="dk1"/>
                        </a:solidFill>
                        <a:effectLst/>
                        <a:latin typeface="+mn-lt"/>
                        <a:ea typeface="+mn-ea"/>
                        <a:cs typeface="+mn-cs"/>
                      </a:endParaRP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654050" algn="r"/>
                        </a:tabLst>
                        <a:defRPr/>
                      </a:pPr>
                      <a:r>
                        <a:rPr kumimoji="1" lang="en-US" altLang="ja-JP" sz="1000" kern="100" dirty="0">
                          <a:solidFill>
                            <a:schemeClr val="dk1"/>
                          </a:solidFill>
                          <a:effectLst/>
                          <a:latin typeface="+mn-lt"/>
                          <a:ea typeface="+mn-ea"/>
                          <a:cs typeface="Arial" panose="020B0604020202020204" pitchFamily="34" charset="0"/>
                        </a:rPr>
                        <a:t>-</a:t>
                      </a:r>
                      <a:endParaRPr kumimoji="1" lang="ja-JP" altLang="ja-JP" sz="1000" kern="100" dirty="0">
                        <a:solidFill>
                          <a:schemeClr val="dk1"/>
                        </a:solidFill>
                        <a:effectLst/>
                        <a:latin typeface="+mn-lt"/>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2,600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2,034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1,092,485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186,417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68000">
                <a:tc>
                  <a:txBody>
                    <a:bodyPr/>
                    <a:lstStyle/>
                    <a:p>
                      <a:pPr marL="0" algn="ctr" defTabSz="914400" rtl="0" eaLnBrk="1" fontAlgn="ctr" latinLnBrk="0" hangingPunct="1">
                        <a:spcAft>
                          <a:spcPts val="0"/>
                        </a:spcAft>
                      </a:pPr>
                      <a:r>
                        <a:rPr kumimoji="1"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Bangabandhu Sheikh Mujib Medical College Hospital</a:t>
                      </a: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（ダッカ）</a:t>
                      </a:r>
                      <a:endParaRPr kumimoji="1" 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E1E1"/>
                    </a:solidFill>
                  </a:tcPr>
                </a:tc>
                <a:tc>
                  <a:txBody>
                    <a:bodyPr/>
                    <a:lstStyle/>
                    <a:p>
                      <a:pPr algn="l" fontAlgn="ctr">
                        <a:spcAft>
                          <a:spcPts val="0"/>
                        </a:spcAft>
                      </a:pPr>
                      <a:r>
                        <a:rPr kumimoji="1" lang="en-US" altLang="ja-JP" sz="1000" kern="0" dirty="0">
                          <a:solidFill>
                            <a:schemeClr val="dk1"/>
                          </a:solidFill>
                          <a:effectLst/>
                          <a:latin typeface="+mn-lt"/>
                          <a:ea typeface="+mn-ea"/>
                          <a:cs typeface="+mn-cs"/>
                        </a:rPr>
                        <a:t>1965</a:t>
                      </a:r>
                      <a:r>
                        <a:rPr kumimoji="1" lang="ja-JP" altLang="en-US" sz="1000" kern="0" dirty="0">
                          <a:solidFill>
                            <a:schemeClr val="dk1"/>
                          </a:solidFill>
                          <a:effectLst/>
                          <a:latin typeface="+mn-lt"/>
                          <a:ea typeface="+mn-ea"/>
                          <a:cs typeface="+mn-cs"/>
                        </a:rPr>
                        <a:t>年に大学院医学研究院として設立。</a:t>
                      </a:r>
                      <a:r>
                        <a:rPr kumimoji="1" lang="en-US" altLang="ja-JP" sz="1000" kern="0" dirty="0">
                          <a:solidFill>
                            <a:schemeClr val="dk1"/>
                          </a:solidFill>
                          <a:effectLst/>
                          <a:latin typeface="+mn-lt"/>
                          <a:ea typeface="+mn-ea"/>
                          <a:cs typeface="+mn-cs"/>
                        </a:rPr>
                        <a:t>1998</a:t>
                      </a:r>
                      <a:r>
                        <a:rPr kumimoji="1" lang="ja-JP" altLang="en-US" sz="1000" kern="0" dirty="0">
                          <a:solidFill>
                            <a:schemeClr val="dk1"/>
                          </a:solidFill>
                          <a:effectLst/>
                          <a:latin typeface="+mn-lt"/>
                          <a:ea typeface="+mn-ea"/>
                          <a:cs typeface="+mn-cs"/>
                        </a:rPr>
                        <a:t>年に医科大学に格上げされた。同大学は、より質の高い医療を提供することを目的に、大学卒業後の医師・学生を対象としている。</a:t>
                      </a:r>
                      <a:endParaRPr kumimoji="1" lang="ja-JP" sz="1000" kern="0" dirty="0">
                        <a:solidFill>
                          <a:schemeClr val="dk1"/>
                        </a:solidFill>
                        <a:effectLst/>
                        <a:latin typeface="+mn-lt"/>
                        <a:ea typeface="+mn-ea"/>
                        <a:cs typeface="+mn-cs"/>
                      </a:endParaRP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kumimoji="1" lang="en-US" altLang="ja-JP" sz="1000" kern="100" dirty="0">
                          <a:solidFill>
                            <a:schemeClr val="dk1"/>
                          </a:solidFill>
                          <a:effectLst/>
                          <a:latin typeface="+mn-lt"/>
                          <a:ea typeface="+mn-ea"/>
                          <a:cs typeface="Arial" panose="020B0604020202020204" pitchFamily="34" charset="0"/>
                        </a:rPr>
                        <a:t>-</a:t>
                      </a:r>
                      <a:endParaRPr kumimoji="1" lang="ja-JP" sz="1000" kern="100" dirty="0">
                        <a:solidFill>
                          <a:schemeClr val="dk1"/>
                        </a:solidFill>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kumimoji="1" lang="en-US" altLang="ja-JP" sz="1000" b="0" i="0" u="none" strike="noStrike" kern="1200" noProof="1">
                          <a:solidFill>
                            <a:srgbClr val="000000"/>
                          </a:solidFill>
                          <a:effectLst/>
                          <a:latin typeface="Arial" panose="020B0604020202020204" pitchFamily="34" charset="0"/>
                          <a:ea typeface="+mn-ea"/>
                          <a:cs typeface="+mn-cs"/>
                        </a:rPr>
                        <a:t>1,000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kumimoji="1" lang="en-US" altLang="ja-JP" sz="1000" b="0" i="0" u="none" strike="noStrike" kern="1200" noProof="1">
                          <a:solidFill>
                            <a:srgbClr val="000000"/>
                          </a:solidFill>
                          <a:effectLst/>
                          <a:latin typeface="Arial" panose="020B0604020202020204" pitchFamily="34" charset="0"/>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kumimoji="1" lang="en-US" altLang="ja-JP" sz="1000" b="0" i="0" u="none" strike="noStrike" kern="1200" noProof="1">
                          <a:solidFill>
                            <a:srgbClr val="000000"/>
                          </a:solidFill>
                          <a:effectLst/>
                          <a:latin typeface="Arial" panose="020B0604020202020204" pitchFamily="34" charset="0"/>
                          <a:ea typeface="+mn-ea"/>
                          <a:cs typeface="+mn-cs"/>
                        </a:rPr>
                        <a:t>415,105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kumimoji="1" lang="en-US" altLang="ja-JP" sz="1000" b="0" i="0" u="none" strike="noStrike" kern="1200" noProof="1">
                          <a:solidFill>
                            <a:srgbClr val="000000"/>
                          </a:solidFill>
                          <a:effectLst/>
                          <a:latin typeface="Arial" panose="020B0604020202020204" pitchFamily="34" charset="0"/>
                          <a:ea typeface="+mn-ea"/>
                          <a:cs typeface="+mn-cs"/>
                        </a:rPr>
                        <a:t>104,428</a:t>
                      </a:r>
                      <a:endParaRPr kumimoji="1" lang="ja-JP" altLang="en-US" sz="1000" b="0" i="0" u="none" strike="noStrike" kern="1200" noProof="1">
                        <a:solidFill>
                          <a:srgbClr val="000000"/>
                        </a:solidFill>
                        <a:effectLst/>
                        <a:latin typeface="Arial" panose="020B0604020202020204" pitchFamily="34" charset="0"/>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kumimoji="1" lang="en-US" altLang="ja-JP" sz="1000" b="0" i="0" u="none" strike="noStrike" kern="1200" noProof="1">
                          <a:solidFill>
                            <a:srgbClr val="000000"/>
                          </a:solidFill>
                          <a:effectLst/>
                          <a:latin typeface="Arial" panose="020B0604020202020204" pitchFamily="34" charset="0"/>
                          <a:ea typeface="+mn-ea"/>
                          <a:cs typeface="+mn-cs"/>
                        </a:rPr>
                        <a:t>2023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68000">
                <a:tc>
                  <a:txBody>
                    <a:bodyPr/>
                    <a:lstStyle/>
                    <a:p>
                      <a:pPr algn="ctr" fontAlgn="ctr">
                        <a:spcAft>
                          <a:spcPts val="0"/>
                        </a:spcAft>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Chattogram*</a:t>
                      </a: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Medical</a:t>
                      </a: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College</a:t>
                      </a: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Hospital</a:t>
                      </a:r>
                      <a:endPar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spcAft>
                          <a:spcPts val="0"/>
                        </a:spcAft>
                      </a:pP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（チッタゴン）</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E1E1"/>
                    </a:solidFill>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en-US" altLang="ja-JP" sz="1000" kern="0" dirty="0">
                          <a:effectLst/>
                          <a:latin typeface="+mn-lt"/>
                          <a:ea typeface="+mn-ea"/>
                        </a:rPr>
                        <a:t>1957</a:t>
                      </a:r>
                      <a:r>
                        <a:rPr lang="ja-JP" altLang="en-US" sz="1000" kern="0" dirty="0">
                          <a:effectLst/>
                          <a:latin typeface="+mn-lt"/>
                          <a:ea typeface="+mn-ea"/>
                        </a:rPr>
                        <a:t>年に設立。医学教育とヘルスケアサービスを提供する。</a:t>
                      </a: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1000" kern="100" dirty="0">
                          <a:solidFill>
                            <a:schemeClr val="dk1"/>
                          </a:solidFill>
                          <a:effectLst/>
                          <a:latin typeface="+mn-lt"/>
                          <a:ea typeface="+mn-ea"/>
                          <a:cs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cs typeface="Arial" panose="020B0604020202020204" pitchFamily="34" charset="0"/>
                        </a:rPr>
                        <a:t>2,200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cs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cs typeface="Arial" panose="020B0604020202020204" pitchFamily="34" charset="0"/>
                        </a:rPr>
                        <a:t>1,090,045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cs typeface="Arial" panose="020B0604020202020204" pitchFamily="34" charset="0"/>
                        </a:rPr>
                        <a:t>270,299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cs typeface="Arial" panose="020B0604020202020204" pitchFamily="34" charset="0"/>
                        </a:rPr>
                        <a:t>2023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444093">
                <a:tc>
                  <a:txBody>
                    <a:bodyPr/>
                    <a:lstStyle/>
                    <a:p>
                      <a:pPr algn="ctr" fontAlgn="ctr">
                        <a:spcAft>
                          <a:spcPts val="0"/>
                        </a:spcAft>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Khulna</a:t>
                      </a: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Medical</a:t>
                      </a: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College</a:t>
                      </a: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Hospital</a:t>
                      </a:r>
                      <a:endPar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（クルナ）</a:t>
                      </a:r>
                      <a:endParaRPr kumimoji="1" lang="ja-JP"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E1E1"/>
                    </a:solidFill>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en-US" altLang="ja-JP" sz="1000" kern="100" dirty="0">
                          <a:effectLst/>
                          <a:latin typeface="+mn-lt"/>
                          <a:ea typeface="+mn-ea"/>
                          <a:cs typeface="Arial" panose="020B0604020202020204" pitchFamily="34" charset="0"/>
                        </a:rPr>
                        <a:t>1990</a:t>
                      </a:r>
                      <a:r>
                        <a:rPr lang="ja-JP" altLang="en-US" sz="1000" kern="100" dirty="0">
                          <a:effectLst/>
                          <a:latin typeface="+mn-lt"/>
                          <a:ea typeface="+mn-ea"/>
                          <a:cs typeface="Arial" panose="020B0604020202020204" pitchFamily="34" charset="0"/>
                        </a:rPr>
                        <a:t>年に設立。クルナ地域で医学教育とヘルスケアサービスを提供する。</a:t>
                      </a: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1000" kern="100" dirty="0">
                          <a:solidFill>
                            <a:schemeClr val="dk1"/>
                          </a:solidFill>
                          <a:effectLst/>
                          <a:latin typeface="+mn-lt"/>
                          <a:ea typeface="+mn-ea"/>
                          <a:cs typeface="Arial" panose="020B0604020202020204" pitchFamily="34" charset="0"/>
                        </a:rPr>
                        <a:t>-</a:t>
                      </a:r>
                      <a:endParaRPr kumimoji="1" lang="ja-JP" sz="1000" kern="100" dirty="0">
                        <a:solidFill>
                          <a:schemeClr val="dk1"/>
                        </a:solidFill>
                        <a:effectLst/>
                        <a:latin typeface="+mn-lt"/>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cs typeface="Arial" panose="020B0604020202020204" pitchFamily="34" charset="0"/>
                        </a:rPr>
                        <a:t>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cs typeface="Arial" panose="020B0604020202020204" pitchFamily="34" charset="0"/>
                        </a:rPr>
                        <a:t>834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cs typeface="Arial" panose="020B0604020202020204" pitchFamily="34" charset="0"/>
                        </a:rPr>
                        <a:t>441,501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cs typeface="Arial" panose="020B0604020202020204" pitchFamily="34" charset="0"/>
                        </a:rPr>
                        <a:t>114,646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cs typeface="Arial" panose="020B0604020202020204" pitchFamily="34" charset="0"/>
                        </a:rPr>
                        <a:t>2023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468000">
                <a:tc>
                  <a:txBody>
                    <a:bodyPr/>
                    <a:lstStyle/>
                    <a:p>
                      <a:pPr marL="0" algn="ctr" defTabSz="914400" rtl="0" eaLnBrk="1" fontAlgn="ctr" latinLnBrk="0" hangingPunct="1">
                        <a:spcAft>
                          <a:spcPts val="0"/>
                        </a:spcAft>
                      </a:pPr>
                      <a:r>
                        <a:rPr kumimoji="1" lang="en-US" altLang="ja-JP"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Rajshahi</a:t>
                      </a:r>
                      <a:r>
                        <a:rPr kumimoji="1"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Medical</a:t>
                      </a:r>
                      <a:r>
                        <a:rPr kumimoji="1"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University</a:t>
                      </a:r>
                      <a:r>
                        <a:rPr kumimoji="1"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Hospital</a:t>
                      </a:r>
                      <a:endParaRPr kumimoji="1"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（ラジシャヒ）</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E1E1"/>
                    </a:solidFill>
                  </a:tcPr>
                </a:tc>
                <a:tc>
                  <a:txBody>
                    <a:bodyPr/>
                    <a:lstStyle/>
                    <a:p>
                      <a:pPr fontAlgn="ctr"/>
                      <a:r>
                        <a:rPr kumimoji="1" lang="en-US" altLang="ja-JP" sz="1000" kern="100" dirty="0">
                          <a:solidFill>
                            <a:schemeClr val="dk1"/>
                          </a:solidFill>
                          <a:effectLst/>
                          <a:latin typeface="+mn-lt"/>
                          <a:ea typeface="+mn-ea"/>
                          <a:cs typeface="Arial" panose="020B0604020202020204" pitchFamily="34" charset="0"/>
                        </a:rPr>
                        <a:t>1965</a:t>
                      </a:r>
                      <a:r>
                        <a:rPr kumimoji="1" lang="ja-JP" altLang="en-US" sz="1000" kern="100" dirty="0">
                          <a:solidFill>
                            <a:schemeClr val="dk1"/>
                          </a:solidFill>
                          <a:effectLst/>
                          <a:latin typeface="+mn-lt"/>
                          <a:ea typeface="+mn-ea"/>
                          <a:cs typeface="Arial" panose="020B0604020202020204" pitchFamily="34" charset="0"/>
                        </a:rPr>
                        <a:t>年設立。最近、脳神経外科や消化器科等の診療科が新設された。</a:t>
                      </a:r>
                      <a:r>
                        <a:rPr kumimoji="1" lang="en-US" altLang="ja-JP" sz="1000" kern="100" dirty="0">
                          <a:solidFill>
                            <a:schemeClr val="dk1"/>
                          </a:solidFill>
                          <a:effectLst/>
                          <a:latin typeface="+mn-lt"/>
                          <a:ea typeface="+mn-ea"/>
                          <a:cs typeface="Arial" panose="020B0604020202020204" pitchFamily="34" charset="0"/>
                        </a:rPr>
                        <a:t>CT</a:t>
                      </a:r>
                      <a:r>
                        <a:rPr kumimoji="1" lang="ja-JP" altLang="en-US" sz="1000" kern="100" dirty="0">
                          <a:solidFill>
                            <a:schemeClr val="dk1"/>
                          </a:solidFill>
                          <a:effectLst/>
                          <a:latin typeface="+mn-lt"/>
                          <a:ea typeface="+mn-ea"/>
                          <a:cs typeface="Arial" panose="020B0604020202020204" pitchFamily="34" charset="0"/>
                        </a:rPr>
                        <a:t>や</a:t>
                      </a:r>
                      <a:r>
                        <a:rPr kumimoji="1" lang="en-US" altLang="ja-JP" sz="1000" kern="100" dirty="0">
                          <a:solidFill>
                            <a:schemeClr val="dk1"/>
                          </a:solidFill>
                          <a:effectLst/>
                          <a:latin typeface="+mn-lt"/>
                          <a:ea typeface="+mn-ea"/>
                          <a:cs typeface="Arial" panose="020B0604020202020204" pitchFamily="34" charset="0"/>
                        </a:rPr>
                        <a:t>MRI</a:t>
                      </a:r>
                      <a:r>
                        <a:rPr kumimoji="1" lang="ja-JP" altLang="en-US" sz="1000" kern="100" dirty="0" err="1">
                          <a:solidFill>
                            <a:schemeClr val="dk1"/>
                          </a:solidFill>
                          <a:effectLst/>
                          <a:latin typeface="+mn-lt"/>
                          <a:ea typeface="+mn-ea"/>
                          <a:cs typeface="Arial" panose="020B0604020202020204" pitchFamily="34" charset="0"/>
                        </a:rPr>
                        <a:t>、</a:t>
                      </a:r>
                      <a:r>
                        <a:rPr kumimoji="1" lang="ja-JP" altLang="en-US" sz="1000" kern="100" dirty="0">
                          <a:solidFill>
                            <a:schemeClr val="dk1"/>
                          </a:solidFill>
                          <a:effectLst/>
                          <a:latin typeface="+mn-lt"/>
                          <a:ea typeface="+mn-ea"/>
                          <a:cs typeface="Arial" panose="020B0604020202020204" pitchFamily="34" charset="0"/>
                        </a:rPr>
                        <a:t>アンギオグラフィといった医療機器も保有している。</a:t>
                      </a: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1000" kern="100" dirty="0">
                          <a:solidFill>
                            <a:schemeClr val="dk1"/>
                          </a:solidFill>
                          <a:effectLst/>
                          <a:latin typeface="+mn-lt"/>
                          <a:ea typeface="+mn-ea"/>
                          <a:cs typeface="Arial" panose="020B0604020202020204" pitchFamily="34" charset="0"/>
                        </a:rPr>
                        <a:t>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cs typeface="Arial" panose="020B0604020202020204" pitchFamily="34" charset="0"/>
                        </a:rPr>
                        <a:t>1,200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cs typeface="Arial" panose="020B0604020202020204" pitchFamily="34" charset="0"/>
                        </a:rPr>
                        <a:t>1,370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cs typeface="Arial" panose="020B0604020202020204" pitchFamily="34" charset="0"/>
                        </a:rPr>
                        <a:t>1,518,543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cs typeface="Arial" panose="020B0604020202020204" pitchFamily="34" charset="0"/>
                        </a:rPr>
                        <a:t>287,595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cs typeface="Arial" panose="020B0604020202020204" pitchFamily="34" charset="0"/>
                        </a:rPr>
                        <a:t>2023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468000">
                <a:tc>
                  <a:txBody>
                    <a:bodyPr/>
                    <a:lstStyle/>
                    <a:p>
                      <a:pPr marL="0" algn="ctr" defTabSz="914400" rtl="0" eaLnBrk="1" fontAlgn="ctr" latinLnBrk="0" hangingPunct="1">
                        <a:spcAft>
                          <a:spcPts val="0"/>
                        </a:spcAft>
                      </a:pPr>
                      <a:r>
                        <a:rPr kumimoji="1"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Sylhet MAG Osmani Medical University Hospital</a:t>
                      </a:r>
                      <a:endParaRPr kumimoji="1"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（シレット）</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E1E1"/>
                    </a:solidFill>
                  </a:tcPr>
                </a:tc>
                <a:tc>
                  <a:txBody>
                    <a:bodyPr/>
                    <a:lstStyle/>
                    <a:p>
                      <a:pPr marL="0" algn="l" defTabSz="914400" rtl="0" eaLnBrk="1" fontAlgn="ctr" latinLnBrk="0" hangingPunct="1"/>
                      <a:r>
                        <a:rPr kumimoji="1" lang="en-US" altLang="ja-JP" sz="1000" kern="100" dirty="0">
                          <a:solidFill>
                            <a:schemeClr val="dk1"/>
                          </a:solidFill>
                          <a:effectLst/>
                          <a:latin typeface="+mn-lt"/>
                          <a:ea typeface="+mn-ea"/>
                          <a:cs typeface="Arial" panose="020B0604020202020204" pitchFamily="34" charset="0"/>
                        </a:rPr>
                        <a:t>1936</a:t>
                      </a:r>
                      <a:r>
                        <a:rPr kumimoji="1" lang="ja-JP" altLang="en-US" sz="1000" kern="100" dirty="0">
                          <a:solidFill>
                            <a:schemeClr val="dk1"/>
                          </a:solidFill>
                          <a:effectLst/>
                          <a:latin typeface="+mn-lt"/>
                          <a:ea typeface="+mn-ea"/>
                          <a:cs typeface="Arial" panose="020B0604020202020204" pitchFamily="34" charset="0"/>
                        </a:rPr>
                        <a:t>年設立され、</a:t>
                      </a:r>
                      <a:r>
                        <a:rPr kumimoji="1" lang="en-US" altLang="ja-JP" sz="1000" kern="100" dirty="0">
                          <a:solidFill>
                            <a:schemeClr val="dk1"/>
                          </a:solidFill>
                          <a:effectLst/>
                          <a:latin typeface="+mn-lt"/>
                          <a:ea typeface="+mn-ea"/>
                          <a:cs typeface="Arial" panose="020B0604020202020204" pitchFamily="34" charset="0"/>
                        </a:rPr>
                        <a:t>1948</a:t>
                      </a:r>
                      <a:r>
                        <a:rPr kumimoji="1" lang="ja-JP" altLang="en-US" sz="1000" kern="100" dirty="0">
                          <a:solidFill>
                            <a:schemeClr val="dk1"/>
                          </a:solidFill>
                          <a:effectLst/>
                          <a:latin typeface="+mn-lt"/>
                          <a:ea typeface="+mn-ea"/>
                          <a:cs typeface="Arial" panose="020B0604020202020204" pitchFamily="34" charset="0"/>
                        </a:rPr>
                        <a:t>年に医学部として認められた。</a:t>
                      </a:r>
                      <a:r>
                        <a:rPr kumimoji="1" lang="en-US" altLang="ja-JP" sz="1000" kern="100" dirty="0">
                          <a:solidFill>
                            <a:schemeClr val="dk1"/>
                          </a:solidFill>
                          <a:effectLst/>
                          <a:latin typeface="+mn-lt"/>
                          <a:ea typeface="+mn-ea"/>
                          <a:cs typeface="Arial" panose="020B0604020202020204" pitchFamily="34" charset="0"/>
                        </a:rPr>
                        <a:t>1962</a:t>
                      </a:r>
                      <a:r>
                        <a:rPr kumimoji="1" lang="ja-JP" altLang="en-US" sz="1000" kern="100" dirty="0">
                          <a:solidFill>
                            <a:schemeClr val="dk1"/>
                          </a:solidFill>
                          <a:effectLst/>
                          <a:latin typeface="+mn-lt"/>
                          <a:ea typeface="+mn-ea"/>
                          <a:cs typeface="Arial" panose="020B0604020202020204" pitchFamily="34" charset="0"/>
                        </a:rPr>
                        <a:t>年にシレット医科大学病院へと改変された。</a:t>
                      </a: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1000" kern="100" dirty="0">
                          <a:solidFill>
                            <a:schemeClr val="dk1"/>
                          </a:solidFill>
                          <a:effectLst/>
                          <a:latin typeface="+mn-lt"/>
                          <a:ea typeface="+mn-ea"/>
                          <a:cs typeface="Arial" panose="020B0604020202020204" pitchFamily="34" charset="0"/>
                        </a:rPr>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cs typeface="Arial" panose="020B0604020202020204" pitchFamily="34" charset="0"/>
                        </a:rPr>
                        <a:t>900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cs typeface="Arial" panose="020B0604020202020204" pitchFamily="34" charset="0"/>
                        </a:rPr>
                        <a:t>2,516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cs typeface="Arial" panose="020B0604020202020204" pitchFamily="34" charset="0"/>
                        </a:rPr>
                        <a:t>550,117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cs typeface="Arial" panose="020B0604020202020204" pitchFamily="34" charset="0"/>
                        </a:rPr>
                        <a:t>172,254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noProof="1">
                          <a:solidFill>
                            <a:srgbClr val="000000"/>
                          </a:solidFill>
                          <a:effectLst/>
                          <a:latin typeface="Arial" panose="020B0604020202020204" pitchFamily="34" charset="0"/>
                          <a:cs typeface="Arial" panose="020B0604020202020204" pitchFamily="34" charset="0"/>
                        </a:rPr>
                        <a:t>2023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468000">
                <a:tc>
                  <a:txBody>
                    <a:bodyPr/>
                    <a:lstStyle/>
                    <a:p>
                      <a:pPr marL="0" algn="ctr" defTabSz="914400" rtl="0" eaLnBrk="1" fontAlgn="ctr" latinLnBrk="0" hangingPunct="1">
                        <a:spcAft>
                          <a:spcPts val="0"/>
                        </a:spcAft>
                      </a:pPr>
                      <a:r>
                        <a:rPr kumimoji="1"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Sher-e-Bangla</a:t>
                      </a:r>
                      <a:r>
                        <a:rPr kumimoji="1"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Medical</a:t>
                      </a:r>
                      <a:r>
                        <a:rPr kumimoji="1"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College</a:t>
                      </a:r>
                      <a:endParaRPr kumimoji="1"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（バリサル）</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E1E1"/>
                    </a:solidFill>
                  </a:tcPr>
                </a:tc>
                <a:tc>
                  <a:txBody>
                    <a:bodyPr/>
                    <a:lstStyle/>
                    <a:p>
                      <a:pPr fontAlgn="ctr"/>
                      <a:r>
                        <a:rPr kumimoji="1" lang="en-US" altLang="ja-JP" sz="1000" kern="100" dirty="0">
                          <a:solidFill>
                            <a:schemeClr val="dk1"/>
                          </a:solidFill>
                          <a:effectLst/>
                          <a:latin typeface="+mn-lt"/>
                          <a:ea typeface="+mn-ea"/>
                          <a:cs typeface="Arial" panose="020B0604020202020204" pitchFamily="34" charset="0"/>
                        </a:rPr>
                        <a:t>1968</a:t>
                      </a:r>
                      <a:r>
                        <a:rPr kumimoji="1" lang="ja-JP" altLang="en-US" sz="1000" kern="100" dirty="0">
                          <a:solidFill>
                            <a:schemeClr val="dk1"/>
                          </a:solidFill>
                          <a:effectLst/>
                          <a:latin typeface="+mn-lt"/>
                          <a:ea typeface="+mn-ea"/>
                          <a:cs typeface="Arial" panose="020B0604020202020204" pitchFamily="34" charset="0"/>
                        </a:rPr>
                        <a:t>年に設立。最近、放射線医学センターが新設され、</a:t>
                      </a:r>
                      <a:r>
                        <a:rPr kumimoji="1" lang="en-US" altLang="ja-JP" sz="1000" kern="100" dirty="0">
                          <a:solidFill>
                            <a:schemeClr val="dk1"/>
                          </a:solidFill>
                          <a:effectLst/>
                          <a:latin typeface="+mn-lt"/>
                          <a:ea typeface="+mn-ea"/>
                          <a:cs typeface="Arial" panose="020B0604020202020204" pitchFamily="34" charset="0"/>
                        </a:rPr>
                        <a:t>SPECT</a:t>
                      </a:r>
                      <a:r>
                        <a:rPr kumimoji="1" lang="ja-JP" altLang="en-US" sz="1000" kern="100" dirty="0">
                          <a:solidFill>
                            <a:schemeClr val="dk1"/>
                          </a:solidFill>
                          <a:effectLst/>
                          <a:latin typeface="+mn-lt"/>
                          <a:ea typeface="+mn-ea"/>
                          <a:cs typeface="Arial" panose="020B0604020202020204" pitchFamily="34" charset="0"/>
                        </a:rPr>
                        <a:t>やガンマカメラも整備される予定。</a:t>
                      </a: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00" dirty="0">
                          <a:solidFill>
                            <a:schemeClr val="dk1"/>
                          </a:solidFill>
                          <a:effectLst/>
                          <a:latin typeface="+mn-lt"/>
                          <a:ea typeface="+mn-ea"/>
                          <a:cs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513,546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188,621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468000">
                <a:tc>
                  <a:txBody>
                    <a:bodyPr/>
                    <a:lstStyle/>
                    <a:p>
                      <a:pPr marL="0" algn="ctr" defTabSz="914400" rtl="0" eaLnBrk="1" fontAlgn="ctr" latinLnBrk="0" hangingPunct="1">
                        <a:spcAft>
                          <a:spcPts val="0"/>
                        </a:spcAft>
                      </a:pPr>
                      <a:r>
                        <a:rPr kumimoji="1"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Mymensingh</a:t>
                      </a:r>
                      <a:r>
                        <a:rPr kumimoji="1"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Medical</a:t>
                      </a:r>
                      <a:r>
                        <a:rPr kumimoji="1"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College</a:t>
                      </a:r>
                      <a:r>
                        <a:rPr kumimoji="1"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Hospital</a:t>
                      </a:r>
                    </a:p>
                    <a:p>
                      <a:pPr marL="0" algn="ctr" defTabSz="914400" rtl="0" eaLnBrk="1" fontAlgn="ctr" latinLnBrk="0" hangingPunct="1">
                        <a:spcAft>
                          <a:spcPts val="0"/>
                        </a:spcAft>
                      </a:pP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（マイメンシン）</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E1E1E1"/>
                      </a:solidFill>
                      <a:prstDash val="solid"/>
                      <a:round/>
                      <a:headEnd type="none" w="med" len="med"/>
                      <a:tailEnd type="none" w="med" len="med"/>
                    </a:lnB>
                    <a:lnTlToBr w="12700" cmpd="sng">
                      <a:noFill/>
                      <a:prstDash val="solid"/>
                    </a:lnTlToBr>
                    <a:lnBlToTr w="12700" cmpd="sng">
                      <a:noFill/>
                      <a:prstDash val="solid"/>
                    </a:lnBlToTr>
                    <a:solidFill>
                      <a:srgbClr val="E1E1E1"/>
                    </a:solidFill>
                  </a:tcPr>
                </a:tc>
                <a:tc>
                  <a:txBody>
                    <a:bodyPr/>
                    <a:lstStyle/>
                    <a:p>
                      <a:pPr fontAlgn="ctr"/>
                      <a:r>
                        <a:rPr kumimoji="1" lang="en-US" altLang="ja-JP" sz="1000" kern="100" dirty="0">
                          <a:solidFill>
                            <a:schemeClr val="dk1"/>
                          </a:solidFill>
                          <a:effectLst/>
                          <a:latin typeface="+mn-lt"/>
                          <a:ea typeface="+mn-ea"/>
                          <a:cs typeface="Arial" panose="020B0604020202020204" pitchFamily="34" charset="0"/>
                        </a:rPr>
                        <a:t>1924</a:t>
                      </a:r>
                      <a:r>
                        <a:rPr kumimoji="1" lang="ja-JP" altLang="en-US" sz="1000" kern="100" dirty="0">
                          <a:solidFill>
                            <a:schemeClr val="dk1"/>
                          </a:solidFill>
                          <a:effectLst/>
                          <a:latin typeface="+mn-lt"/>
                          <a:ea typeface="+mn-ea"/>
                          <a:cs typeface="Arial" panose="020B0604020202020204" pitchFamily="34" charset="0"/>
                        </a:rPr>
                        <a:t>年にバグマラで「リットン医科大学」として設立された。この期間は、</a:t>
                      </a:r>
                      <a:r>
                        <a:rPr kumimoji="1" lang="en-US" altLang="ja-JP" sz="1000" kern="100" dirty="0">
                          <a:solidFill>
                            <a:schemeClr val="dk1"/>
                          </a:solidFill>
                          <a:effectLst/>
                          <a:latin typeface="+mn-lt"/>
                          <a:ea typeface="+mn-ea"/>
                          <a:cs typeface="Arial" panose="020B0604020202020204" pitchFamily="34" charset="0"/>
                        </a:rPr>
                        <a:t>1962</a:t>
                      </a:r>
                      <a:r>
                        <a:rPr kumimoji="1" lang="ja-JP" altLang="en-US" sz="1000" kern="100" dirty="0">
                          <a:solidFill>
                            <a:schemeClr val="dk1"/>
                          </a:solidFill>
                          <a:effectLst/>
                          <a:latin typeface="+mn-lt"/>
                          <a:ea typeface="+mn-ea"/>
                          <a:cs typeface="Arial" panose="020B0604020202020204" pitchFamily="34" charset="0"/>
                        </a:rPr>
                        <a:t>年まで医学部免許 （</a:t>
                      </a:r>
                      <a:r>
                        <a:rPr kumimoji="1" lang="en-US" altLang="ja-JP" sz="1000" kern="100" dirty="0">
                          <a:solidFill>
                            <a:schemeClr val="dk1"/>
                          </a:solidFill>
                          <a:effectLst/>
                          <a:latin typeface="+mn-lt"/>
                          <a:ea typeface="+mn-ea"/>
                          <a:cs typeface="Arial" panose="020B0604020202020204" pitchFamily="34" charset="0"/>
                        </a:rPr>
                        <a:t>LFM</a:t>
                      </a:r>
                      <a:r>
                        <a:rPr kumimoji="1" lang="ja-JP" altLang="en-US" sz="1000" kern="100" dirty="0">
                          <a:solidFill>
                            <a:schemeClr val="dk1"/>
                          </a:solidFill>
                          <a:effectLst/>
                          <a:latin typeface="+mn-lt"/>
                          <a:ea typeface="+mn-ea"/>
                          <a:cs typeface="Arial" panose="020B0604020202020204" pitchFamily="34" charset="0"/>
                        </a:rPr>
                        <a:t>）を運営していた。</a:t>
                      </a:r>
                      <a:r>
                        <a:rPr kumimoji="1" lang="en-US" altLang="ja-JP" sz="1000" kern="100" dirty="0">
                          <a:solidFill>
                            <a:schemeClr val="dk1"/>
                          </a:solidFill>
                          <a:effectLst/>
                          <a:latin typeface="+mn-lt"/>
                          <a:ea typeface="+mn-ea"/>
                          <a:cs typeface="Arial" panose="020B0604020202020204" pitchFamily="34" charset="0"/>
                        </a:rPr>
                        <a:t>1962</a:t>
                      </a:r>
                      <a:r>
                        <a:rPr kumimoji="1" lang="ja-JP" altLang="en-US" sz="1000" kern="100" dirty="0">
                          <a:solidFill>
                            <a:schemeClr val="dk1"/>
                          </a:solidFill>
                          <a:effectLst/>
                          <a:latin typeface="+mn-lt"/>
                          <a:ea typeface="+mn-ea"/>
                          <a:cs typeface="Arial" panose="020B0604020202020204" pitchFamily="34" charset="0"/>
                        </a:rPr>
                        <a:t>年にマイメンシン医科大学と改称した。札幌医科大学の小林教授と共同研究を行っている。</a:t>
                      </a: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spcAft>
                          <a:spcPts val="0"/>
                        </a:spcAft>
                      </a:pPr>
                      <a:r>
                        <a:rPr kumimoji="1" lang="en-US" altLang="ja-JP" sz="1000" kern="100" dirty="0">
                          <a:solidFill>
                            <a:schemeClr val="dk1"/>
                          </a:solidFill>
                          <a:effectLst/>
                          <a:latin typeface="+mn-lt"/>
                          <a:ea typeface="+mn-ea"/>
                          <a:cs typeface="Arial" panose="020B0604020202020204" pitchFamily="34" charset="0"/>
                        </a:rPr>
                        <a:t>-</a:t>
                      </a:r>
                      <a:endParaRPr kumimoji="1" lang="ja-JP" altLang="ja-JP" sz="1000" kern="100" dirty="0">
                        <a:solidFill>
                          <a:schemeClr val="dk1"/>
                        </a:solidFill>
                        <a:effectLst/>
                        <a:latin typeface="+mn-lt"/>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chemeClr val="tx1"/>
                          </a:solidFill>
                          <a:effectLst/>
                          <a:latin typeface="Arial" panose="020B0604020202020204" pitchFamily="34" charset="0"/>
                        </a:rPr>
                        <a:t>1,152,594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313,581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9"/>
                  </a:ext>
                </a:extLst>
              </a:tr>
            </a:tbl>
          </a:graphicData>
        </a:graphic>
      </p:graphicFrame>
      <p:sp>
        <p:nvSpPr>
          <p:cNvPr id="10" name="テキスト ボックス 9"/>
          <p:cNvSpPr txBox="1">
            <a:spLocks/>
          </p:cNvSpPr>
          <p:nvPr/>
        </p:nvSpPr>
        <p:spPr>
          <a:xfrm>
            <a:off x="200472" y="6525344"/>
            <a:ext cx="950505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有識者ヒアリング、各医療機関ホームページ、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「バングラデシュ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BOP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実態調査レポート 医療事情」（</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Hospitals &amp; Clinics Section Unit - Directorate General of Health Services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 Bulletin 2023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Tree>
    <p:extLst>
      <p:ext uri="{BB962C8B-B14F-4D97-AF65-F5344CB8AC3E}">
        <p14:creationId xmlns:p14="http://schemas.microsoft.com/office/powerpoint/2010/main" val="1137563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バングラデシュ／医療関連／医療・公衆衛生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zh-TW" altLang="en-US" dirty="0"/>
              <a:t>医療</a:t>
            </a:r>
            <a:r>
              <a:rPr lang="zh-TW" altLang="en-US"/>
              <a:t>機関 </a:t>
            </a:r>
            <a:r>
              <a:rPr lang="en-US" altLang="zh-TW"/>
              <a:t>- </a:t>
            </a:r>
            <a:r>
              <a:rPr lang="zh-TW" altLang="en-US"/>
              <a:t>民</a:t>
            </a:r>
            <a:r>
              <a:rPr lang="zh-TW" altLang="en-US" dirty="0"/>
              <a:t>間医療機関</a:t>
            </a:r>
          </a:p>
        </p:txBody>
      </p:sp>
      <p:sp>
        <p:nvSpPr>
          <p:cNvPr id="21" name="テキスト ボックス 20"/>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有識者ヒアリング、各医療機関ホームページ、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「バングラデシュ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BOP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実態調査レポート 医療事情」（</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 Bulletin 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8" name="Rectangle 6"/>
          <p:cNvSpPr>
            <a:spLocks noChangeArrowheads="1"/>
          </p:cNvSpPr>
          <p:nvPr/>
        </p:nvSpPr>
        <p:spPr bwMode="auto">
          <a:xfrm>
            <a:off x="200472" y="2015104"/>
            <a:ext cx="7848872"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主要な民間医療機関の概要</a:t>
            </a:r>
          </a:p>
        </p:txBody>
      </p:sp>
      <p:graphicFrame>
        <p:nvGraphicFramePr>
          <p:cNvPr id="9" name="表 8"/>
          <p:cNvGraphicFramePr>
            <a:graphicFrameLocks noGrp="1"/>
          </p:cNvGraphicFramePr>
          <p:nvPr>
            <p:extLst>
              <p:ext uri="{D42A27DB-BD31-4B8C-83A1-F6EECF244321}">
                <p14:modId xmlns:p14="http://schemas.microsoft.com/office/powerpoint/2010/main" val="780964497"/>
              </p:ext>
            </p:extLst>
          </p:nvPr>
        </p:nvGraphicFramePr>
        <p:xfrm>
          <a:off x="199572" y="2385248"/>
          <a:ext cx="9505053" cy="3276000"/>
        </p:xfrm>
        <a:graphic>
          <a:graphicData uri="http://schemas.openxmlformats.org/drawingml/2006/table">
            <a:tbl>
              <a:tblPr firstRow="1" bandRow="1">
                <a:tableStyleId>{5C22544A-7EE6-4342-B048-85BDC9FD1C3A}</a:tableStyleId>
              </a:tblPr>
              <a:tblGrid>
                <a:gridCol w="1350264">
                  <a:extLst>
                    <a:ext uri="{9D8B030D-6E8A-4147-A177-3AD203B41FA5}">
                      <a16:colId xmlns:a16="http://schemas.microsoft.com/office/drawing/2014/main" val="20000"/>
                    </a:ext>
                  </a:extLst>
                </a:gridCol>
                <a:gridCol w="4123244">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876597">
                  <a:extLst>
                    <a:ext uri="{9D8B030D-6E8A-4147-A177-3AD203B41FA5}">
                      <a16:colId xmlns:a16="http://schemas.microsoft.com/office/drawing/2014/main" val="2760848774"/>
                    </a:ext>
                  </a:extLst>
                </a:gridCol>
                <a:gridCol w="659579">
                  <a:extLst>
                    <a:ext uri="{9D8B030D-6E8A-4147-A177-3AD203B41FA5}">
                      <a16:colId xmlns:a16="http://schemas.microsoft.com/office/drawing/2014/main" val="2449194811"/>
                    </a:ext>
                  </a:extLst>
                </a:gridCol>
                <a:gridCol w="659579">
                  <a:extLst>
                    <a:ext uri="{9D8B030D-6E8A-4147-A177-3AD203B41FA5}">
                      <a16:colId xmlns:a16="http://schemas.microsoft.com/office/drawing/2014/main" val="2787771509"/>
                    </a:ext>
                  </a:extLst>
                </a:gridCol>
                <a:gridCol w="539646">
                  <a:extLst>
                    <a:ext uri="{9D8B030D-6E8A-4147-A177-3AD203B41FA5}">
                      <a16:colId xmlns:a16="http://schemas.microsoft.com/office/drawing/2014/main" val="767619377"/>
                    </a:ext>
                  </a:extLst>
                </a:gridCol>
              </a:tblGrid>
              <a:tr h="396000">
                <a:tc>
                  <a:txBody>
                    <a:bodyPr/>
                    <a:lstStyle/>
                    <a:p>
                      <a:pPr algn="ctr" fontAlgn="ctr">
                        <a:spcAft>
                          <a:spcPts val="0"/>
                        </a:spcAft>
                      </a:pPr>
                      <a:r>
                        <a:rPr lang="ja-JP" altLang="en-US" sz="1000" b="0" kern="0" dirty="0">
                          <a:solidFill>
                            <a:schemeClr val="bg1"/>
                          </a:solidFill>
                          <a:effectLst/>
                          <a:latin typeface="HGP創英角ｺﾞｼｯｸUB" panose="020B0900000000000000" pitchFamily="50" charset="-128"/>
                          <a:ea typeface="HGP創英角ｺﾞｼｯｸUB" panose="020B0900000000000000" pitchFamily="50" charset="-128"/>
                        </a:rPr>
                        <a:t>病院名</a:t>
                      </a:r>
                    </a:p>
                    <a:p>
                      <a:pPr algn="ctr" fontAlgn="ctr">
                        <a:spcAft>
                          <a:spcPts val="0"/>
                        </a:spcAft>
                      </a:pPr>
                      <a:r>
                        <a:rPr lang="ja-JP" altLang="en-US" sz="1000" b="0" kern="0" dirty="0">
                          <a:solidFill>
                            <a:schemeClr val="bg1"/>
                          </a:solidFill>
                          <a:effectLst/>
                          <a:latin typeface="ＭＳ Ｐゴシック" panose="020B0600070205080204" pitchFamily="50" charset="-128"/>
                          <a:ea typeface="ＭＳ Ｐゴシック" panose="020B0600070205080204" pitchFamily="50" charset="-128"/>
                          <a:cs typeface="Arial" panose="020B0604020202020204" pitchFamily="34" charset="0"/>
                        </a:rPr>
                        <a:t>（所在地）</a:t>
                      </a:r>
                      <a:endParaRPr lang="ja-JP" sz="1000" b="0" kern="100" dirty="0">
                        <a:solidFill>
                          <a:schemeClr val="bg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診療</a:t>
                      </a:r>
                      <a:br>
                        <a:rPr lang="en-US" altLang="ja-JP"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科数</a:t>
                      </a: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20000">
                <a:tc>
                  <a:txBody>
                    <a:bodyPr/>
                    <a:lstStyle/>
                    <a:p>
                      <a:pPr algn="ctr" fontAlgn="ctr">
                        <a:spcAft>
                          <a:spcPts val="0"/>
                        </a:spcAft>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Evercare</a:t>
                      </a: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Hospital</a:t>
                      </a:r>
                      <a:endPar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spcAft>
                          <a:spcPts val="0"/>
                        </a:spcAft>
                      </a:pP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（ダッカ）</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E1E1"/>
                    </a:solidFill>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kumimoji="1" lang="en-US" altLang="ja-JP" sz="1000" kern="0" dirty="0">
                          <a:solidFill>
                            <a:schemeClr val="dk1"/>
                          </a:solidFill>
                          <a:effectLst/>
                          <a:latin typeface="+mn-lt"/>
                          <a:ea typeface="+mn-ea"/>
                          <a:cs typeface="+mn-cs"/>
                        </a:rPr>
                        <a:t>2005</a:t>
                      </a:r>
                      <a:r>
                        <a:rPr kumimoji="1" lang="ja-JP" altLang="en-US" sz="1000" kern="0" dirty="0">
                          <a:solidFill>
                            <a:schemeClr val="dk1"/>
                          </a:solidFill>
                          <a:effectLst/>
                          <a:latin typeface="+mn-lt"/>
                          <a:ea typeface="+mn-ea"/>
                          <a:cs typeface="+mn-cs"/>
                        </a:rPr>
                        <a:t>年設立。教育事業を中心に事業を展開するバングラデシュの</a:t>
                      </a:r>
                      <a:r>
                        <a:rPr kumimoji="1" lang="en-US" altLang="ja-JP" sz="1000" kern="0" dirty="0">
                          <a:solidFill>
                            <a:schemeClr val="dk1"/>
                          </a:solidFill>
                          <a:effectLst/>
                          <a:latin typeface="+mn-lt"/>
                          <a:ea typeface="+mn-ea"/>
                          <a:cs typeface="+mn-cs"/>
                        </a:rPr>
                        <a:t>STS</a:t>
                      </a:r>
                      <a:r>
                        <a:rPr kumimoji="1" lang="ja-JP" altLang="en-US" sz="1000" kern="0" dirty="0">
                          <a:solidFill>
                            <a:schemeClr val="dk1"/>
                          </a:solidFill>
                          <a:effectLst/>
                          <a:latin typeface="+mn-lt"/>
                          <a:ea typeface="+mn-ea"/>
                          <a:cs typeface="+mn-cs"/>
                        </a:rPr>
                        <a:t>グループとインドのアポロ病院グループが共同で設立した。バングラデシュで唯一、</a:t>
                      </a:r>
                      <a:r>
                        <a:rPr kumimoji="1" lang="en-US" altLang="ja-JP" sz="1000" kern="0" dirty="0">
                          <a:solidFill>
                            <a:schemeClr val="dk1"/>
                          </a:solidFill>
                          <a:effectLst/>
                          <a:latin typeface="+mn-lt"/>
                          <a:ea typeface="+mn-ea"/>
                          <a:cs typeface="+mn-cs"/>
                        </a:rPr>
                        <a:t>JCI</a:t>
                      </a:r>
                      <a:r>
                        <a:rPr kumimoji="1" lang="ja-JP" altLang="en-US" sz="1000" kern="0" dirty="0">
                          <a:solidFill>
                            <a:schemeClr val="dk1"/>
                          </a:solidFill>
                          <a:effectLst/>
                          <a:latin typeface="+mn-lt"/>
                          <a:ea typeface="+mn-ea"/>
                          <a:cs typeface="+mn-cs"/>
                        </a:rPr>
                        <a:t>認証</a:t>
                      </a:r>
                      <a:r>
                        <a:rPr kumimoji="1" lang="en-US" altLang="ja-JP" sz="1000" kern="0" baseline="30000" dirty="0">
                          <a:solidFill>
                            <a:schemeClr val="dk1"/>
                          </a:solidFill>
                          <a:effectLst/>
                          <a:latin typeface="+mn-lt"/>
                          <a:ea typeface="+mn-ea"/>
                          <a:cs typeface="+mn-cs"/>
                        </a:rPr>
                        <a:t>1</a:t>
                      </a:r>
                      <a:r>
                        <a:rPr kumimoji="1" lang="ja-JP" altLang="en-US" sz="1000" kern="0" dirty="0">
                          <a:solidFill>
                            <a:schemeClr val="dk1"/>
                          </a:solidFill>
                          <a:effectLst/>
                          <a:latin typeface="+mn-lt"/>
                          <a:ea typeface="+mn-ea"/>
                          <a:cs typeface="+mn-cs"/>
                        </a:rPr>
                        <a:t>を取得している。チッタゴンに、第</a:t>
                      </a:r>
                      <a:r>
                        <a:rPr kumimoji="1" lang="en-US" altLang="ja-JP" sz="1000" kern="0" dirty="0">
                          <a:solidFill>
                            <a:schemeClr val="dk1"/>
                          </a:solidFill>
                          <a:effectLst/>
                          <a:latin typeface="+mn-lt"/>
                          <a:ea typeface="+mn-ea"/>
                          <a:cs typeface="+mn-cs"/>
                        </a:rPr>
                        <a:t>2</a:t>
                      </a:r>
                      <a:r>
                        <a:rPr kumimoji="1" lang="ja-JP" altLang="en-US" sz="1000" kern="0" dirty="0">
                          <a:solidFill>
                            <a:schemeClr val="dk1"/>
                          </a:solidFill>
                          <a:effectLst/>
                          <a:latin typeface="+mn-lt"/>
                          <a:ea typeface="+mn-ea"/>
                          <a:cs typeface="+mn-cs"/>
                        </a:rPr>
                        <a:t>の病院（</a:t>
                      </a:r>
                      <a:r>
                        <a:rPr kumimoji="1" lang="en-US" altLang="ja-JP" sz="1000" kern="0" dirty="0">
                          <a:solidFill>
                            <a:schemeClr val="dk1"/>
                          </a:solidFill>
                          <a:effectLst/>
                          <a:latin typeface="+mn-lt"/>
                          <a:ea typeface="+mn-ea"/>
                          <a:cs typeface="+mn-cs"/>
                        </a:rPr>
                        <a:t>300</a:t>
                      </a:r>
                      <a:r>
                        <a:rPr kumimoji="1" lang="ja-JP" altLang="en-US" sz="1000" kern="0" dirty="0">
                          <a:solidFill>
                            <a:schemeClr val="dk1"/>
                          </a:solidFill>
                          <a:effectLst/>
                          <a:latin typeface="+mn-lt"/>
                          <a:ea typeface="+mn-ea"/>
                          <a:cs typeface="+mn-cs"/>
                        </a:rPr>
                        <a:t>床規模）を建設する計画もある。</a:t>
                      </a: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00" dirty="0">
                          <a:solidFill>
                            <a:schemeClr val="dk1"/>
                          </a:solidFill>
                          <a:effectLst/>
                          <a:latin typeface="+mn-lt"/>
                          <a:ea typeface="+mn-ea"/>
                          <a:cs typeface="Arial" panose="020B0604020202020204" pitchFamily="34" charset="0"/>
                        </a:rPr>
                        <a:t>29</a:t>
                      </a:r>
                      <a:endParaRPr kumimoji="1" lang="ja-JP" altLang="ja-JP" sz="1000" kern="100" dirty="0">
                        <a:solidFill>
                          <a:schemeClr val="dk1"/>
                        </a:solidFill>
                        <a:effectLst/>
                        <a:latin typeface="+mn-lt"/>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425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10,350 </a:t>
                      </a:r>
                    </a:p>
                    <a:p>
                      <a:pPr algn="ctr" fontAlgn="ctr"/>
                      <a:r>
                        <a:rPr lang="ja-JP" altLang="en-US" sz="1000" b="0" i="0" u="none" strike="noStrike" dirty="0">
                          <a:solidFill>
                            <a:srgbClr val="000000"/>
                          </a:solidFill>
                          <a:effectLst/>
                          <a:latin typeface="Arial" panose="020B0604020202020204" pitchFamily="34" charset="0"/>
                        </a:rPr>
                        <a:t>（</a:t>
                      </a:r>
                      <a:r>
                        <a:rPr lang="en-US" altLang="ja-JP" sz="1000" b="0" i="0" u="none" strike="noStrike" dirty="0">
                          <a:solidFill>
                            <a:srgbClr val="000000"/>
                          </a:solidFill>
                          <a:effectLst/>
                          <a:latin typeface="Arial" panose="020B0604020202020204" pitchFamily="34" charset="0"/>
                        </a:rPr>
                        <a:t>2024</a:t>
                      </a:r>
                      <a:r>
                        <a:rPr lang="ja-JP" altLang="en-US" sz="1000" b="0" i="0" u="none" strike="noStrike" dirty="0">
                          <a:solidFill>
                            <a:srgbClr val="000000"/>
                          </a:solidFill>
                          <a:effectLst/>
                          <a:latin typeface="Arial" panose="020B0604020202020204" pitchFamily="34" charset="0"/>
                        </a:rPr>
                        <a:t>年更新）</a:t>
                      </a: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000" b="0" i="0" u="none" strike="noStrike" dirty="0">
                          <a:solidFill>
                            <a:srgbClr val="000000"/>
                          </a:solidFill>
                          <a:effectLst/>
                          <a:latin typeface="Arial" panose="020B0604020202020204" pitchFamily="34" charset="0"/>
                        </a:rPr>
                        <a:t>3.0M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230,000</a:t>
                      </a:r>
                      <a:r>
                        <a:rPr lang="ja-JP" altLang="en-US"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20000">
                <a:tc>
                  <a:txBody>
                    <a:bodyPr/>
                    <a:lstStyle/>
                    <a:p>
                      <a:pPr algn="ctr" fontAlgn="ctr">
                        <a:spcAft>
                          <a:spcPts val="0"/>
                        </a:spcAft>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Square</a:t>
                      </a: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Hospital</a:t>
                      </a:r>
                      <a:endPar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spcAft>
                          <a:spcPts val="0"/>
                        </a:spcAft>
                      </a:pP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（ダッカ）</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E1E1"/>
                    </a:solidFill>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en-US" altLang="ja-JP" sz="1000" kern="0" dirty="0">
                          <a:effectLst/>
                          <a:latin typeface="+mn-lt"/>
                          <a:ea typeface="+mn-ea"/>
                        </a:rPr>
                        <a:t>2006</a:t>
                      </a:r>
                      <a:r>
                        <a:rPr lang="ja-JP" altLang="en-US" sz="1000" kern="0" dirty="0">
                          <a:effectLst/>
                          <a:latin typeface="+mn-lt"/>
                          <a:ea typeface="+mn-ea"/>
                        </a:rPr>
                        <a:t>年設立。国内最大手の製薬企業・スクエアが属するスクエアグループが経営する。最大で</a:t>
                      </a:r>
                      <a:r>
                        <a:rPr lang="en-US" altLang="ja-JP" sz="1000" kern="0" dirty="0">
                          <a:effectLst/>
                          <a:latin typeface="+mn-lt"/>
                          <a:ea typeface="+mn-ea"/>
                        </a:rPr>
                        <a:t>1</a:t>
                      </a:r>
                      <a:r>
                        <a:rPr lang="ja-JP" altLang="en-US" sz="1000" kern="0" dirty="0">
                          <a:effectLst/>
                          <a:latin typeface="+mn-lt"/>
                          <a:ea typeface="+mn-ea"/>
                        </a:rPr>
                        <a:t>日あたり</a:t>
                      </a:r>
                      <a:r>
                        <a:rPr lang="en-US" altLang="ja-JP" sz="1000" kern="0" dirty="0">
                          <a:effectLst/>
                          <a:latin typeface="+mn-lt"/>
                          <a:ea typeface="+mn-ea"/>
                        </a:rPr>
                        <a:t>2,500</a:t>
                      </a:r>
                      <a:r>
                        <a:rPr lang="ja-JP" altLang="en-US" sz="1000" kern="0" dirty="0">
                          <a:effectLst/>
                          <a:latin typeface="+mn-lt"/>
                          <a:ea typeface="+mn-ea"/>
                        </a:rPr>
                        <a:t>名の外来患者に対応することができる。</a:t>
                      </a: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00" dirty="0">
                          <a:solidFill>
                            <a:schemeClr val="dk1"/>
                          </a:solidFill>
                          <a:effectLst/>
                          <a:latin typeface="+mn-lt"/>
                          <a:ea typeface="+mn-ea"/>
                          <a:cs typeface="Arial" panose="020B0604020202020204" pitchFamily="34" charset="0"/>
                        </a:rPr>
                        <a:t>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2,729</a:t>
                      </a: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rPr>
                        <a:t>（</a:t>
                      </a:r>
                      <a:r>
                        <a:rPr lang="en-US" altLang="ja-JP" sz="1000" b="0" i="0" u="none" strike="noStrike" dirty="0">
                          <a:solidFill>
                            <a:srgbClr val="000000"/>
                          </a:solidFill>
                          <a:effectLst/>
                          <a:latin typeface="Arial" panose="020B0604020202020204" pitchFamily="34" charset="0"/>
                        </a:rPr>
                        <a:t>2024</a:t>
                      </a:r>
                      <a:r>
                        <a:rPr lang="ja-JP" altLang="en-US" sz="1000" b="0" i="0" u="none" strike="noStrike" dirty="0">
                          <a:solidFill>
                            <a:srgbClr val="000000"/>
                          </a:solidFill>
                          <a:effectLst/>
                          <a:latin typeface="Arial" panose="020B0604020202020204" pitchFamily="34" charset="0"/>
                        </a:rPr>
                        <a:t>年更新）</a:t>
                      </a: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720000">
                <a:tc>
                  <a:txBody>
                    <a:bodyPr/>
                    <a:lstStyle/>
                    <a:p>
                      <a:pPr algn="ctr" fontAlgn="ctr">
                        <a:spcAft>
                          <a:spcPts val="0"/>
                        </a:spcAft>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United</a:t>
                      </a: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Hospital</a:t>
                      </a:r>
                      <a:endPar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spcAft>
                          <a:spcPts val="0"/>
                        </a:spcAft>
                      </a:pP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（ダッカ）</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E1E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kern="100" dirty="0">
                          <a:effectLst/>
                          <a:latin typeface="+mn-lt"/>
                          <a:ea typeface="+mn-ea"/>
                          <a:cs typeface="Arial" panose="020B0604020202020204" pitchFamily="34" charset="0"/>
                        </a:rPr>
                        <a:t>2006</a:t>
                      </a:r>
                      <a:r>
                        <a:rPr lang="ja-JP" altLang="en-US" sz="1000" kern="100" dirty="0">
                          <a:effectLst/>
                          <a:latin typeface="+mn-lt"/>
                          <a:ea typeface="+mn-ea"/>
                          <a:cs typeface="Arial" panose="020B0604020202020204" pitchFamily="34" charset="0"/>
                        </a:rPr>
                        <a:t>年設立。</a:t>
                      </a:r>
                      <a:r>
                        <a:rPr lang="en-US" altLang="ja-JP" sz="1000" kern="100" dirty="0">
                          <a:effectLst/>
                          <a:latin typeface="+mn-lt"/>
                          <a:ea typeface="+mn-ea"/>
                          <a:cs typeface="Arial" panose="020B0604020202020204" pitchFamily="34" charset="0"/>
                        </a:rPr>
                        <a:t>2021</a:t>
                      </a:r>
                      <a:r>
                        <a:rPr lang="ja-JP" altLang="en-US" sz="1000" kern="100" dirty="0">
                          <a:effectLst/>
                          <a:latin typeface="+mn-lt"/>
                          <a:ea typeface="+mn-ea"/>
                          <a:cs typeface="Arial" panose="020B0604020202020204" pitchFamily="34" charset="0"/>
                        </a:rPr>
                        <a:t>年</a:t>
                      </a:r>
                      <a:r>
                        <a:rPr lang="en-US" altLang="ja-JP" sz="1000" kern="100" dirty="0">
                          <a:effectLst/>
                          <a:latin typeface="+mn-lt"/>
                          <a:ea typeface="+mn-ea"/>
                          <a:cs typeface="Arial" panose="020B0604020202020204" pitchFamily="34" charset="0"/>
                        </a:rPr>
                        <a:t>7</a:t>
                      </a:r>
                      <a:r>
                        <a:rPr lang="ja-JP" altLang="en-US" sz="1000" kern="100" dirty="0">
                          <a:effectLst/>
                          <a:latin typeface="+mn-lt"/>
                          <a:ea typeface="+mn-ea"/>
                          <a:cs typeface="Arial" panose="020B0604020202020204" pitchFamily="34" charset="0"/>
                        </a:rPr>
                        <a:t>月までに以下を実施：心臓検査</a:t>
                      </a:r>
                      <a:r>
                        <a:rPr lang="en-US" altLang="ja-JP" sz="1000" kern="100" dirty="0">
                          <a:effectLst/>
                          <a:latin typeface="+mn-lt"/>
                          <a:ea typeface="+mn-ea"/>
                          <a:cs typeface="Arial" panose="020B0604020202020204" pitchFamily="34" charset="0"/>
                        </a:rPr>
                        <a:t>42</a:t>
                      </a:r>
                      <a:r>
                        <a:rPr lang="ja-JP" altLang="en-US" sz="1000" kern="100" dirty="0">
                          <a:effectLst/>
                          <a:latin typeface="+mn-lt"/>
                          <a:ea typeface="+mn-ea"/>
                          <a:cs typeface="Arial" panose="020B0604020202020204" pitchFamily="34" charset="0"/>
                        </a:rPr>
                        <a:t>万件、心臓施術</a:t>
                      </a:r>
                      <a:r>
                        <a:rPr lang="en-US" altLang="ja-JP" sz="1000" kern="100" dirty="0">
                          <a:effectLst/>
                          <a:latin typeface="+mn-lt"/>
                          <a:ea typeface="+mn-ea"/>
                          <a:cs typeface="Arial" panose="020B0604020202020204" pitchFamily="34" charset="0"/>
                        </a:rPr>
                        <a:t>5.5</a:t>
                      </a:r>
                      <a:r>
                        <a:rPr lang="ja-JP" altLang="en-US" sz="1000" kern="100" dirty="0">
                          <a:effectLst/>
                          <a:latin typeface="+mn-lt"/>
                          <a:ea typeface="+mn-ea"/>
                          <a:cs typeface="Arial" panose="020B0604020202020204" pitchFamily="34" charset="0"/>
                        </a:rPr>
                        <a:t>万件、心臓手術</a:t>
                      </a:r>
                      <a:r>
                        <a:rPr lang="en-US" altLang="ja-JP" sz="1000" kern="100" dirty="0">
                          <a:effectLst/>
                          <a:latin typeface="+mn-lt"/>
                          <a:ea typeface="+mn-ea"/>
                          <a:cs typeface="Arial" panose="020B0604020202020204" pitchFamily="34" charset="0"/>
                        </a:rPr>
                        <a:t>1.4</a:t>
                      </a:r>
                      <a:r>
                        <a:rPr lang="ja-JP" altLang="en-US" sz="1000" kern="100" dirty="0">
                          <a:effectLst/>
                          <a:latin typeface="+mn-lt"/>
                          <a:ea typeface="+mn-ea"/>
                          <a:cs typeface="Arial" panose="020B0604020202020204" pitchFamily="34" charset="0"/>
                        </a:rPr>
                        <a:t>万件（成功率</a:t>
                      </a:r>
                      <a:r>
                        <a:rPr lang="en-US" altLang="ja-JP" sz="1000" kern="100" dirty="0">
                          <a:effectLst/>
                          <a:latin typeface="+mn-lt"/>
                          <a:ea typeface="+mn-ea"/>
                          <a:cs typeface="Arial" panose="020B0604020202020204" pitchFamily="34" charset="0"/>
                        </a:rPr>
                        <a:t>98</a:t>
                      </a:r>
                      <a:r>
                        <a:rPr lang="ja-JP" altLang="en-US" sz="1000" kern="100" dirty="0">
                          <a:effectLst/>
                          <a:latin typeface="+mn-lt"/>
                          <a:ea typeface="+mn-ea"/>
                          <a:cs typeface="Arial" panose="020B0604020202020204" pitchFamily="34" charset="0"/>
                        </a:rPr>
                        <a:t>％）、腎臓移植</a:t>
                      </a:r>
                      <a:r>
                        <a:rPr lang="en-US" altLang="ja-JP" sz="1000" kern="100" dirty="0">
                          <a:effectLst/>
                          <a:latin typeface="+mn-lt"/>
                          <a:ea typeface="+mn-ea"/>
                          <a:cs typeface="Arial" panose="020B0604020202020204" pitchFamily="34" charset="0"/>
                        </a:rPr>
                        <a:t>39</a:t>
                      </a:r>
                      <a:r>
                        <a:rPr lang="ja-JP" altLang="en-US" sz="1000" kern="100" dirty="0">
                          <a:effectLst/>
                          <a:latin typeface="+mn-lt"/>
                          <a:ea typeface="+mn-ea"/>
                          <a:cs typeface="Arial" panose="020B0604020202020204" pitchFamily="34" charset="0"/>
                        </a:rPr>
                        <a:t>件、血液透析</a:t>
                      </a:r>
                      <a:r>
                        <a:rPr lang="en-US" altLang="ja-JP" sz="1000" kern="100" dirty="0">
                          <a:effectLst/>
                          <a:latin typeface="+mn-lt"/>
                          <a:ea typeface="+mn-ea"/>
                          <a:cs typeface="Arial" panose="020B0604020202020204" pitchFamily="34" charset="0"/>
                        </a:rPr>
                        <a:t>29.5</a:t>
                      </a:r>
                      <a:r>
                        <a:rPr lang="ja-JP" altLang="en-US" sz="1000" kern="100" dirty="0">
                          <a:effectLst/>
                          <a:latin typeface="+mn-lt"/>
                          <a:ea typeface="+mn-ea"/>
                          <a:cs typeface="Arial" panose="020B0604020202020204" pitchFamily="34" charset="0"/>
                        </a:rPr>
                        <a:t>万件、放射線治療</a:t>
                      </a:r>
                      <a:r>
                        <a:rPr lang="en-US" altLang="ja-JP" sz="1000" kern="100" dirty="0">
                          <a:effectLst/>
                          <a:latin typeface="+mn-lt"/>
                          <a:ea typeface="+mn-ea"/>
                          <a:cs typeface="Arial" panose="020B0604020202020204" pitchFamily="34" charset="0"/>
                        </a:rPr>
                        <a:t>18.5</a:t>
                      </a:r>
                      <a:r>
                        <a:rPr lang="ja-JP" altLang="en-US" sz="1000" kern="100" dirty="0">
                          <a:effectLst/>
                          <a:latin typeface="+mn-lt"/>
                          <a:ea typeface="+mn-ea"/>
                          <a:cs typeface="Arial" panose="020B0604020202020204" pitchFamily="34" charset="0"/>
                        </a:rPr>
                        <a:t>万件、健康診断</a:t>
                      </a:r>
                      <a:r>
                        <a:rPr lang="en-US" altLang="ja-JP" sz="1000" kern="100" dirty="0">
                          <a:effectLst/>
                          <a:latin typeface="+mn-lt"/>
                          <a:ea typeface="+mn-ea"/>
                          <a:cs typeface="Arial" panose="020B0604020202020204" pitchFamily="34" charset="0"/>
                        </a:rPr>
                        <a:t>19.6</a:t>
                      </a:r>
                      <a:r>
                        <a:rPr lang="ja-JP" altLang="en-US" sz="1000" kern="100" dirty="0">
                          <a:effectLst/>
                          <a:latin typeface="+mn-lt"/>
                          <a:ea typeface="+mn-ea"/>
                          <a:cs typeface="Arial" panose="020B0604020202020204" pitchFamily="34" charset="0"/>
                        </a:rPr>
                        <a:t>万件。</a:t>
                      </a: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00" dirty="0">
                          <a:solidFill>
                            <a:schemeClr val="dk1"/>
                          </a:solidFill>
                          <a:effectLst/>
                          <a:latin typeface="+mn-lt"/>
                          <a:ea typeface="+mn-ea"/>
                          <a:cs typeface="Arial" panose="020B0604020202020204" pitchFamily="34" charset="0"/>
                        </a:rPr>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1,440</a:t>
                      </a: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rPr>
                        <a:t>（</a:t>
                      </a:r>
                      <a:r>
                        <a:rPr lang="en-US" altLang="ja-JP" sz="1000" b="0" i="0" u="none" strike="noStrike" dirty="0">
                          <a:solidFill>
                            <a:srgbClr val="000000"/>
                          </a:solidFill>
                          <a:effectLst/>
                          <a:latin typeface="Arial" panose="020B0604020202020204" pitchFamily="34" charset="0"/>
                        </a:rPr>
                        <a:t>2024</a:t>
                      </a:r>
                      <a:r>
                        <a:rPr lang="ja-JP" altLang="en-US" sz="1000" b="0" i="0" u="none" strike="noStrike" dirty="0">
                          <a:solidFill>
                            <a:srgbClr val="000000"/>
                          </a:solidFill>
                          <a:effectLst/>
                          <a:latin typeface="Arial" panose="020B0604020202020204" pitchFamily="34" charset="0"/>
                        </a:rPr>
                        <a:t>年更新）</a:t>
                      </a: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r>
                        <a:rPr lang="ja-JP" altLang="en-US"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20000">
                <a:tc>
                  <a:txBody>
                    <a:bodyPr/>
                    <a:lstStyle/>
                    <a:p>
                      <a:pPr marL="0" algn="ctr" defTabSz="914400" rtl="0" eaLnBrk="1" fontAlgn="ctr" latinLnBrk="0" hangingPunct="1">
                        <a:spcAft>
                          <a:spcPts val="0"/>
                        </a:spcAft>
                      </a:pPr>
                      <a:r>
                        <a:rPr kumimoji="1"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Aichi</a:t>
                      </a:r>
                      <a:r>
                        <a:rPr kumimoji="1"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Hospital</a:t>
                      </a:r>
                    </a:p>
                    <a:p>
                      <a:pPr marL="0" algn="ctr" defTabSz="914400" rtl="0" eaLnBrk="1" fontAlgn="ctr" latinLnBrk="0" hangingPunct="1">
                        <a:spcAft>
                          <a:spcPts val="0"/>
                        </a:spcAft>
                      </a:pP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（ダッカ）</a:t>
                      </a:r>
                      <a:endParaRPr kumimoji="1" 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E1E1E1"/>
                      </a:solidFill>
                      <a:prstDash val="solid"/>
                      <a:round/>
                      <a:headEnd type="none" w="med" len="med"/>
                      <a:tailEnd type="none" w="med" len="med"/>
                    </a:lnB>
                    <a:lnTlToBr w="12700" cmpd="sng">
                      <a:noFill/>
                      <a:prstDash val="solid"/>
                    </a:lnTlToBr>
                    <a:lnBlToTr w="12700" cmpd="sng">
                      <a:noFill/>
                      <a:prstDash val="solid"/>
                    </a:lnBlToTr>
                    <a:solidFill>
                      <a:srgbClr val="E1E1E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kern="0" dirty="0">
                          <a:effectLst/>
                          <a:latin typeface="+mn-lt"/>
                          <a:ea typeface="+mn-ea"/>
                        </a:rPr>
                        <a:t>日本乳がん学会の支援により、</a:t>
                      </a:r>
                      <a:r>
                        <a:rPr lang="en-US" altLang="ja-JP" sz="1000" kern="0" dirty="0">
                          <a:effectLst/>
                          <a:latin typeface="+mn-lt"/>
                          <a:ea typeface="+mn-ea"/>
                        </a:rPr>
                        <a:t>2000</a:t>
                      </a:r>
                      <a:r>
                        <a:rPr lang="ja-JP" altLang="en-US" sz="1000" kern="0" dirty="0">
                          <a:effectLst/>
                          <a:latin typeface="+mn-lt"/>
                          <a:ea typeface="+mn-ea"/>
                        </a:rPr>
                        <a:t>年頃に設立された。腹腔鏡手術など、先端の医療を提供している。</a:t>
                      </a:r>
                      <a:r>
                        <a:rPr lang="en-US" altLang="ja-JP" sz="1000" kern="0" dirty="0">
                          <a:effectLst/>
                          <a:latin typeface="+mn-lt"/>
                          <a:ea typeface="+mn-ea"/>
                        </a:rPr>
                        <a:t>ICU</a:t>
                      </a:r>
                      <a:r>
                        <a:rPr lang="ja-JP" altLang="en-US" sz="1000" kern="0" dirty="0">
                          <a:effectLst/>
                          <a:latin typeface="+mn-lt"/>
                          <a:ea typeface="+mn-ea"/>
                        </a:rPr>
                        <a:t>や</a:t>
                      </a:r>
                      <a:r>
                        <a:rPr lang="en-US" altLang="ja-JP" sz="1000" kern="0" dirty="0">
                          <a:effectLst/>
                          <a:latin typeface="+mn-lt"/>
                          <a:ea typeface="+mn-ea"/>
                        </a:rPr>
                        <a:t>NICU</a:t>
                      </a:r>
                      <a:r>
                        <a:rPr lang="ja-JP" altLang="en-US" sz="1000" kern="0" dirty="0">
                          <a:effectLst/>
                          <a:latin typeface="+mn-lt"/>
                          <a:ea typeface="+mn-ea"/>
                        </a:rPr>
                        <a:t>も完備されている。</a:t>
                      </a:r>
                      <a:endParaRPr lang="en-US" altLang="ja-JP" sz="1000" kern="0" dirty="0">
                        <a:effectLst/>
                        <a:latin typeface="+mn-lt"/>
                        <a:ea typeface="+mn-ea"/>
                      </a:endParaRP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00" dirty="0">
                          <a:solidFill>
                            <a:schemeClr val="dk1"/>
                          </a:solidFill>
                          <a:effectLst/>
                          <a:latin typeface="+mn-lt"/>
                          <a:ea typeface="+mn-ea"/>
                          <a:cs typeface="Arial" panose="020B0604020202020204" pitchFamily="34" charset="0"/>
                        </a:rPr>
                        <a:t>15</a:t>
                      </a:r>
                      <a:endParaRPr kumimoji="1" lang="ja-JP" sz="1000" kern="100" dirty="0">
                        <a:solidFill>
                          <a:schemeClr val="dk1"/>
                        </a:solidFill>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650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400 </a:t>
                      </a:r>
                    </a:p>
                    <a:p>
                      <a:pPr algn="ctr" fontAlgn="ctr"/>
                      <a:r>
                        <a:rPr lang="ja-JP" altLang="en-US" sz="1000" b="0" i="0" u="none" strike="noStrike" dirty="0">
                          <a:solidFill>
                            <a:srgbClr val="000000"/>
                          </a:solidFill>
                          <a:effectLst/>
                          <a:latin typeface="Arial" panose="020B0604020202020204" pitchFamily="34" charset="0"/>
                        </a:rPr>
                        <a:t>（今後</a:t>
                      </a:r>
                      <a:r>
                        <a:rPr lang="en-US" altLang="ja-JP" sz="1000" b="0" i="0" u="none" strike="noStrike" dirty="0">
                          <a:solidFill>
                            <a:srgbClr val="000000"/>
                          </a:solidFill>
                          <a:effectLst/>
                          <a:latin typeface="Arial" panose="020B0604020202020204" pitchFamily="34" charset="0"/>
                        </a:rPr>
                        <a:t>400</a:t>
                      </a:r>
                      <a:r>
                        <a:rPr lang="ja-JP" altLang="en-US" sz="1000" b="0" i="0" u="none" strike="noStrike" dirty="0">
                          <a:solidFill>
                            <a:srgbClr val="000000"/>
                          </a:solidFill>
                          <a:effectLst/>
                          <a:latin typeface="Arial" panose="020B0604020202020204" pitchFamily="34" charset="0"/>
                        </a:rPr>
                        <a:t>名追加予定）</a:t>
                      </a: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CACAC"/>
                      </a:solidFill>
                      <a:prstDash val="solid"/>
                      <a:round/>
                      <a:headEnd type="none" w="med" len="med"/>
                      <a:tailEnd type="none" w="med" len="med"/>
                    </a:lnT>
                    <a:lnB w="6350" cap="flat" cmpd="sng" algn="ctr">
                      <a:solidFill>
                        <a:srgbClr val="ACACA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
        <p:nvSpPr>
          <p:cNvPr id="10" name="テキスト ボックス 9"/>
          <p:cNvSpPr txBox="1"/>
          <p:nvPr/>
        </p:nvSpPr>
        <p:spPr>
          <a:xfrm>
            <a:off x="200472" y="1052736"/>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公的医療機関は、診察料が安価である一方、待ち時間が長いため、最近は中流以上の階層をターゲットとした民間医療機関が多く建設されるようになっている。民間医療機関のほとんどがダッカにある。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Evercare Hospital Dhaka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はバングラデシュ最大の民間病院である。主要な民間医療機関の多くは外資系である。</a:t>
            </a:r>
          </a:p>
        </p:txBody>
      </p:sp>
      <p:sp>
        <p:nvSpPr>
          <p:cNvPr id="13" name="4. Footnote">
            <a:extLst>
              <a:ext uri="{FF2B5EF4-FFF2-40B4-BE49-F238E27FC236}">
                <a16:creationId xmlns:a16="http://schemas.microsoft.com/office/drawing/2014/main" id="{64CA4DFC-93C1-45C3-9BDB-3BEB4451FADE}"/>
              </a:ext>
            </a:extLst>
          </p:cNvPr>
          <p:cNvSpPr txBox="1"/>
          <p:nvPr>
            <p:custDataLst>
              <p:tags r:id="rId1"/>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20">
            <a:extLst>
              <a:ext uri="{FF2B5EF4-FFF2-40B4-BE49-F238E27FC236}">
                <a16:creationId xmlns:a16="http://schemas.microsoft.com/office/drawing/2014/main" id="{620CB6F2-7DAD-4FCB-B199-3852ABE1D89D}"/>
              </a:ext>
            </a:extLst>
          </p:cNvPr>
          <p:cNvSpPr txBox="1"/>
          <p:nvPr/>
        </p:nvSpPr>
        <p:spPr>
          <a:xfrm>
            <a:off x="200472" y="6345982"/>
            <a:ext cx="9001000"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医療施設を評価する米国の非営利機関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Joint Commission International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JCI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）による、医療の質と患者安全に関する国際認証</a:t>
            </a:r>
          </a:p>
        </p:txBody>
      </p:sp>
    </p:spTree>
    <p:extLst>
      <p:ext uri="{BB962C8B-B14F-4D97-AF65-F5344CB8AC3E}">
        <p14:creationId xmlns:p14="http://schemas.microsoft.com/office/powerpoint/2010/main" val="1885328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vert="horz"/>
          <a:lstStyle/>
          <a:p>
            <a:r>
              <a:rPr lang="ja-JP" altLang="en-US" dirty="0"/>
              <a:t>バングラデシュ／医療関連／医療・公衆衛生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医療従事者</a:t>
            </a:r>
          </a:p>
        </p:txBody>
      </p:sp>
      <p:grpSp>
        <p:nvGrpSpPr>
          <p:cNvPr id="5" name="グループ化 7"/>
          <p:cNvGrpSpPr/>
          <p:nvPr/>
        </p:nvGrpSpPr>
        <p:grpSpPr>
          <a:xfrm>
            <a:off x="200471" y="1759421"/>
            <a:ext cx="4536507"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8" name="グループ化 7"/>
          <p:cNvGrpSpPr/>
          <p:nvPr/>
        </p:nvGrpSpPr>
        <p:grpSpPr>
          <a:xfrm>
            <a:off x="5169024" y="1759421"/>
            <a:ext cx="4536507" cy="288032"/>
            <a:chOff x="4803500" y="2113806"/>
            <a:chExt cx="2954133" cy="288032"/>
          </a:xfrm>
        </p:grpSpPr>
        <p:cxnSp>
          <p:nvCxnSpPr>
            <p:cNvPr id="9" name="直線コネクタ 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万人あたり医療従事者数</a:t>
              </a:r>
            </a:p>
          </p:txBody>
        </p:sp>
      </p:grpSp>
      <p:sp>
        <p:nvSpPr>
          <p:cNvPr id="11" name="テキスト ボックス 10"/>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年の人口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万人あたりの医療従事者数は、医師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薬剤師の数は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年に大幅に減少したが、その後は増加傾向にある。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テキスト ボックス 15"/>
          <p:cNvSpPr txBox="1"/>
          <p:nvPr/>
        </p:nvSpPr>
        <p:spPr>
          <a:xfrm>
            <a:off x="200472" y="6404313"/>
            <a:ext cx="9432478" cy="152373"/>
          </a:xfrm>
          <a:prstGeom prst="rect">
            <a:avLst/>
          </a:prstGeom>
          <a:noFill/>
        </p:spPr>
        <p:txBody>
          <a:bodyPr wrap="square" lIns="0" tIns="0" rIns="0" bIns="0" rtlCol="0">
            <a:noAutofit/>
          </a:bodyPr>
          <a:lstStyle/>
          <a:p>
            <a:pPr marL="333375" indent="-333375"/>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注）アジアパシフィックには、オーストラリア、バングラデシュ、中国、香港、インド、インドネシア、日本、マレーシア、ニュージーランド、パキスタン、フィリピン、シンガポール、韓国、台湾、タイ、ベトナムを含む。</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a:p>
            <a:pPr marL="333375" indent="-333375"/>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数値は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2017</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年のもの。</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a:p>
            <a:pPr marL="333375" indent="-3333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区別データベース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0" lang="en-US" altLang="ja-JP" sz="800" dirty="0" bmk=""/>
          </a:p>
        </p:txBody>
      </p:sp>
      <p:sp>
        <p:nvSpPr>
          <p:cNvPr id="17" name="テキスト ボックス 16"/>
          <p:cNvSpPr txBox="1"/>
          <p:nvPr/>
        </p:nvSpPr>
        <p:spPr>
          <a:xfrm>
            <a:off x="495489" y="2099707"/>
            <a:ext cx="288032" cy="137640"/>
          </a:xfrm>
          <a:prstGeom prst="rect">
            <a:avLst/>
          </a:prstGeom>
          <a:noFill/>
        </p:spPr>
        <p:txBody>
          <a:bodyPr wrap="square" lIns="0" tIns="0" rIns="0" bIns="0" rtlCol="0" anchor="ctr" anchorCtr="0">
            <a:noAutofit/>
          </a:bodyPr>
          <a:lstStyle/>
          <a:p>
            <a:pPr algn="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18" name="テキスト ボックス 17"/>
          <p:cNvSpPr txBox="1"/>
          <p:nvPr/>
        </p:nvSpPr>
        <p:spPr>
          <a:xfrm>
            <a:off x="5395458" y="2099707"/>
            <a:ext cx="576064" cy="137640"/>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38" name="テキスト プレースホルダ 9">
            <a:extLst>
              <a:ext uri="{FF2B5EF4-FFF2-40B4-BE49-F238E27FC236}">
                <a16:creationId xmlns:a16="http://schemas.microsoft.com/office/drawing/2014/main" id="{35CC3FDB-E5F3-2CAD-B15C-2A42F735D6C6}"/>
              </a:ext>
            </a:extLst>
          </p:cNvPr>
          <p:cNvSpPr>
            <a:spLocks noGrp="1"/>
          </p:cNvSpPr>
          <p:nvPr>
            <p:custDataLst>
              <p:tags r:id="rId1"/>
            </p:custDataLst>
          </p:nvPr>
        </p:nvSpPr>
        <p:spPr bwMode="auto">
          <a:xfrm>
            <a:off x="689422" y="622892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800" noProof="1">
                <a:sym typeface="+mn-lt"/>
              </a:rPr>
              <a:t>2011</a:t>
            </a:r>
            <a:endParaRPr kumimoji="0" lang="ja-JP" altLang="en-US" sz="800">
              <a:sym typeface="+mn-lt"/>
            </a:endParaRPr>
          </a:p>
        </p:txBody>
      </p:sp>
      <p:sp>
        <p:nvSpPr>
          <p:cNvPr id="41" name="テキスト プレースホルダ 9">
            <a:extLst>
              <a:ext uri="{FF2B5EF4-FFF2-40B4-BE49-F238E27FC236}">
                <a16:creationId xmlns:a16="http://schemas.microsoft.com/office/drawing/2014/main" id="{0949FE17-4A0F-4E8D-D192-7892989C351A}"/>
              </a:ext>
            </a:extLst>
          </p:cNvPr>
          <p:cNvSpPr>
            <a:spLocks noGrp="1"/>
          </p:cNvSpPr>
          <p:nvPr>
            <p:custDataLst>
              <p:tags r:id="rId2"/>
            </p:custDataLst>
          </p:nvPr>
        </p:nvSpPr>
        <p:spPr bwMode="auto">
          <a:xfrm>
            <a:off x="1396182" y="62289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800" noProof="1">
                <a:sym typeface="+mn-lt"/>
              </a:rPr>
              <a:t>13</a:t>
            </a:r>
            <a:endParaRPr kumimoji="0" lang="ja-JP" altLang="en-US" sz="800">
              <a:sym typeface="+mn-lt"/>
            </a:endParaRPr>
          </a:p>
        </p:txBody>
      </p:sp>
      <p:sp>
        <p:nvSpPr>
          <p:cNvPr id="44" name="テキスト プレースホルダ 9">
            <a:extLst>
              <a:ext uri="{FF2B5EF4-FFF2-40B4-BE49-F238E27FC236}">
                <a16:creationId xmlns:a16="http://schemas.microsoft.com/office/drawing/2014/main" id="{D61EC9A0-6EEE-3E1B-0B0D-6E7874B70A6F}"/>
              </a:ext>
            </a:extLst>
          </p:cNvPr>
          <p:cNvSpPr>
            <a:spLocks noGrp="1"/>
          </p:cNvSpPr>
          <p:nvPr>
            <p:custDataLst>
              <p:tags r:id="rId3"/>
            </p:custDataLst>
          </p:nvPr>
        </p:nvSpPr>
        <p:spPr bwMode="auto">
          <a:xfrm>
            <a:off x="1089405" y="62289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800" noProof="1">
                <a:sym typeface="+mn-lt"/>
              </a:rPr>
              <a:t>12</a:t>
            </a:r>
            <a:endParaRPr kumimoji="0" lang="ja-JP" altLang="en-US" sz="800">
              <a:sym typeface="+mn-lt"/>
            </a:endParaRPr>
          </a:p>
        </p:txBody>
      </p:sp>
      <p:sp>
        <p:nvSpPr>
          <p:cNvPr id="45" name="テキスト プレースホルダ 9">
            <a:extLst>
              <a:ext uri="{FF2B5EF4-FFF2-40B4-BE49-F238E27FC236}">
                <a16:creationId xmlns:a16="http://schemas.microsoft.com/office/drawing/2014/main" id="{3C104C48-9004-BBB8-556D-4448A27EFDE3}"/>
              </a:ext>
            </a:extLst>
          </p:cNvPr>
          <p:cNvSpPr>
            <a:spLocks noGrp="1"/>
          </p:cNvSpPr>
          <p:nvPr>
            <p:custDataLst>
              <p:tags r:id="rId4"/>
            </p:custDataLst>
          </p:nvPr>
        </p:nvSpPr>
        <p:spPr bwMode="auto">
          <a:xfrm>
            <a:off x="1702959" y="62289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800" noProof="1"/>
              <a:t>14</a:t>
            </a:r>
            <a:endParaRPr kumimoji="0" lang="ja-JP" altLang="en-US" sz="800">
              <a:sym typeface="+mn-lt"/>
            </a:endParaRPr>
          </a:p>
        </p:txBody>
      </p:sp>
      <p:sp>
        <p:nvSpPr>
          <p:cNvPr id="46" name="テキスト プレースホルダ 9">
            <a:extLst>
              <a:ext uri="{FF2B5EF4-FFF2-40B4-BE49-F238E27FC236}">
                <a16:creationId xmlns:a16="http://schemas.microsoft.com/office/drawing/2014/main" id="{A0753BC4-5406-DF7C-4061-7A193775E8DD}"/>
              </a:ext>
            </a:extLst>
          </p:cNvPr>
          <p:cNvSpPr>
            <a:spLocks noGrp="1"/>
          </p:cNvSpPr>
          <p:nvPr>
            <p:custDataLst>
              <p:tags r:id="rId5"/>
            </p:custDataLst>
          </p:nvPr>
        </p:nvSpPr>
        <p:spPr bwMode="auto">
          <a:xfrm>
            <a:off x="2009736" y="62289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800" noProof="1">
                <a:sym typeface="+mn-lt"/>
              </a:rPr>
              <a:t>15</a:t>
            </a:r>
            <a:endParaRPr kumimoji="0" lang="ja-JP" altLang="en-US" sz="800">
              <a:sym typeface="+mn-lt"/>
            </a:endParaRPr>
          </a:p>
        </p:txBody>
      </p:sp>
      <p:sp>
        <p:nvSpPr>
          <p:cNvPr id="47" name="テキスト プレースホルダ 9">
            <a:extLst>
              <a:ext uri="{FF2B5EF4-FFF2-40B4-BE49-F238E27FC236}">
                <a16:creationId xmlns:a16="http://schemas.microsoft.com/office/drawing/2014/main" id="{BA923865-0717-04A7-43C4-2BE927DFFC21}"/>
              </a:ext>
            </a:extLst>
          </p:cNvPr>
          <p:cNvSpPr>
            <a:spLocks noGrp="1"/>
          </p:cNvSpPr>
          <p:nvPr>
            <p:custDataLst>
              <p:tags r:id="rId6"/>
            </p:custDataLst>
          </p:nvPr>
        </p:nvSpPr>
        <p:spPr bwMode="auto">
          <a:xfrm>
            <a:off x="2316513" y="62289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800" noProof="1">
                <a:sym typeface="+mn-lt"/>
              </a:rPr>
              <a:t>16</a:t>
            </a:r>
            <a:endParaRPr kumimoji="0" lang="ja-JP" altLang="en-US" sz="800">
              <a:sym typeface="+mn-lt"/>
            </a:endParaRPr>
          </a:p>
        </p:txBody>
      </p:sp>
      <p:sp>
        <p:nvSpPr>
          <p:cNvPr id="48" name="テキスト プレースホルダ 9">
            <a:extLst>
              <a:ext uri="{FF2B5EF4-FFF2-40B4-BE49-F238E27FC236}">
                <a16:creationId xmlns:a16="http://schemas.microsoft.com/office/drawing/2014/main" id="{471663F5-34BA-7063-6E0B-F932C869A9E5}"/>
              </a:ext>
            </a:extLst>
          </p:cNvPr>
          <p:cNvSpPr>
            <a:spLocks noGrp="1"/>
          </p:cNvSpPr>
          <p:nvPr>
            <p:custDataLst>
              <p:tags r:id="rId7"/>
            </p:custDataLst>
          </p:nvPr>
        </p:nvSpPr>
        <p:spPr bwMode="auto">
          <a:xfrm>
            <a:off x="2623290" y="62289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800" noProof="1"/>
              <a:t>17</a:t>
            </a:r>
            <a:endParaRPr kumimoji="0" lang="ja-JP" altLang="en-US" sz="800">
              <a:sym typeface="+mn-lt"/>
            </a:endParaRPr>
          </a:p>
        </p:txBody>
      </p:sp>
      <p:sp>
        <p:nvSpPr>
          <p:cNvPr id="49" name="テキスト プレースホルダ 9">
            <a:extLst>
              <a:ext uri="{FF2B5EF4-FFF2-40B4-BE49-F238E27FC236}">
                <a16:creationId xmlns:a16="http://schemas.microsoft.com/office/drawing/2014/main" id="{30CF92D4-9C89-D942-2787-D11E37931C1D}"/>
              </a:ext>
            </a:extLst>
          </p:cNvPr>
          <p:cNvSpPr>
            <a:spLocks noGrp="1"/>
          </p:cNvSpPr>
          <p:nvPr>
            <p:custDataLst>
              <p:tags r:id="rId8"/>
            </p:custDataLst>
          </p:nvPr>
        </p:nvSpPr>
        <p:spPr bwMode="auto">
          <a:xfrm>
            <a:off x="2930067" y="62289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800" noProof="1">
                <a:sym typeface="+mn-lt"/>
              </a:rPr>
              <a:t>18</a:t>
            </a:r>
            <a:endParaRPr kumimoji="0" lang="ja-JP" altLang="en-US" sz="800">
              <a:sym typeface="+mn-lt"/>
            </a:endParaRPr>
          </a:p>
        </p:txBody>
      </p:sp>
      <p:sp>
        <p:nvSpPr>
          <p:cNvPr id="50" name="テキスト プレースホルダ 9">
            <a:extLst>
              <a:ext uri="{FF2B5EF4-FFF2-40B4-BE49-F238E27FC236}">
                <a16:creationId xmlns:a16="http://schemas.microsoft.com/office/drawing/2014/main" id="{D7624A7A-9868-FC32-E27F-B257B1217E43}"/>
              </a:ext>
            </a:extLst>
          </p:cNvPr>
          <p:cNvSpPr>
            <a:spLocks noGrp="1"/>
          </p:cNvSpPr>
          <p:nvPr>
            <p:custDataLst>
              <p:tags r:id="rId9"/>
            </p:custDataLst>
          </p:nvPr>
        </p:nvSpPr>
        <p:spPr bwMode="auto">
          <a:xfrm>
            <a:off x="3543621" y="62289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800" noProof="1">
                <a:sym typeface="+mn-lt"/>
              </a:rPr>
              <a:t>20</a:t>
            </a:r>
            <a:endParaRPr kumimoji="0" lang="ja-JP" altLang="en-US" sz="800">
              <a:sym typeface="+mn-lt"/>
            </a:endParaRPr>
          </a:p>
        </p:txBody>
      </p:sp>
      <p:sp>
        <p:nvSpPr>
          <p:cNvPr id="51" name="テキスト プレースホルダ 9">
            <a:extLst>
              <a:ext uri="{FF2B5EF4-FFF2-40B4-BE49-F238E27FC236}">
                <a16:creationId xmlns:a16="http://schemas.microsoft.com/office/drawing/2014/main" id="{8AD9B1F2-1C4F-AEB9-9B8D-11292D3C6567}"/>
              </a:ext>
            </a:extLst>
          </p:cNvPr>
          <p:cNvSpPr>
            <a:spLocks noGrp="1"/>
          </p:cNvSpPr>
          <p:nvPr>
            <p:custDataLst>
              <p:tags r:id="rId10"/>
            </p:custDataLst>
          </p:nvPr>
        </p:nvSpPr>
        <p:spPr bwMode="auto">
          <a:xfrm>
            <a:off x="3236844" y="62289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800" noProof="1">
                <a:sym typeface="+mn-lt"/>
              </a:rPr>
              <a:t>19</a:t>
            </a:r>
            <a:endParaRPr kumimoji="0" lang="ja-JP" altLang="en-US" sz="800">
              <a:sym typeface="+mn-lt"/>
            </a:endParaRPr>
          </a:p>
        </p:txBody>
      </p:sp>
      <p:cxnSp>
        <p:nvCxnSpPr>
          <p:cNvPr id="52" name="Straight Connector 171">
            <a:extLst>
              <a:ext uri="{FF2B5EF4-FFF2-40B4-BE49-F238E27FC236}">
                <a16:creationId xmlns:a16="http://schemas.microsoft.com/office/drawing/2014/main" id="{5E6693D5-E412-6C26-6B0A-A228AB74EFBF}"/>
              </a:ext>
            </a:extLst>
          </p:cNvPr>
          <p:cNvCxnSpPr/>
          <p:nvPr>
            <p:custDataLst>
              <p:tags r:id="rId11"/>
            </p:custDataLst>
          </p:nvPr>
        </p:nvCxnSpPr>
        <p:spPr bwMode="gray">
          <a:xfrm>
            <a:off x="922784" y="2673648"/>
            <a:ext cx="265113" cy="0"/>
          </a:xfrm>
          <a:prstGeom prst="line">
            <a:avLst/>
          </a:prstGeom>
          <a:ln w="9525" cap="flat"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Straight Connector 28">
            <a:extLst>
              <a:ext uri="{FF2B5EF4-FFF2-40B4-BE49-F238E27FC236}">
                <a16:creationId xmlns:a16="http://schemas.microsoft.com/office/drawing/2014/main" id="{F676BF93-1B66-488D-BB7A-10D39A2AD77A}"/>
              </a:ext>
            </a:extLst>
          </p:cNvPr>
          <p:cNvCxnSpPr/>
          <p:nvPr>
            <p:custDataLst>
              <p:tags r:id="rId12"/>
            </p:custDataLst>
          </p:nvPr>
        </p:nvCxnSpPr>
        <p:spPr bwMode="gray">
          <a:xfrm>
            <a:off x="922784" y="2470448"/>
            <a:ext cx="265113" cy="0"/>
          </a:xfrm>
          <a:prstGeom prst="line">
            <a:avLst/>
          </a:prstGeom>
          <a:ln w="9525" algn="ctr">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179">
            <a:extLst>
              <a:ext uri="{FF2B5EF4-FFF2-40B4-BE49-F238E27FC236}">
                <a16:creationId xmlns:a16="http://schemas.microsoft.com/office/drawing/2014/main" id="{2239A7FA-595C-2AB2-42D1-0DF823099FD7}"/>
              </a:ext>
            </a:extLst>
          </p:cNvPr>
          <p:cNvCxnSpPr/>
          <p:nvPr>
            <p:custDataLst>
              <p:tags r:id="rId13"/>
            </p:custDataLst>
          </p:nvPr>
        </p:nvCxnSpPr>
        <p:spPr bwMode="gray">
          <a:xfrm>
            <a:off x="922784" y="2876848"/>
            <a:ext cx="265113" cy="0"/>
          </a:xfrm>
          <a:prstGeom prst="line">
            <a:avLst/>
          </a:prstGeom>
          <a:ln w="9525" cap="flat"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 name="Straight Connector 180">
            <a:extLst>
              <a:ext uri="{FF2B5EF4-FFF2-40B4-BE49-F238E27FC236}">
                <a16:creationId xmlns:a16="http://schemas.microsoft.com/office/drawing/2014/main" id="{379CE5F7-76E6-E0A4-F938-519F03379569}"/>
              </a:ext>
            </a:extLst>
          </p:cNvPr>
          <p:cNvCxnSpPr/>
          <p:nvPr>
            <p:custDataLst>
              <p:tags r:id="rId14"/>
            </p:custDataLst>
          </p:nvPr>
        </p:nvCxnSpPr>
        <p:spPr bwMode="gray">
          <a:xfrm>
            <a:off x="922784" y="3080048"/>
            <a:ext cx="265113" cy="0"/>
          </a:xfrm>
          <a:prstGeom prst="line">
            <a:avLst/>
          </a:prstGeom>
          <a:ln w="9525" cap="flat"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6" name="Isosceles Triangle 186">
            <a:extLst>
              <a:ext uri="{FF2B5EF4-FFF2-40B4-BE49-F238E27FC236}">
                <a16:creationId xmlns:a16="http://schemas.microsoft.com/office/drawing/2014/main" id="{68D18C87-DD9A-D1F6-A047-9A800CE8A6D6}"/>
              </a:ext>
            </a:extLst>
          </p:cNvPr>
          <p:cNvSpPr/>
          <p:nvPr>
            <p:custDataLst>
              <p:tags r:id="rId15"/>
            </p:custDataLst>
          </p:nvPr>
        </p:nvSpPr>
        <p:spPr bwMode="auto">
          <a:xfrm>
            <a:off x="1016447" y="2838748"/>
            <a:ext cx="76200" cy="76200"/>
          </a:xfrm>
          <a:prstGeom prst="triangle">
            <a:avLst/>
          </a:prstGeom>
          <a:solidFill>
            <a:srgbClr val="655939"/>
          </a:solidFill>
          <a:ln w="9525" cap="flat" cmpd="sng" algn="ctr">
            <a:solidFill>
              <a:srgbClr val="65593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Oval 34">
            <a:extLst>
              <a:ext uri="{FF2B5EF4-FFF2-40B4-BE49-F238E27FC236}">
                <a16:creationId xmlns:a16="http://schemas.microsoft.com/office/drawing/2014/main" id="{BD239399-16A0-B0EA-5190-88CCCB27B340}"/>
              </a:ext>
            </a:extLst>
          </p:cNvPr>
          <p:cNvSpPr/>
          <p:nvPr>
            <p:custDataLst>
              <p:tags r:id="rId16"/>
            </p:custDataLst>
          </p:nvPr>
        </p:nvSpPr>
        <p:spPr bwMode="gray">
          <a:xfrm>
            <a:off x="1016447" y="2432348"/>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Rectangle 172">
            <a:extLst>
              <a:ext uri="{FF2B5EF4-FFF2-40B4-BE49-F238E27FC236}">
                <a16:creationId xmlns:a16="http://schemas.microsoft.com/office/drawing/2014/main" id="{2E1D93F8-578B-1559-F311-7A25318087AF}"/>
              </a:ext>
            </a:extLst>
          </p:cNvPr>
          <p:cNvSpPr/>
          <p:nvPr>
            <p:custDataLst>
              <p:tags r:id="rId17"/>
            </p:custDataLst>
          </p:nvPr>
        </p:nvSpPr>
        <p:spPr bwMode="auto">
          <a:xfrm>
            <a:off x="1016447" y="2635548"/>
            <a:ext cx="76200" cy="76200"/>
          </a:xfrm>
          <a:prstGeom prst="rect">
            <a:avLst/>
          </a:prstGeom>
          <a:solidFill>
            <a:srgbClr val="3D6E81"/>
          </a:solidFill>
          <a:ln w="9525" cap="flat" cmpd="sng" algn="ctr">
            <a:solidFill>
              <a:srgbClr val="3D6E8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1" name="Diamond 181">
            <a:extLst>
              <a:ext uri="{FF2B5EF4-FFF2-40B4-BE49-F238E27FC236}">
                <a16:creationId xmlns:a16="http://schemas.microsoft.com/office/drawing/2014/main" id="{760FF9FA-CF15-81F5-F9B6-57B912A75215}"/>
              </a:ext>
            </a:extLst>
          </p:cNvPr>
          <p:cNvSpPr/>
          <p:nvPr>
            <p:custDataLst>
              <p:tags r:id="rId18"/>
            </p:custDataLst>
          </p:nvPr>
        </p:nvSpPr>
        <p:spPr bwMode="auto">
          <a:xfrm>
            <a:off x="1016447" y="3041948"/>
            <a:ext cx="76200" cy="76200"/>
          </a:xfrm>
          <a:prstGeom prst="diamond">
            <a:avLst/>
          </a:prstGeom>
          <a:solidFill>
            <a:srgbClr val="4D4D4D"/>
          </a:solidFill>
          <a:ln w="9525" cap="flat" cmpd="sng" algn="ctr">
            <a:solidFill>
              <a:srgbClr val="4D4D4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2" name="テキスト プレースホルダ 9">
            <a:extLst>
              <a:ext uri="{FF2B5EF4-FFF2-40B4-BE49-F238E27FC236}">
                <a16:creationId xmlns:a16="http://schemas.microsoft.com/office/drawing/2014/main" id="{15721E97-C561-DC3F-22D1-B5134298B38B}"/>
              </a:ext>
            </a:extLst>
          </p:cNvPr>
          <p:cNvSpPr>
            <a:spLocks noGrp="1"/>
          </p:cNvSpPr>
          <p:nvPr>
            <p:custDataLst>
              <p:tags r:id="rId19"/>
            </p:custDataLst>
          </p:nvPr>
        </p:nvSpPr>
        <p:spPr bwMode="auto">
          <a:xfrm>
            <a:off x="1238697" y="2399011"/>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A3FBB582-D82F-4CFB-A3FB-B820124C2D7F}" type="datetime'''''''''''''''''''''''''''看''''''''''''''''''''''''護師'''">
              <a:rPr lang="ja-JP" altLang="en-US" sz="1000" smtClean="0"/>
              <a:pPr marL="0" indent="0">
                <a:spcBef>
                  <a:spcPct val="0"/>
                </a:spcBef>
                <a:buNone/>
              </a:pPr>
              <a:t>看護師</a:t>
            </a:fld>
            <a:endParaRPr kumimoji="0" lang="ja-JP" altLang="en-US" sz="800">
              <a:sym typeface="+mn-lt"/>
            </a:endParaRPr>
          </a:p>
        </p:txBody>
      </p:sp>
      <p:sp>
        <p:nvSpPr>
          <p:cNvPr id="63" name="テキスト プレースホルダ 9">
            <a:extLst>
              <a:ext uri="{FF2B5EF4-FFF2-40B4-BE49-F238E27FC236}">
                <a16:creationId xmlns:a16="http://schemas.microsoft.com/office/drawing/2014/main" id="{36AE3E45-C831-32F7-EF40-39D3E655C8A3}"/>
              </a:ext>
            </a:extLst>
          </p:cNvPr>
          <p:cNvSpPr>
            <a:spLocks noGrp="1"/>
          </p:cNvSpPr>
          <p:nvPr>
            <p:custDataLst>
              <p:tags r:id="rId20"/>
            </p:custDataLst>
          </p:nvPr>
        </p:nvSpPr>
        <p:spPr bwMode="auto">
          <a:xfrm>
            <a:off x="1238697" y="2805411"/>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6C288E42-B94B-41A6-965F-5CEDFBF6D88B}" type="datetime'薬''''''''''''''''''''''''''''''''''''''剤師'''''">
              <a:rPr kumimoji="0" lang="ja-JP" altLang="en-US" sz="1000" smtClean="0"/>
              <a:pPr marL="0" indent="0">
                <a:spcBef>
                  <a:spcPct val="0"/>
                </a:spcBef>
                <a:buNone/>
              </a:pPr>
              <a:t>薬剤師</a:t>
            </a:fld>
            <a:endParaRPr kumimoji="0" lang="ja-JP" altLang="en-US" sz="800">
              <a:sym typeface="+mn-lt"/>
            </a:endParaRPr>
          </a:p>
        </p:txBody>
      </p:sp>
      <p:sp>
        <p:nvSpPr>
          <p:cNvPr id="64" name="テキスト プレースホルダ 9">
            <a:extLst>
              <a:ext uri="{FF2B5EF4-FFF2-40B4-BE49-F238E27FC236}">
                <a16:creationId xmlns:a16="http://schemas.microsoft.com/office/drawing/2014/main" id="{C1C03438-7EA3-E84F-98C1-2E9B07E1E7FD}"/>
              </a:ext>
            </a:extLst>
          </p:cNvPr>
          <p:cNvSpPr>
            <a:spLocks noGrp="1"/>
          </p:cNvSpPr>
          <p:nvPr>
            <p:custDataLst>
              <p:tags r:id="rId21"/>
            </p:custDataLst>
          </p:nvPr>
        </p:nvSpPr>
        <p:spPr bwMode="auto">
          <a:xfrm>
            <a:off x="1238697" y="2602211"/>
            <a:ext cx="1071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3808F7F9-93A2-42D1-B797-035AFFEA4A19}" type="datetime'医''''''師（''''''''''歯''''''''''科''''''医''''を''''除''く''''''''）'">
              <a:rPr kumimoji="0" lang="ja-JP" altLang="en-US" sz="1000" smtClean="0"/>
              <a:pPr marL="0" indent="0">
                <a:spcBef>
                  <a:spcPct val="0"/>
                </a:spcBef>
                <a:buNone/>
              </a:pPr>
              <a:t>医師（歯科医を除く）</a:t>
            </a:fld>
            <a:endParaRPr kumimoji="0" lang="ja-JP" altLang="en-US" sz="800">
              <a:sym typeface="+mn-lt"/>
            </a:endParaRPr>
          </a:p>
        </p:txBody>
      </p:sp>
      <p:sp>
        <p:nvSpPr>
          <p:cNvPr id="66" name="テキスト プレースホルダ 9">
            <a:extLst>
              <a:ext uri="{FF2B5EF4-FFF2-40B4-BE49-F238E27FC236}">
                <a16:creationId xmlns:a16="http://schemas.microsoft.com/office/drawing/2014/main" id="{22560BC6-0924-98DD-F46C-773EB0891887}"/>
              </a:ext>
            </a:extLst>
          </p:cNvPr>
          <p:cNvSpPr>
            <a:spLocks noGrp="1"/>
          </p:cNvSpPr>
          <p:nvPr>
            <p:custDataLst>
              <p:tags r:id="rId22"/>
            </p:custDataLst>
          </p:nvPr>
        </p:nvSpPr>
        <p:spPr bwMode="auto">
          <a:xfrm>
            <a:off x="1238697" y="3008611"/>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D90FA358-7A8D-4F0B-8916-C3F879BCFD99}" type="datetime'''''''''''''''''歯''科''''''''''''''''''''''''''''''医'''''''">
              <a:rPr kumimoji="0" lang="ja-JP" altLang="en-US" sz="1000" smtClean="0"/>
              <a:pPr marL="0" indent="0">
                <a:spcBef>
                  <a:spcPct val="0"/>
                </a:spcBef>
                <a:buNone/>
              </a:pPr>
              <a:t>歯科医</a:t>
            </a:fld>
            <a:endParaRPr kumimoji="0" lang="ja-JP" altLang="en-US" sz="800">
              <a:sym typeface="+mn-lt"/>
            </a:endParaRPr>
          </a:p>
        </p:txBody>
      </p:sp>
      <p:graphicFrame>
        <p:nvGraphicFramePr>
          <p:cNvPr id="67" name="Chart 242">
            <a:extLst>
              <a:ext uri="{FF2B5EF4-FFF2-40B4-BE49-F238E27FC236}">
                <a16:creationId xmlns:a16="http://schemas.microsoft.com/office/drawing/2014/main" id="{D3C9FEBC-8637-45C5-7287-DBC4BA2C7338}"/>
              </a:ext>
            </a:extLst>
          </p:cNvPr>
          <p:cNvGraphicFramePr/>
          <p:nvPr>
            <p:custDataLst>
              <p:tags r:id="rId23"/>
            </p:custDataLst>
            <p:extLst>
              <p:ext uri="{D42A27DB-BD31-4B8C-83A1-F6EECF244321}">
                <p14:modId xmlns:p14="http://schemas.microsoft.com/office/powerpoint/2010/main" val="2309045032"/>
              </p:ext>
            </p:extLst>
          </p:nvPr>
        </p:nvGraphicFramePr>
        <p:xfrm>
          <a:off x="160784" y="2249786"/>
          <a:ext cx="4648200" cy="3960812"/>
        </p:xfrm>
        <a:graphic>
          <a:graphicData uri="http://schemas.openxmlformats.org/drawingml/2006/chart">
            <c:chart xmlns:c="http://schemas.openxmlformats.org/drawingml/2006/chart" xmlns:r="http://schemas.openxmlformats.org/officeDocument/2006/relationships" r:id="rId55"/>
          </a:graphicData>
        </a:graphic>
      </p:graphicFrame>
      <p:sp>
        <p:nvSpPr>
          <p:cNvPr id="68" name="テキスト プレースホルダ 9">
            <a:extLst>
              <a:ext uri="{FF2B5EF4-FFF2-40B4-BE49-F238E27FC236}">
                <a16:creationId xmlns:a16="http://schemas.microsoft.com/office/drawing/2014/main" id="{045548DA-62A9-9C7A-FF0D-8FE3FF5E6E53}"/>
              </a:ext>
            </a:extLst>
          </p:cNvPr>
          <p:cNvSpPr>
            <a:spLocks noGrp="1"/>
          </p:cNvSpPr>
          <p:nvPr>
            <p:custDataLst>
              <p:tags r:id="rId24"/>
            </p:custDataLst>
          </p:nvPr>
        </p:nvSpPr>
        <p:spPr bwMode="auto">
          <a:xfrm>
            <a:off x="3850398" y="62289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800" noProof="1">
                <a:sym typeface="+mn-lt"/>
              </a:rPr>
              <a:t>21</a:t>
            </a:r>
            <a:endParaRPr kumimoji="0" lang="ja-JP" altLang="en-US" sz="800">
              <a:sym typeface="+mn-lt"/>
            </a:endParaRPr>
          </a:p>
        </p:txBody>
      </p:sp>
      <p:sp>
        <p:nvSpPr>
          <p:cNvPr id="69" name="テキスト プレースホルダ 9">
            <a:extLst>
              <a:ext uri="{FF2B5EF4-FFF2-40B4-BE49-F238E27FC236}">
                <a16:creationId xmlns:a16="http://schemas.microsoft.com/office/drawing/2014/main" id="{621D3932-3B10-BD91-2A9E-C12F539DBC08}"/>
              </a:ext>
            </a:extLst>
          </p:cNvPr>
          <p:cNvSpPr>
            <a:spLocks noGrp="1"/>
          </p:cNvSpPr>
          <p:nvPr>
            <p:custDataLst>
              <p:tags r:id="rId25"/>
            </p:custDataLst>
          </p:nvPr>
        </p:nvSpPr>
        <p:spPr bwMode="auto">
          <a:xfrm>
            <a:off x="4157175" y="62289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800" noProof="1">
                <a:sym typeface="+mn-lt"/>
              </a:rPr>
              <a:t>22</a:t>
            </a:r>
            <a:endParaRPr kumimoji="0" lang="ja-JP" altLang="en-US" sz="800">
              <a:sym typeface="+mn-lt"/>
            </a:endParaRPr>
          </a:p>
        </p:txBody>
      </p:sp>
      <p:sp>
        <p:nvSpPr>
          <p:cNvPr id="70" name="テキスト プレースホルダ 9">
            <a:extLst>
              <a:ext uri="{FF2B5EF4-FFF2-40B4-BE49-F238E27FC236}">
                <a16:creationId xmlns:a16="http://schemas.microsoft.com/office/drawing/2014/main" id="{444469E0-6CC2-9BC5-2BB6-D8A7B3E89C8B}"/>
              </a:ext>
            </a:extLst>
          </p:cNvPr>
          <p:cNvSpPr>
            <a:spLocks noGrp="1"/>
          </p:cNvSpPr>
          <p:nvPr>
            <p:custDataLst>
              <p:tags r:id="rId26"/>
            </p:custDataLst>
          </p:nvPr>
        </p:nvSpPr>
        <p:spPr bwMode="auto">
          <a:xfrm>
            <a:off x="4463954" y="62289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800" noProof="1">
                <a:sym typeface="+mn-lt"/>
              </a:rPr>
              <a:t>23</a:t>
            </a:r>
            <a:endParaRPr kumimoji="0" lang="ja-JP" altLang="en-US" sz="800">
              <a:sym typeface="+mn-lt"/>
            </a:endParaRPr>
          </a:p>
        </p:txBody>
      </p:sp>
      <p:cxnSp>
        <p:nvCxnSpPr>
          <p:cNvPr id="71" name="Straight Connector 103">
            <a:extLst>
              <a:ext uri="{FF2B5EF4-FFF2-40B4-BE49-F238E27FC236}">
                <a16:creationId xmlns:a16="http://schemas.microsoft.com/office/drawing/2014/main" id="{BD35604A-4F85-2DE0-53CF-5DDB2838082A}"/>
              </a:ext>
            </a:extLst>
          </p:cNvPr>
          <p:cNvCxnSpPr/>
          <p:nvPr>
            <p:custDataLst>
              <p:tags r:id="rId27"/>
            </p:custDataLst>
          </p:nvPr>
        </p:nvCxnSpPr>
        <p:spPr bwMode="gray">
          <a:xfrm>
            <a:off x="5634484" y="2470448"/>
            <a:ext cx="265113" cy="0"/>
          </a:xfrm>
          <a:prstGeom prst="line">
            <a:avLst/>
          </a:prstGeom>
          <a:ln w="9525" cap="flat"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Straight Connector 107">
            <a:extLst>
              <a:ext uri="{FF2B5EF4-FFF2-40B4-BE49-F238E27FC236}">
                <a16:creationId xmlns:a16="http://schemas.microsoft.com/office/drawing/2014/main" id="{FB3894FA-8DD7-EEE6-49D9-8A086E019656}"/>
              </a:ext>
            </a:extLst>
          </p:cNvPr>
          <p:cNvCxnSpPr/>
          <p:nvPr>
            <p:custDataLst>
              <p:tags r:id="rId28"/>
            </p:custDataLst>
          </p:nvPr>
        </p:nvCxnSpPr>
        <p:spPr bwMode="gray">
          <a:xfrm>
            <a:off x="5634484" y="2876848"/>
            <a:ext cx="265113" cy="0"/>
          </a:xfrm>
          <a:prstGeom prst="line">
            <a:avLst/>
          </a:prstGeom>
          <a:ln w="9525" cap="flat"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105">
            <a:extLst>
              <a:ext uri="{FF2B5EF4-FFF2-40B4-BE49-F238E27FC236}">
                <a16:creationId xmlns:a16="http://schemas.microsoft.com/office/drawing/2014/main" id="{CD8571C7-834B-63BF-0563-852D2BA73D4C}"/>
              </a:ext>
            </a:extLst>
          </p:cNvPr>
          <p:cNvCxnSpPr/>
          <p:nvPr>
            <p:custDataLst>
              <p:tags r:id="rId29"/>
            </p:custDataLst>
          </p:nvPr>
        </p:nvCxnSpPr>
        <p:spPr bwMode="gray">
          <a:xfrm>
            <a:off x="5634484" y="2673648"/>
            <a:ext cx="265113" cy="0"/>
          </a:xfrm>
          <a:prstGeom prst="line">
            <a:avLst/>
          </a:prstGeom>
          <a:ln w="9525" cap="flat"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109">
            <a:extLst>
              <a:ext uri="{FF2B5EF4-FFF2-40B4-BE49-F238E27FC236}">
                <a16:creationId xmlns:a16="http://schemas.microsoft.com/office/drawing/2014/main" id="{38257B66-7A29-43FD-D571-43B31AF44456}"/>
              </a:ext>
            </a:extLst>
          </p:cNvPr>
          <p:cNvCxnSpPr/>
          <p:nvPr>
            <p:custDataLst>
              <p:tags r:id="rId30"/>
            </p:custDataLst>
          </p:nvPr>
        </p:nvCxnSpPr>
        <p:spPr bwMode="gray">
          <a:xfrm>
            <a:off x="5634484" y="3080048"/>
            <a:ext cx="265113" cy="0"/>
          </a:xfrm>
          <a:prstGeom prst="line">
            <a:avLst/>
          </a:prstGeom>
          <a:ln w="9525" cap="flat"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75" name="Oval 104">
            <a:extLst>
              <a:ext uri="{FF2B5EF4-FFF2-40B4-BE49-F238E27FC236}">
                <a16:creationId xmlns:a16="http://schemas.microsoft.com/office/drawing/2014/main" id="{D448B9F4-CA60-633E-2BFA-96FBF2C8619D}"/>
              </a:ext>
            </a:extLst>
          </p:cNvPr>
          <p:cNvSpPr/>
          <p:nvPr>
            <p:custDataLst>
              <p:tags r:id="rId31"/>
            </p:custDataLst>
          </p:nvPr>
        </p:nvSpPr>
        <p:spPr bwMode="auto">
          <a:xfrm>
            <a:off x="5728146" y="2432348"/>
            <a:ext cx="76200" cy="76200"/>
          </a:xfrm>
          <a:prstGeom prst="ellipse">
            <a:avLst/>
          </a:prstGeom>
          <a:solidFill>
            <a:schemeClr val="tx2"/>
          </a:solidFill>
          <a:ln w="9525" cap="flat"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6" name="Rectangle 106">
            <a:extLst>
              <a:ext uri="{FF2B5EF4-FFF2-40B4-BE49-F238E27FC236}">
                <a16:creationId xmlns:a16="http://schemas.microsoft.com/office/drawing/2014/main" id="{793217FC-4B09-457A-B057-2F04C9B474DC}"/>
              </a:ext>
            </a:extLst>
          </p:cNvPr>
          <p:cNvSpPr/>
          <p:nvPr>
            <p:custDataLst>
              <p:tags r:id="rId32"/>
            </p:custDataLst>
          </p:nvPr>
        </p:nvSpPr>
        <p:spPr bwMode="auto">
          <a:xfrm>
            <a:off x="5728146" y="2635548"/>
            <a:ext cx="76200" cy="76200"/>
          </a:xfrm>
          <a:prstGeom prst="rect">
            <a:avLst/>
          </a:prstGeom>
          <a:solidFill>
            <a:srgbClr val="3D6E81"/>
          </a:solidFill>
          <a:ln w="9525" cap="flat" cmpd="sng" algn="ctr">
            <a:solidFill>
              <a:srgbClr val="3D6E8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7" name="Isosceles Triangle 108">
            <a:extLst>
              <a:ext uri="{FF2B5EF4-FFF2-40B4-BE49-F238E27FC236}">
                <a16:creationId xmlns:a16="http://schemas.microsoft.com/office/drawing/2014/main" id="{88DED910-F549-B646-9779-F120AC8926DB}"/>
              </a:ext>
            </a:extLst>
          </p:cNvPr>
          <p:cNvSpPr/>
          <p:nvPr>
            <p:custDataLst>
              <p:tags r:id="rId33"/>
            </p:custDataLst>
          </p:nvPr>
        </p:nvSpPr>
        <p:spPr bwMode="auto">
          <a:xfrm>
            <a:off x="5728146" y="2838748"/>
            <a:ext cx="76200" cy="76200"/>
          </a:xfrm>
          <a:prstGeom prst="triangle">
            <a:avLst/>
          </a:prstGeom>
          <a:solidFill>
            <a:srgbClr val="655939"/>
          </a:solidFill>
          <a:ln w="9525" cap="flat" cmpd="sng" algn="ctr">
            <a:solidFill>
              <a:srgbClr val="65593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8" name="Diamond 110">
            <a:extLst>
              <a:ext uri="{FF2B5EF4-FFF2-40B4-BE49-F238E27FC236}">
                <a16:creationId xmlns:a16="http://schemas.microsoft.com/office/drawing/2014/main" id="{957964F5-7878-8E6A-FDDE-B91D3824F0B2}"/>
              </a:ext>
            </a:extLst>
          </p:cNvPr>
          <p:cNvSpPr/>
          <p:nvPr>
            <p:custDataLst>
              <p:tags r:id="rId34"/>
            </p:custDataLst>
          </p:nvPr>
        </p:nvSpPr>
        <p:spPr bwMode="auto">
          <a:xfrm>
            <a:off x="5728146" y="3041948"/>
            <a:ext cx="76200" cy="76200"/>
          </a:xfrm>
          <a:prstGeom prst="diamond">
            <a:avLst/>
          </a:prstGeom>
          <a:solidFill>
            <a:srgbClr val="4D4D4D"/>
          </a:solidFill>
          <a:ln w="9525" cap="flat" cmpd="sng" algn="ctr">
            <a:solidFill>
              <a:srgbClr val="4D4D4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9" name="テキスト プレースホルダ 9">
            <a:extLst>
              <a:ext uri="{FF2B5EF4-FFF2-40B4-BE49-F238E27FC236}">
                <a16:creationId xmlns:a16="http://schemas.microsoft.com/office/drawing/2014/main" id="{DE02D038-6085-F264-44F7-636AA3619DFD}"/>
              </a:ext>
            </a:extLst>
          </p:cNvPr>
          <p:cNvSpPr>
            <a:spLocks noGrp="1"/>
          </p:cNvSpPr>
          <p:nvPr>
            <p:custDataLst>
              <p:tags r:id="rId35"/>
            </p:custDataLst>
          </p:nvPr>
        </p:nvSpPr>
        <p:spPr bwMode="auto">
          <a:xfrm>
            <a:off x="5950396" y="2805411"/>
            <a:ext cx="381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39EE4508-B229-4674-BF80-48963688E89D}" type="datetime'''''''''薬''''''''''''''''''''''''''剤''''''''''師'''''''''''''">
              <a:rPr lang="ja-JP" altLang="en-US" sz="1000" smtClean="0"/>
              <a:pPr marL="0" indent="0">
                <a:spcBef>
                  <a:spcPct val="0"/>
                </a:spcBef>
                <a:buNone/>
              </a:pPr>
              <a:t>薬剤師</a:t>
            </a:fld>
            <a:endParaRPr lang="ja-JP" altLang="en-US" sz="800">
              <a:sym typeface="+mn-lt"/>
            </a:endParaRPr>
          </a:p>
        </p:txBody>
      </p:sp>
      <p:sp>
        <p:nvSpPr>
          <p:cNvPr id="80" name="テキスト プレースホルダ 9">
            <a:extLst>
              <a:ext uri="{FF2B5EF4-FFF2-40B4-BE49-F238E27FC236}">
                <a16:creationId xmlns:a16="http://schemas.microsoft.com/office/drawing/2014/main" id="{C10076EC-DF49-07B9-7906-482AB38FE489}"/>
              </a:ext>
            </a:extLst>
          </p:cNvPr>
          <p:cNvSpPr>
            <a:spLocks noGrp="1"/>
          </p:cNvSpPr>
          <p:nvPr>
            <p:custDataLst>
              <p:tags r:id="rId36"/>
            </p:custDataLst>
          </p:nvPr>
        </p:nvSpPr>
        <p:spPr bwMode="auto">
          <a:xfrm>
            <a:off x="5950396" y="2399011"/>
            <a:ext cx="381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3E8CB527-3335-48F0-901C-E42123E205DB}" type="datetime'''''''看''''護''''''''''''''師'''''''''''''''''''''''''''''">
              <a:rPr lang="ja-JP" altLang="en-US" sz="1000" smtClean="0"/>
              <a:pPr marL="0" indent="0">
                <a:spcBef>
                  <a:spcPct val="0"/>
                </a:spcBef>
                <a:buNone/>
              </a:pPr>
              <a:t>看護師</a:t>
            </a:fld>
            <a:endParaRPr lang="ja-JP" altLang="en-US" sz="800">
              <a:sym typeface="+mn-lt"/>
            </a:endParaRPr>
          </a:p>
        </p:txBody>
      </p:sp>
      <p:sp>
        <p:nvSpPr>
          <p:cNvPr id="81" name="テキスト プレースホルダ 9">
            <a:extLst>
              <a:ext uri="{FF2B5EF4-FFF2-40B4-BE49-F238E27FC236}">
                <a16:creationId xmlns:a16="http://schemas.microsoft.com/office/drawing/2014/main" id="{945C63D5-5FB7-8A12-82C5-CCCF53C54286}"/>
              </a:ext>
            </a:extLst>
          </p:cNvPr>
          <p:cNvSpPr>
            <a:spLocks noGrp="1"/>
          </p:cNvSpPr>
          <p:nvPr>
            <p:custDataLst>
              <p:tags r:id="rId37"/>
            </p:custDataLst>
          </p:nvPr>
        </p:nvSpPr>
        <p:spPr bwMode="auto">
          <a:xfrm>
            <a:off x="5950396" y="2602211"/>
            <a:ext cx="107156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89B2B9D7-655C-4C96-88C2-D963A5DA2471}" type="datetime'''''''''医師''（''歯''''''科''''''''医''を''''''''''除く''''）'''''''''">
              <a:rPr lang="ja-JP" altLang="en-US" sz="1000" smtClean="0"/>
              <a:pPr marL="0" indent="0">
                <a:spcBef>
                  <a:spcPct val="0"/>
                </a:spcBef>
                <a:buNone/>
              </a:pPr>
              <a:t>医師（歯科医を除く）</a:t>
            </a:fld>
            <a:endParaRPr lang="ja-JP" altLang="en-US" sz="800">
              <a:sym typeface="+mn-lt"/>
            </a:endParaRPr>
          </a:p>
        </p:txBody>
      </p:sp>
      <p:sp>
        <p:nvSpPr>
          <p:cNvPr id="82" name="テキスト プレースホルダ 9">
            <a:extLst>
              <a:ext uri="{FF2B5EF4-FFF2-40B4-BE49-F238E27FC236}">
                <a16:creationId xmlns:a16="http://schemas.microsoft.com/office/drawing/2014/main" id="{77529365-984E-AD46-3201-D22FC4A26151}"/>
              </a:ext>
            </a:extLst>
          </p:cNvPr>
          <p:cNvSpPr>
            <a:spLocks noGrp="1"/>
          </p:cNvSpPr>
          <p:nvPr>
            <p:custDataLst>
              <p:tags r:id="rId38"/>
            </p:custDataLst>
          </p:nvPr>
        </p:nvSpPr>
        <p:spPr bwMode="auto">
          <a:xfrm>
            <a:off x="5950396" y="3008611"/>
            <a:ext cx="381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7A7BA79D-B6EC-48B6-A9D0-4D430E445D28}" type="datetime'''歯''''科''''医'''''">
              <a:rPr lang="ja-JP" altLang="en-US" sz="1000" smtClean="0"/>
              <a:pPr marL="0" indent="0">
                <a:spcBef>
                  <a:spcPct val="0"/>
                </a:spcBef>
                <a:buNone/>
              </a:pPr>
              <a:t>歯科医</a:t>
            </a:fld>
            <a:endParaRPr lang="ja-JP" altLang="en-US" sz="800">
              <a:sym typeface="+mn-lt"/>
            </a:endParaRPr>
          </a:p>
        </p:txBody>
      </p:sp>
      <p:graphicFrame>
        <p:nvGraphicFramePr>
          <p:cNvPr id="83" name="Chart 131">
            <a:extLst>
              <a:ext uri="{FF2B5EF4-FFF2-40B4-BE49-F238E27FC236}">
                <a16:creationId xmlns:a16="http://schemas.microsoft.com/office/drawing/2014/main" id="{DED48816-4E2C-C250-F56A-2FB916A79D84}"/>
              </a:ext>
            </a:extLst>
          </p:cNvPr>
          <p:cNvGraphicFramePr/>
          <p:nvPr>
            <p:custDataLst>
              <p:tags r:id="rId39"/>
            </p:custDataLst>
            <p:extLst>
              <p:ext uri="{D42A27DB-BD31-4B8C-83A1-F6EECF244321}">
                <p14:modId xmlns:p14="http://schemas.microsoft.com/office/powerpoint/2010/main" val="2371511699"/>
              </p:ext>
            </p:extLst>
          </p:nvPr>
        </p:nvGraphicFramePr>
        <p:xfrm>
          <a:off x="5293171" y="2249786"/>
          <a:ext cx="4124325" cy="3960812"/>
        </p:xfrm>
        <a:graphic>
          <a:graphicData uri="http://schemas.openxmlformats.org/drawingml/2006/chart">
            <c:chart xmlns:c="http://schemas.openxmlformats.org/drawingml/2006/chart" xmlns:r="http://schemas.openxmlformats.org/officeDocument/2006/relationships" r:id="rId56"/>
          </a:graphicData>
        </a:graphic>
      </p:graphicFrame>
      <p:sp>
        <p:nvSpPr>
          <p:cNvPr id="84" name="テキスト プレースホルダ 9">
            <a:extLst>
              <a:ext uri="{FF2B5EF4-FFF2-40B4-BE49-F238E27FC236}">
                <a16:creationId xmlns:a16="http://schemas.microsoft.com/office/drawing/2014/main" id="{6DA47586-8B98-653C-3B19-3FA716E4FDB0}"/>
              </a:ext>
            </a:extLst>
          </p:cNvPr>
          <p:cNvSpPr>
            <a:spLocks noGrp="1"/>
          </p:cNvSpPr>
          <p:nvPr>
            <p:custDataLst>
              <p:tags r:id="rId40"/>
            </p:custDataLst>
          </p:nvPr>
        </p:nvSpPr>
        <p:spPr bwMode="auto">
          <a:xfrm>
            <a:off x="5460401" y="622892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800" noProof="1">
                <a:sym typeface="+mn-lt"/>
              </a:rPr>
              <a:t>2011</a:t>
            </a:r>
            <a:endParaRPr kumimoji="0" lang="ja-JP" altLang="en-US" sz="800">
              <a:sym typeface="+mn-lt"/>
            </a:endParaRPr>
          </a:p>
        </p:txBody>
      </p:sp>
      <p:sp>
        <p:nvSpPr>
          <p:cNvPr id="85" name="テキスト プレースホルダ 9">
            <a:extLst>
              <a:ext uri="{FF2B5EF4-FFF2-40B4-BE49-F238E27FC236}">
                <a16:creationId xmlns:a16="http://schemas.microsoft.com/office/drawing/2014/main" id="{F9232CCC-48A5-FC00-FFC6-D4DF32B8700C}"/>
              </a:ext>
            </a:extLst>
          </p:cNvPr>
          <p:cNvSpPr>
            <a:spLocks noGrp="1"/>
          </p:cNvSpPr>
          <p:nvPr>
            <p:custDataLst>
              <p:tags r:id="rId41"/>
            </p:custDataLst>
          </p:nvPr>
        </p:nvSpPr>
        <p:spPr bwMode="auto">
          <a:xfrm>
            <a:off x="6167161" y="62289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800" noProof="1">
                <a:sym typeface="+mn-lt"/>
              </a:rPr>
              <a:t>13</a:t>
            </a:r>
            <a:endParaRPr kumimoji="0" lang="ja-JP" altLang="en-US" sz="800">
              <a:sym typeface="+mn-lt"/>
            </a:endParaRPr>
          </a:p>
        </p:txBody>
      </p:sp>
      <p:sp>
        <p:nvSpPr>
          <p:cNvPr id="86" name="テキスト プレースホルダ 9">
            <a:extLst>
              <a:ext uri="{FF2B5EF4-FFF2-40B4-BE49-F238E27FC236}">
                <a16:creationId xmlns:a16="http://schemas.microsoft.com/office/drawing/2014/main" id="{351A855A-6154-1FC4-D63E-5EF8118C0BCF}"/>
              </a:ext>
            </a:extLst>
          </p:cNvPr>
          <p:cNvSpPr>
            <a:spLocks noGrp="1"/>
          </p:cNvSpPr>
          <p:nvPr>
            <p:custDataLst>
              <p:tags r:id="rId42"/>
            </p:custDataLst>
          </p:nvPr>
        </p:nvSpPr>
        <p:spPr bwMode="auto">
          <a:xfrm>
            <a:off x="5860384" y="62289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800" noProof="1">
                <a:sym typeface="+mn-lt"/>
              </a:rPr>
              <a:t>12</a:t>
            </a:r>
            <a:endParaRPr kumimoji="0" lang="ja-JP" altLang="en-US" sz="800">
              <a:sym typeface="+mn-lt"/>
            </a:endParaRPr>
          </a:p>
        </p:txBody>
      </p:sp>
      <p:sp>
        <p:nvSpPr>
          <p:cNvPr id="87" name="テキスト プレースホルダ 9">
            <a:extLst>
              <a:ext uri="{FF2B5EF4-FFF2-40B4-BE49-F238E27FC236}">
                <a16:creationId xmlns:a16="http://schemas.microsoft.com/office/drawing/2014/main" id="{64BBFDC5-3B15-58D8-3D85-0C27C8DA8DB4}"/>
              </a:ext>
            </a:extLst>
          </p:cNvPr>
          <p:cNvSpPr>
            <a:spLocks noGrp="1"/>
          </p:cNvSpPr>
          <p:nvPr>
            <p:custDataLst>
              <p:tags r:id="rId43"/>
            </p:custDataLst>
          </p:nvPr>
        </p:nvSpPr>
        <p:spPr bwMode="auto">
          <a:xfrm>
            <a:off x="6473938" y="62289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800" noProof="1"/>
              <a:t>14</a:t>
            </a:r>
            <a:endParaRPr kumimoji="0" lang="ja-JP" altLang="en-US" sz="800">
              <a:sym typeface="+mn-lt"/>
            </a:endParaRPr>
          </a:p>
        </p:txBody>
      </p:sp>
      <p:sp>
        <p:nvSpPr>
          <p:cNvPr id="88" name="テキスト プレースホルダ 9">
            <a:extLst>
              <a:ext uri="{FF2B5EF4-FFF2-40B4-BE49-F238E27FC236}">
                <a16:creationId xmlns:a16="http://schemas.microsoft.com/office/drawing/2014/main" id="{D155D74F-CF06-8B57-1CAC-BECAB739ADE6}"/>
              </a:ext>
            </a:extLst>
          </p:cNvPr>
          <p:cNvSpPr>
            <a:spLocks noGrp="1"/>
          </p:cNvSpPr>
          <p:nvPr>
            <p:custDataLst>
              <p:tags r:id="rId44"/>
            </p:custDataLst>
          </p:nvPr>
        </p:nvSpPr>
        <p:spPr bwMode="auto">
          <a:xfrm>
            <a:off x="6780715" y="62289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800" noProof="1">
                <a:sym typeface="+mn-lt"/>
              </a:rPr>
              <a:t>15</a:t>
            </a:r>
            <a:endParaRPr kumimoji="0" lang="ja-JP" altLang="en-US" sz="800">
              <a:sym typeface="+mn-lt"/>
            </a:endParaRPr>
          </a:p>
        </p:txBody>
      </p:sp>
      <p:sp>
        <p:nvSpPr>
          <p:cNvPr id="89" name="テキスト プレースホルダ 9">
            <a:extLst>
              <a:ext uri="{FF2B5EF4-FFF2-40B4-BE49-F238E27FC236}">
                <a16:creationId xmlns:a16="http://schemas.microsoft.com/office/drawing/2014/main" id="{C966A606-45E9-9A48-1821-72E54B85DDC6}"/>
              </a:ext>
            </a:extLst>
          </p:cNvPr>
          <p:cNvSpPr>
            <a:spLocks noGrp="1"/>
          </p:cNvSpPr>
          <p:nvPr>
            <p:custDataLst>
              <p:tags r:id="rId45"/>
            </p:custDataLst>
          </p:nvPr>
        </p:nvSpPr>
        <p:spPr bwMode="auto">
          <a:xfrm>
            <a:off x="7087492" y="62289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800" noProof="1">
                <a:sym typeface="+mn-lt"/>
              </a:rPr>
              <a:t>16</a:t>
            </a:r>
            <a:endParaRPr kumimoji="0" lang="ja-JP" altLang="en-US" sz="800">
              <a:sym typeface="+mn-lt"/>
            </a:endParaRPr>
          </a:p>
        </p:txBody>
      </p:sp>
      <p:sp>
        <p:nvSpPr>
          <p:cNvPr id="90" name="テキスト プレースホルダ 9">
            <a:extLst>
              <a:ext uri="{FF2B5EF4-FFF2-40B4-BE49-F238E27FC236}">
                <a16:creationId xmlns:a16="http://schemas.microsoft.com/office/drawing/2014/main" id="{0CB160D7-8B09-F47D-C110-070D56009F33}"/>
              </a:ext>
            </a:extLst>
          </p:cNvPr>
          <p:cNvSpPr>
            <a:spLocks noGrp="1"/>
          </p:cNvSpPr>
          <p:nvPr>
            <p:custDataLst>
              <p:tags r:id="rId46"/>
            </p:custDataLst>
          </p:nvPr>
        </p:nvSpPr>
        <p:spPr bwMode="auto">
          <a:xfrm>
            <a:off x="7394269" y="62289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800" noProof="1"/>
              <a:t>17</a:t>
            </a:r>
            <a:endParaRPr kumimoji="0" lang="ja-JP" altLang="en-US" sz="800">
              <a:sym typeface="+mn-lt"/>
            </a:endParaRPr>
          </a:p>
        </p:txBody>
      </p:sp>
      <p:sp>
        <p:nvSpPr>
          <p:cNvPr id="91" name="テキスト プレースホルダ 9">
            <a:extLst>
              <a:ext uri="{FF2B5EF4-FFF2-40B4-BE49-F238E27FC236}">
                <a16:creationId xmlns:a16="http://schemas.microsoft.com/office/drawing/2014/main" id="{0975D793-D923-2D0B-6F1C-8C7BAF46E1A4}"/>
              </a:ext>
            </a:extLst>
          </p:cNvPr>
          <p:cNvSpPr>
            <a:spLocks noGrp="1"/>
          </p:cNvSpPr>
          <p:nvPr>
            <p:custDataLst>
              <p:tags r:id="rId47"/>
            </p:custDataLst>
          </p:nvPr>
        </p:nvSpPr>
        <p:spPr bwMode="auto">
          <a:xfrm>
            <a:off x="7701046" y="62289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800" noProof="1">
                <a:sym typeface="+mn-lt"/>
              </a:rPr>
              <a:t>18</a:t>
            </a:r>
            <a:endParaRPr kumimoji="0" lang="ja-JP" altLang="en-US" sz="800">
              <a:sym typeface="+mn-lt"/>
            </a:endParaRPr>
          </a:p>
        </p:txBody>
      </p:sp>
      <p:sp>
        <p:nvSpPr>
          <p:cNvPr id="92" name="テキスト プレースホルダ 9">
            <a:extLst>
              <a:ext uri="{FF2B5EF4-FFF2-40B4-BE49-F238E27FC236}">
                <a16:creationId xmlns:a16="http://schemas.microsoft.com/office/drawing/2014/main" id="{D6B18701-9571-EE62-7F98-8BBD0B37FF31}"/>
              </a:ext>
            </a:extLst>
          </p:cNvPr>
          <p:cNvSpPr>
            <a:spLocks noGrp="1"/>
          </p:cNvSpPr>
          <p:nvPr>
            <p:custDataLst>
              <p:tags r:id="rId48"/>
            </p:custDataLst>
          </p:nvPr>
        </p:nvSpPr>
        <p:spPr bwMode="auto">
          <a:xfrm>
            <a:off x="8314600" y="62289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800" noProof="1">
                <a:sym typeface="+mn-lt"/>
              </a:rPr>
              <a:t>20</a:t>
            </a:r>
            <a:endParaRPr kumimoji="0" lang="ja-JP" altLang="en-US" sz="800">
              <a:sym typeface="+mn-lt"/>
            </a:endParaRPr>
          </a:p>
        </p:txBody>
      </p:sp>
      <p:sp>
        <p:nvSpPr>
          <p:cNvPr id="93" name="テキスト プレースホルダ 9">
            <a:extLst>
              <a:ext uri="{FF2B5EF4-FFF2-40B4-BE49-F238E27FC236}">
                <a16:creationId xmlns:a16="http://schemas.microsoft.com/office/drawing/2014/main" id="{BF4CD12D-40A9-B640-4CAD-329AE566E6DB}"/>
              </a:ext>
            </a:extLst>
          </p:cNvPr>
          <p:cNvSpPr>
            <a:spLocks noGrp="1"/>
          </p:cNvSpPr>
          <p:nvPr>
            <p:custDataLst>
              <p:tags r:id="rId49"/>
            </p:custDataLst>
          </p:nvPr>
        </p:nvSpPr>
        <p:spPr bwMode="auto">
          <a:xfrm>
            <a:off x="8007823" y="62289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800" noProof="1">
                <a:sym typeface="+mn-lt"/>
              </a:rPr>
              <a:t>19</a:t>
            </a:r>
            <a:endParaRPr kumimoji="0" lang="ja-JP" altLang="en-US" sz="800">
              <a:sym typeface="+mn-lt"/>
            </a:endParaRPr>
          </a:p>
        </p:txBody>
      </p:sp>
      <p:sp>
        <p:nvSpPr>
          <p:cNvPr id="94" name="テキスト プレースホルダ 9">
            <a:extLst>
              <a:ext uri="{FF2B5EF4-FFF2-40B4-BE49-F238E27FC236}">
                <a16:creationId xmlns:a16="http://schemas.microsoft.com/office/drawing/2014/main" id="{F517A5DA-ACD9-EFC9-641E-9986DABE4F6E}"/>
              </a:ext>
            </a:extLst>
          </p:cNvPr>
          <p:cNvSpPr>
            <a:spLocks noGrp="1"/>
          </p:cNvSpPr>
          <p:nvPr>
            <p:custDataLst>
              <p:tags r:id="rId50"/>
            </p:custDataLst>
          </p:nvPr>
        </p:nvSpPr>
        <p:spPr bwMode="auto">
          <a:xfrm>
            <a:off x="8621377" y="62289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800" noProof="1">
                <a:sym typeface="+mn-lt"/>
              </a:rPr>
              <a:t>21</a:t>
            </a:r>
            <a:endParaRPr kumimoji="0" lang="ja-JP" altLang="en-US" sz="800">
              <a:sym typeface="+mn-lt"/>
            </a:endParaRPr>
          </a:p>
        </p:txBody>
      </p:sp>
      <p:sp>
        <p:nvSpPr>
          <p:cNvPr id="95" name="テキスト プレースホルダ 9">
            <a:extLst>
              <a:ext uri="{FF2B5EF4-FFF2-40B4-BE49-F238E27FC236}">
                <a16:creationId xmlns:a16="http://schemas.microsoft.com/office/drawing/2014/main" id="{56C5A4F3-C8CC-6AE4-342A-451EEA9F9834}"/>
              </a:ext>
            </a:extLst>
          </p:cNvPr>
          <p:cNvSpPr>
            <a:spLocks noGrp="1"/>
          </p:cNvSpPr>
          <p:nvPr>
            <p:custDataLst>
              <p:tags r:id="rId51"/>
            </p:custDataLst>
          </p:nvPr>
        </p:nvSpPr>
        <p:spPr bwMode="auto">
          <a:xfrm>
            <a:off x="8928154" y="62289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800" noProof="1">
                <a:sym typeface="+mn-lt"/>
              </a:rPr>
              <a:t>22</a:t>
            </a:r>
            <a:endParaRPr kumimoji="0" lang="ja-JP" altLang="en-US" sz="800">
              <a:sym typeface="+mn-lt"/>
            </a:endParaRPr>
          </a:p>
        </p:txBody>
      </p:sp>
      <p:sp>
        <p:nvSpPr>
          <p:cNvPr id="96" name="テキスト プレースホルダ 9">
            <a:extLst>
              <a:ext uri="{FF2B5EF4-FFF2-40B4-BE49-F238E27FC236}">
                <a16:creationId xmlns:a16="http://schemas.microsoft.com/office/drawing/2014/main" id="{86B3355E-7161-6927-C74B-DD015A334C14}"/>
              </a:ext>
            </a:extLst>
          </p:cNvPr>
          <p:cNvSpPr>
            <a:spLocks noGrp="1"/>
          </p:cNvSpPr>
          <p:nvPr>
            <p:custDataLst>
              <p:tags r:id="rId52"/>
            </p:custDataLst>
          </p:nvPr>
        </p:nvSpPr>
        <p:spPr bwMode="auto">
          <a:xfrm>
            <a:off x="9234933" y="62289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800" noProof="1">
                <a:sym typeface="+mn-lt"/>
              </a:rPr>
              <a:t>23</a:t>
            </a:r>
            <a:endParaRPr kumimoji="0" lang="ja-JP" altLang="en-US" sz="800">
              <a:sym typeface="+mn-lt"/>
            </a:endParaRPr>
          </a:p>
        </p:txBody>
      </p:sp>
    </p:spTree>
    <p:extLst>
      <p:ext uri="{BB962C8B-B14F-4D97-AF65-F5344CB8AC3E}">
        <p14:creationId xmlns:p14="http://schemas.microsoft.com/office/powerpoint/2010/main" val="2057138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7A496D6-555C-4EE4-A51F-594434DA0FC6}"/>
              </a:ext>
            </a:extLst>
          </p:cNvPr>
          <p:cNvSpPr>
            <a:spLocks noGrp="1"/>
          </p:cNvSpPr>
          <p:nvPr>
            <p:ph type="body" sz="quarter" idx="15"/>
          </p:nvPr>
        </p:nvSpPr>
        <p:spPr/>
        <p:txBody>
          <a:bodyPr/>
          <a:lstStyle/>
          <a:p>
            <a:r>
              <a:rPr lang="ja-JP" altLang="en-US" dirty="0"/>
              <a:t>現地の臨床工学技士や理学療法士などの資格の有無</a:t>
            </a:r>
          </a:p>
        </p:txBody>
      </p:sp>
      <p:sp>
        <p:nvSpPr>
          <p:cNvPr id="7" name="タイトル 1">
            <a:extLst>
              <a:ext uri="{FF2B5EF4-FFF2-40B4-BE49-F238E27FC236}">
                <a16:creationId xmlns:a16="http://schemas.microsoft.com/office/drawing/2014/main" id="{FFE15FB8-3D98-42F6-808B-5003D481032F}"/>
              </a:ext>
            </a:extLst>
          </p:cNvPr>
          <p:cNvSpPr>
            <a:spLocks noGrp="1"/>
          </p:cNvSpPr>
          <p:nvPr>
            <p:ph type="title"/>
          </p:nvPr>
        </p:nvSpPr>
        <p:spPr>
          <a:xfrm>
            <a:off x="200471" y="188550"/>
            <a:ext cx="9505055" cy="360050"/>
          </a:xfrm>
        </p:spPr>
        <p:txBody>
          <a:bodyPr vert="horz"/>
          <a:lstStyle/>
          <a:p>
            <a:r>
              <a:rPr lang="ja-JP" altLang="en-US" dirty="0"/>
              <a:t>バングラデシュ／医療関連／医療・公衆衛生</a:t>
            </a:r>
            <a:endParaRPr kumimoji="1" lang="ja-JP" altLang="en-US" dirty="0"/>
          </a:p>
        </p:txBody>
      </p:sp>
      <p:sp>
        <p:nvSpPr>
          <p:cNvPr id="5" name="テキスト ボックス 45">
            <a:extLst>
              <a:ext uri="{FF2B5EF4-FFF2-40B4-BE49-F238E27FC236}">
                <a16:creationId xmlns:a16="http://schemas.microsoft.com/office/drawing/2014/main" id="{E9DA7A18-ADC4-4014-8A31-F651C76C4338}"/>
              </a:ext>
            </a:extLst>
          </p:cNvPr>
          <p:cNvSpPr txBox="1"/>
          <p:nvPr/>
        </p:nvSpPr>
        <p:spPr>
          <a:xfrm>
            <a:off x="272480" y="1110518"/>
            <a:ext cx="9227691"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バングラデシュでは、医療関連資格についての規制があるが、理学療法士や作業療法士などについては規制機関が整っていない。</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等が把握している人数は以下の通り。</a:t>
            </a:r>
          </a:p>
        </p:txBody>
      </p:sp>
      <p:sp>
        <p:nvSpPr>
          <p:cNvPr id="9" name="テキスト ボックス 45">
            <a:extLst>
              <a:ext uri="{FF2B5EF4-FFF2-40B4-BE49-F238E27FC236}">
                <a16:creationId xmlns:a16="http://schemas.microsoft.com/office/drawing/2014/main" id="{EBC972B6-44FC-4AF3-B5B9-44149E0980CC}"/>
              </a:ext>
            </a:extLst>
          </p:cNvPr>
          <p:cNvSpPr txBox="1"/>
          <p:nvPr/>
        </p:nvSpPr>
        <p:spPr>
          <a:xfrm>
            <a:off x="170908" y="6593101"/>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WHO</a:t>
            </a:r>
            <a:r>
              <a:rPr kumimoji="0" lang="ja-JP" altLang="en-US" sz="800" dirty="0" bmk=""/>
              <a:t>、世界理学療法士連盟、世界作業療法士連盟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 name="グループ化 7">
            <a:extLst>
              <a:ext uri="{FF2B5EF4-FFF2-40B4-BE49-F238E27FC236}">
                <a16:creationId xmlns:a16="http://schemas.microsoft.com/office/drawing/2014/main" id="{8E08BAE1-00E2-4E59-85D4-192D033E2BDD}"/>
              </a:ext>
            </a:extLst>
          </p:cNvPr>
          <p:cNvGrpSpPr/>
          <p:nvPr/>
        </p:nvGrpSpPr>
        <p:grpSpPr>
          <a:xfrm>
            <a:off x="1388602" y="2163524"/>
            <a:ext cx="6084678" cy="288032"/>
            <a:chOff x="4803500" y="2113806"/>
            <a:chExt cx="2954133" cy="288032"/>
          </a:xfrm>
        </p:grpSpPr>
        <p:cxnSp>
          <p:nvCxnSpPr>
            <p:cNvPr id="11" name="直線コネクタ 40">
              <a:extLst>
                <a:ext uri="{FF2B5EF4-FFF2-40B4-BE49-F238E27FC236}">
                  <a16:creationId xmlns:a16="http://schemas.microsoft.com/office/drawing/2014/main" id="{B0C85A48-95CB-43CA-94A2-057F088B6DCF}"/>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a:extLst>
                <a:ext uri="{FF2B5EF4-FFF2-40B4-BE49-F238E27FC236}">
                  <a16:creationId xmlns:a16="http://schemas.microsoft.com/office/drawing/2014/main" id="{8E1E91F7-1D3B-47CC-816E-D62C2375872E}"/>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ko-KR" sz="1400" dirty="0">
                <a:solidFill>
                  <a:srgbClr val="000000"/>
                </a:solidFill>
                <a:latin typeface="Arial Black" pitchFamily="34" charset="0"/>
                <a:ea typeface="HGP創英角ｺﾞｼｯｸUB" pitchFamily="50" charset="-128"/>
              </a:endParaRPr>
            </a:p>
          </p:txBody>
        </p:sp>
      </p:grpSp>
      <p:sp>
        <p:nvSpPr>
          <p:cNvPr id="13" name="テキスト ボックス 45">
            <a:extLst>
              <a:ext uri="{FF2B5EF4-FFF2-40B4-BE49-F238E27FC236}">
                <a16:creationId xmlns:a16="http://schemas.microsoft.com/office/drawing/2014/main" id="{ADAE41E5-D79D-417C-95A1-064550491BAB}"/>
              </a:ext>
            </a:extLst>
          </p:cNvPr>
          <p:cNvSpPr txBox="1"/>
          <p:nvPr/>
        </p:nvSpPr>
        <p:spPr>
          <a:xfrm>
            <a:off x="1630570" y="3389032"/>
            <a:ext cx="1188133" cy="24763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600" dirty="0">
                <a:latin typeface="Arial" panose="020B0604020202020204" pitchFamily="34" charset="0"/>
                <a:ea typeface="ＭＳ Ｐゴシック" panose="020B0600070205080204" pitchFamily="50" charset="-128"/>
                <a:cs typeface="Arial" panose="020B0604020202020204" pitchFamily="34" charset="0"/>
              </a:rPr>
              <a:t>検査技師</a:t>
            </a:r>
          </a:p>
        </p:txBody>
      </p:sp>
      <p:sp>
        <p:nvSpPr>
          <p:cNvPr id="14" name="テキスト ボックス 45">
            <a:extLst>
              <a:ext uri="{FF2B5EF4-FFF2-40B4-BE49-F238E27FC236}">
                <a16:creationId xmlns:a16="http://schemas.microsoft.com/office/drawing/2014/main" id="{51E02B0B-0A92-4F57-9DE7-95E5C437AA01}"/>
              </a:ext>
            </a:extLst>
          </p:cNvPr>
          <p:cNvSpPr txBox="1"/>
          <p:nvPr/>
        </p:nvSpPr>
        <p:spPr>
          <a:xfrm>
            <a:off x="4671409" y="3402980"/>
            <a:ext cx="857654" cy="24763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6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45">
            <a:extLst>
              <a:ext uri="{FF2B5EF4-FFF2-40B4-BE49-F238E27FC236}">
                <a16:creationId xmlns:a16="http://schemas.microsoft.com/office/drawing/2014/main" id="{7571BBBD-6637-4CC3-86A8-ADE724C23C4A}"/>
              </a:ext>
            </a:extLst>
          </p:cNvPr>
          <p:cNvSpPr txBox="1"/>
          <p:nvPr/>
        </p:nvSpPr>
        <p:spPr>
          <a:xfrm>
            <a:off x="1629407" y="2940545"/>
            <a:ext cx="2304258" cy="24763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600" dirty="0">
                <a:latin typeface="Arial" panose="020B0604020202020204" pitchFamily="34" charset="0"/>
                <a:ea typeface="ＭＳ Ｐゴシック" panose="020B0600070205080204" pitchFamily="50" charset="-128"/>
                <a:cs typeface="Arial" panose="020B0604020202020204" pitchFamily="34" charset="0"/>
              </a:rPr>
              <a:t>薬剤師</a:t>
            </a:r>
          </a:p>
        </p:txBody>
      </p:sp>
      <p:sp>
        <p:nvSpPr>
          <p:cNvPr id="18" name="テキスト ボックス 45">
            <a:extLst>
              <a:ext uri="{FF2B5EF4-FFF2-40B4-BE49-F238E27FC236}">
                <a16:creationId xmlns:a16="http://schemas.microsoft.com/office/drawing/2014/main" id="{A6B21520-807E-4922-BFA5-581CFE09BF70}"/>
              </a:ext>
            </a:extLst>
          </p:cNvPr>
          <p:cNvSpPr txBox="1"/>
          <p:nvPr/>
        </p:nvSpPr>
        <p:spPr>
          <a:xfrm>
            <a:off x="4671408" y="2940545"/>
            <a:ext cx="857655" cy="24763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6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45">
            <a:extLst>
              <a:ext uri="{FF2B5EF4-FFF2-40B4-BE49-F238E27FC236}">
                <a16:creationId xmlns:a16="http://schemas.microsoft.com/office/drawing/2014/main" id="{80A22F62-03B5-43B6-9D1A-B031702A1245}"/>
              </a:ext>
            </a:extLst>
          </p:cNvPr>
          <p:cNvSpPr txBox="1"/>
          <p:nvPr/>
        </p:nvSpPr>
        <p:spPr>
          <a:xfrm>
            <a:off x="1626318" y="4732408"/>
            <a:ext cx="2304258" cy="24763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600" dirty="0">
                <a:latin typeface="Arial" panose="020B0604020202020204" pitchFamily="34" charset="0"/>
                <a:ea typeface="ＭＳ Ｐゴシック" panose="020B0600070205080204" pitchFamily="50" charset="-128"/>
                <a:cs typeface="Arial" panose="020B0604020202020204" pitchFamily="34" charset="0"/>
              </a:rPr>
              <a:t>臨床工学技士</a:t>
            </a:r>
          </a:p>
        </p:txBody>
      </p:sp>
      <p:sp>
        <p:nvSpPr>
          <p:cNvPr id="20" name="テキスト ボックス 45">
            <a:extLst>
              <a:ext uri="{FF2B5EF4-FFF2-40B4-BE49-F238E27FC236}">
                <a16:creationId xmlns:a16="http://schemas.microsoft.com/office/drawing/2014/main" id="{5C019DB7-42B6-4936-B11B-9597A1106F4D}"/>
              </a:ext>
            </a:extLst>
          </p:cNvPr>
          <p:cNvSpPr txBox="1"/>
          <p:nvPr/>
        </p:nvSpPr>
        <p:spPr>
          <a:xfrm>
            <a:off x="4675346" y="4737449"/>
            <a:ext cx="781710" cy="24763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6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テキスト ボックス 45">
            <a:extLst>
              <a:ext uri="{FF2B5EF4-FFF2-40B4-BE49-F238E27FC236}">
                <a16:creationId xmlns:a16="http://schemas.microsoft.com/office/drawing/2014/main" id="{971CC4C6-4E7C-412C-9DAB-1766AA4AB37B}"/>
              </a:ext>
            </a:extLst>
          </p:cNvPr>
          <p:cNvSpPr txBox="1"/>
          <p:nvPr/>
        </p:nvSpPr>
        <p:spPr>
          <a:xfrm>
            <a:off x="6183674" y="3389032"/>
            <a:ext cx="903625" cy="24763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600" dirty="0">
                <a:latin typeface="Arial" panose="020B0604020202020204" pitchFamily="34" charset="0"/>
                <a:ea typeface="ＭＳ Ｐゴシック" panose="020B0600070205080204" pitchFamily="50" charset="-128"/>
                <a:cs typeface="Arial" panose="020B0604020202020204" pitchFamily="34" charset="0"/>
              </a:rPr>
              <a:t>14,446</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3" name="テキスト ボックス 45">
            <a:extLst>
              <a:ext uri="{FF2B5EF4-FFF2-40B4-BE49-F238E27FC236}">
                <a16:creationId xmlns:a16="http://schemas.microsoft.com/office/drawing/2014/main" id="{64283081-1B01-49A1-A953-DA320215B868}"/>
              </a:ext>
            </a:extLst>
          </p:cNvPr>
          <p:cNvSpPr txBox="1"/>
          <p:nvPr/>
        </p:nvSpPr>
        <p:spPr>
          <a:xfrm>
            <a:off x="6183673" y="2944916"/>
            <a:ext cx="903626" cy="24763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600" dirty="0">
                <a:latin typeface="Arial" panose="020B0604020202020204" pitchFamily="34" charset="0"/>
                <a:ea typeface="ＭＳ Ｐゴシック" panose="020B0600070205080204" pitchFamily="50" charset="-128"/>
                <a:cs typeface="Arial" panose="020B0604020202020204" pitchFamily="34" charset="0"/>
              </a:rPr>
              <a:t>18,921</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4" name="テキスト ボックス 45">
            <a:extLst>
              <a:ext uri="{FF2B5EF4-FFF2-40B4-BE49-F238E27FC236}">
                <a16:creationId xmlns:a16="http://schemas.microsoft.com/office/drawing/2014/main" id="{D1B36B70-16E5-4487-B274-677EF4F2C7BE}"/>
              </a:ext>
            </a:extLst>
          </p:cNvPr>
          <p:cNvSpPr txBox="1"/>
          <p:nvPr/>
        </p:nvSpPr>
        <p:spPr>
          <a:xfrm>
            <a:off x="6496486" y="4721686"/>
            <a:ext cx="443271" cy="24763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6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30" name="テキスト ボックス 45">
            <a:extLst>
              <a:ext uri="{FF2B5EF4-FFF2-40B4-BE49-F238E27FC236}">
                <a16:creationId xmlns:a16="http://schemas.microsoft.com/office/drawing/2014/main" id="{EC874966-E64E-41F4-816B-037D1653755B}"/>
              </a:ext>
            </a:extLst>
          </p:cNvPr>
          <p:cNvSpPr txBox="1"/>
          <p:nvPr/>
        </p:nvSpPr>
        <p:spPr>
          <a:xfrm>
            <a:off x="1629407" y="4276813"/>
            <a:ext cx="2304258" cy="24763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600" dirty="0">
                <a:latin typeface="Arial" panose="020B0604020202020204" pitchFamily="34" charset="0"/>
                <a:ea typeface="ＭＳ Ｐゴシック" panose="020B0600070205080204" pitchFamily="50" charset="-128"/>
                <a:cs typeface="Arial" panose="020B0604020202020204" pitchFamily="34" charset="0"/>
              </a:rPr>
              <a:t>作業療法士</a:t>
            </a:r>
          </a:p>
        </p:txBody>
      </p:sp>
      <p:sp>
        <p:nvSpPr>
          <p:cNvPr id="31" name="テキスト ボックス 45">
            <a:extLst>
              <a:ext uri="{FF2B5EF4-FFF2-40B4-BE49-F238E27FC236}">
                <a16:creationId xmlns:a16="http://schemas.microsoft.com/office/drawing/2014/main" id="{B44F80D3-EA09-4AF7-9853-F6E4117E5904}"/>
              </a:ext>
            </a:extLst>
          </p:cNvPr>
          <p:cNvSpPr txBox="1"/>
          <p:nvPr/>
        </p:nvSpPr>
        <p:spPr>
          <a:xfrm>
            <a:off x="4671506" y="4276813"/>
            <a:ext cx="785550" cy="24763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6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テキスト ボックス 45">
            <a:extLst>
              <a:ext uri="{FF2B5EF4-FFF2-40B4-BE49-F238E27FC236}">
                <a16:creationId xmlns:a16="http://schemas.microsoft.com/office/drawing/2014/main" id="{B897CC0D-6AD9-4DC2-BE28-49B1EC6CC942}"/>
              </a:ext>
            </a:extLst>
          </p:cNvPr>
          <p:cNvSpPr txBox="1"/>
          <p:nvPr/>
        </p:nvSpPr>
        <p:spPr>
          <a:xfrm>
            <a:off x="6413252" y="4283901"/>
            <a:ext cx="674045" cy="24763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600" dirty="0">
                <a:latin typeface="Arial" panose="020B0604020202020204" pitchFamily="34" charset="0"/>
                <a:ea typeface="ＭＳ Ｐゴシック" panose="020B0600070205080204" pitchFamily="50" charset="-128"/>
                <a:cs typeface="Arial" panose="020B0604020202020204" pitchFamily="34" charset="0"/>
              </a:rPr>
              <a:t>294</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33" name="テキスト ボックス 45">
            <a:extLst>
              <a:ext uri="{FF2B5EF4-FFF2-40B4-BE49-F238E27FC236}">
                <a16:creationId xmlns:a16="http://schemas.microsoft.com/office/drawing/2014/main" id="{B791BD28-2ED9-48FF-B04D-7888AD7ECA3F}"/>
              </a:ext>
            </a:extLst>
          </p:cNvPr>
          <p:cNvSpPr txBox="1"/>
          <p:nvPr/>
        </p:nvSpPr>
        <p:spPr>
          <a:xfrm>
            <a:off x="1633837" y="3844379"/>
            <a:ext cx="2304258" cy="24763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600" dirty="0">
                <a:latin typeface="Arial" panose="020B0604020202020204" pitchFamily="34" charset="0"/>
                <a:ea typeface="ＭＳ Ｐゴシック" panose="020B0600070205080204" pitchFamily="50" charset="-128"/>
                <a:cs typeface="Arial" panose="020B0604020202020204" pitchFamily="34" charset="0"/>
              </a:rPr>
              <a:t>理学療法士</a:t>
            </a:r>
          </a:p>
        </p:txBody>
      </p:sp>
      <p:sp>
        <p:nvSpPr>
          <p:cNvPr id="34" name="テキスト ボックス 45">
            <a:extLst>
              <a:ext uri="{FF2B5EF4-FFF2-40B4-BE49-F238E27FC236}">
                <a16:creationId xmlns:a16="http://schemas.microsoft.com/office/drawing/2014/main" id="{AB3B1EDE-06E0-4962-BBAC-E856EAA7D189}"/>
              </a:ext>
            </a:extLst>
          </p:cNvPr>
          <p:cNvSpPr txBox="1"/>
          <p:nvPr/>
        </p:nvSpPr>
        <p:spPr>
          <a:xfrm>
            <a:off x="4671408" y="3844379"/>
            <a:ext cx="857653" cy="24763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6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45">
            <a:extLst>
              <a:ext uri="{FF2B5EF4-FFF2-40B4-BE49-F238E27FC236}">
                <a16:creationId xmlns:a16="http://schemas.microsoft.com/office/drawing/2014/main" id="{4CB9BF72-20D1-4AC3-8846-E32BF36BE4C9}"/>
              </a:ext>
            </a:extLst>
          </p:cNvPr>
          <p:cNvSpPr txBox="1"/>
          <p:nvPr/>
        </p:nvSpPr>
        <p:spPr>
          <a:xfrm>
            <a:off x="6413253" y="3851467"/>
            <a:ext cx="674046" cy="24763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600" dirty="0">
                <a:latin typeface="Arial" panose="020B0604020202020204" pitchFamily="34" charset="0"/>
                <a:ea typeface="ＭＳ Ｐゴシック" panose="020B0600070205080204" pitchFamily="50" charset="-128"/>
                <a:cs typeface="Arial" panose="020B0604020202020204" pitchFamily="34" charset="0"/>
              </a:rPr>
              <a:t>920</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名</a:t>
            </a:r>
          </a:p>
        </p:txBody>
      </p:sp>
    </p:spTree>
    <p:extLst>
      <p:ext uri="{BB962C8B-B14F-4D97-AF65-F5344CB8AC3E}">
        <p14:creationId xmlns:p14="http://schemas.microsoft.com/office/powerpoint/2010/main" val="2126789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075B45C3-2A08-4EBB-B2A0-FE8582FF52CB}"/>
              </a:ext>
            </a:extLst>
          </p:cNvPr>
          <p:cNvSpPr>
            <a:spLocks noGrp="1"/>
          </p:cNvSpPr>
          <p:nvPr>
            <p:ph type="title"/>
          </p:nvPr>
        </p:nvSpPr>
        <p:spPr>
          <a:xfrm>
            <a:off x="200471" y="188550"/>
            <a:ext cx="9505055" cy="360050"/>
          </a:xfrm>
        </p:spPr>
        <p:txBody>
          <a:bodyPr vert="horz"/>
          <a:lstStyle/>
          <a:p>
            <a:r>
              <a:rPr lang="ja-JP" altLang="en-US" dirty="0"/>
              <a:t>バングラデシュ／医療関連／医療・公衆衛生</a:t>
            </a:r>
            <a:endParaRPr lang="en-US" dirty="0"/>
          </a:p>
        </p:txBody>
      </p:sp>
      <p:sp>
        <p:nvSpPr>
          <p:cNvPr id="7" name="Text Placeholder 3">
            <a:extLst>
              <a:ext uri="{FF2B5EF4-FFF2-40B4-BE49-F238E27FC236}">
                <a16:creationId xmlns:a16="http://schemas.microsoft.com/office/drawing/2014/main" id="{533D9F4E-268F-4C4C-804D-7A83AE453124}"/>
              </a:ext>
            </a:extLst>
          </p:cNvPr>
          <p:cNvSpPr>
            <a:spLocks noGrp="1"/>
          </p:cNvSpPr>
          <p:nvPr>
            <p:ph type="body" sz="quarter" idx="15"/>
          </p:nvPr>
        </p:nvSpPr>
        <p:spPr>
          <a:xfrm>
            <a:off x="200025" y="549275"/>
            <a:ext cx="9505950" cy="359445"/>
          </a:xfrm>
        </p:spPr>
        <p:txBody>
          <a:bodyPr/>
          <a:lstStyle/>
          <a:p>
            <a:r>
              <a:rPr lang="ja-JP" altLang="en-US" dirty="0"/>
              <a:t>医療の</a:t>
            </a:r>
            <a:r>
              <a:rPr lang="en-US" altLang="ja-JP" dirty="0"/>
              <a:t>IT</a:t>
            </a:r>
            <a:r>
              <a:rPr lang="ja-JP" altLang="en-US" dirty="0"/>
              <a:t>化データ</a:t>
            </a:r>
            <a:endParaRPr lang="en-US" dirty="0"/>
          </a:p>
        </p:txBody>
      </p:sp>
      <p:sp>
        <p:nvSpPr>
          <p:cNvPr id="9" name="Rectangle: Rounded Corners 8">
            <a:extLst>
              <a:ext uri="{FF2B5EF4-FFF2-40B4-BE49-F238E27FC236}">
                <a16:creationId xmlns:a16="http://schemas.microsoft.com/office/drawing/2014/main" id="{94363104-FE17-4DB8-B5CC-FB8389DCD0C9}"/>
              </a:ext>
            </a:extLst>
          </p:cNvPr>
          <p:cNvSpPr>
            <a:spLocks/>
          </p:cNvSpPr>
          <p:nvPr/>
        </p:nvSpPr>
        <p:spPr>
          <a:xfrm>
            <a:off x="279211" y="2409539"/>
            <a:ext cx="1800200" cy="792088"/>
          </a:xfrm>
          <a:prstGeom prst="roundRect">
            <a:avLst/>
          </a:prstGeom>
          <a:solidFill>
            <a:schemeClr val="accent1"/>
          </a:solidFill>
        </p:spPr>
        <p:txBody>
          <a:bodyPr wrap="square" rtlCol="0" anchor="ctr">
            <a:noAutofit/>
          </a:bodyPr>
          <a:lstStyle/>
          <a:p>
            <a:pPr marL="0" algn="ctr" fontAlgn="ctr">
              <a:lnSpc>
                <a:spcPct val="114000"/>
              </a:lnSpc>
              <a:spcAft>
                <a:spcPts val="400"/>
              </a:spcAft>
              <a:buClr>
                <a:schemeClr val="tx2"/>
              </a:buClr>
            </a:pPr>
            <a:r>
              <a:rPr kumimoji="1" lang="en-US" sz="1600" b="1" dirty="0">
                <a:solidFill>
                  <a:schemeClr val="bg1"/>
                </a:solidFill>
              </a:rPr>
              <a:t>HIS</a:t>
            </a:r>
            <a:r>
              <a:rPr kumimoji="1" lang="ja-JP" altLang="en-US" sz="1600" b="1" dirty="0">
                <a:solidFill>
                  <a:schemeClr val="bg1"/>
                </a:solidFill>
              </a:rPr>
              <a:t>の導入状況</a:t>
            </a:r>
            <a:endParaRPr kumimoji="1" lang="en-US" sz="1600" b="1" dirty="0">
              <a:solidFill>
                <a:schemeClr val="bg1"/>
              </a:solidFill>
            </a:endParaRPr>
          </a:p>
        </p:txBody>
      </p:sp>
      <p:sp>
        <p:nvSpPr>
          <p:cNvPr id="11" name="Rectangle: Rounded Corners 10">
            <a:extLst>
              <a:ext uri="{FF2B5EF4-FFF2-40B4-BE49-F238E27FC236}">
                <a16:creationId xmlns:a16="http://schemas.microsoft.com/office/drawing/2014/main" id="{973BF901-9A12-450A-AAFA-5A2AF1F2630E}"/>
              </a:ext>
            </a:extLst>
          </p:cNvPr>
          <p:cNvSpPr>
            <a:spLocks/>
          </p:cNvSpPr>
          <p:nvPr/>
        </p:nvSpPr>
        <p:spPr>
          <a:xfrm>
            <a:off x="272480" y="4041067"/>
            <a:ext cx="1800200" cy="792088"/>
          </a:xfrm>
          <a:prstGeom prst="roundRect">
            <a:avLst/>
          </a:prstGeom>
          <a:solidFill>
            <a:schemeClr val="accent1"/>
          </a:solidFill>
        </p:spPr>
        <p:txBody>
          <a:bodyPr wrap="square" rtlCol="0" anchor="ctr">
            <a:noAutofit/>
          </a:bodyPr>
          <a:lstStyle/>
          <a:p>
            <a:pPr marL="0" algn="ctr" fontAlgn="ctr">
              <a:lnSpc>
                <a:spcPct val="114000"/>
              </a:lnSpc>
              <a:spcAft>
                <a:spcPts val="400"/>
              </a:spcAft>
              <a:buClr>
                <a:schemeClr val="tx2"/>
              </a:buClr>
            </a:pPr>
            <a:r>
              <a:rPr kumimoji="1" lang="en-US" altLang="ja-JP" sz="1600" b="1" dirty="0">
                <a:solidFill>
                  <a:schemeClr val="bg1"/>
                </a:solidFill>
              </a:rPr>
              <a:t>EMR</a:t>
            </a:r>
            <a:r>
              <a:rPr kumimoji="1" lang="ja-JP" altLang="en-US" sz="1600" b="1" dirty="0">
                <a:solidFill>
                  <a:schemeClr val="bg1"/>
                </a:solidFill>
              </a:rPr>
              <a:t>の導入状況</a:t>
            </a:r>
            <a:endParaRPr kumimoji="1" lang="en-US" sz="1600" b="1" dirty="0">
              <a:solidFill>
                <a:schemeClr val="bg1"/>
              </a:solidFill>
            </a:endParaRPr>
          </a:p>
        </p:txBody>
      </p:sp>
      <p:sp>
        <p:nvSpPr>
          <p:cNvPr id="12" name="Rectangle: Rounded Corners 11">
            <a:extLst>
              <a:ext uri="{FF2B5EF4-FFF2-40B4-BE49-F238E27FC236}">
                <a16:creationId xmlns:a16="http://schemas.microsoft.com/office/drawing/2014/main" id="{16E1DF99-8823-43C8-A67B-80FBCD9DD124}"/>
              </a:ext>
            </a:extLst>
          </p:cNvPr>
          <p:cNvSpPr>
            <a:spLocks/>
          </p:cNvSpPr>
          <p:nvPr/>
        </p:nvSpPr>
        <p:spPr>
          <a:xfrm>
            <a:off x="279211" y="5301208"/>
            <a:ext cx="1800200" cy="792088"/>
          </a:xfrm>
          <a:prstGeom prst="roundRect">
            <a:avLst/>
          </a:prstGeom>
          <a:solidFill>
            <a:schemeClr val="accent1"/>
          </a:solidFill>
        </p:spPr>
        <p:txBody>
          <a:bodyPr wrap="square" rtlCol="0" anchor="ctr">
            <a:noAutofit/>
          </a:bodyPr>
          <a:lstStyle/>
          <a:p>
            <a:pPr marL="0" algn="ctr" fontAlgn="ctr">
              <a:lnSpc>
                <a:spcPct val="114000"/>
              </a:lnSpc>
              <a:spcAft>
                <a:spcPts val="400"/>
              </a:spcAft>
              <a:buClr>
                <a:schemeClr val="tx2"/>
              </a:buClr>
            </a:pPr>
            <a:r>
              <a:rPr lang="ja-JP" altLang="en-US" sz="1400" b="1" dirty="0">
                <a:solidFill>
                  <a:schemeClr val="bg1"/>
                </a:solidFill>
              </a:rPr>
              <a:t>その他</a:t>
            </a:r>
            <a:endParaRPr kumimoji="1" lang="en-US" sz="1400" b="1" dirty="0">
              <a:solidFill>
                <a:schemeClr val="bg1"/>
              </a:solidFill>
            </a:endParaRPr>
          </a:p>
        </p:txBody>
      </p:sp>
      <p:sp>
        <p:nvSpPr>
          <p:cNvPr id="13" name="テキスト ボックス 3">
            <a:extLst>
              <a:ext uri="{FF2B5EF4-FFF2-40B4-BE49-F238E27FC236}">
                <a16:creationId xmlns:a16="http://schemas.microsoft.com/office/drawing/2014/main" id="{531D8F61-0B86-4775-8ECC-D53C8145B2BC}"/>
              </a:ext>
            </a:extLst>
          </p:cNvPr>
          <p:cNvSpPr txBox="1"/>
          <p:nvPr/>
        </p:nvSpPr>
        <p:spPr>
          <a:xfrm>
            <a:off x="2227453" y="2409539"/>
            <a:ext cx="7406065" cy="1085810"/>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600" dirty="0">
                <a:latin typeface="Arial" panose="020B0604020202020204" pitchFamily="34" charset="0"/>
                <a:ea typeface="ＭＳ Ｐゴシック" panose="020B0600070205080204" pitchFamily="50" charset="-128"/>
                <a:cs typeface="Arial" panose="020B0604020202020204" pitchFamily="34" charset="0"/>
              </a:rPr>
              <a:t>バングラデシュでは、</a:t>
            </a:r>
            <a:r>
              <a:rPr lang="en-US" altLang="ja-JP" sz="1600" dirty="0">
                <a:latin typeface="Arial" panose="020B0604020202020204" pitchFamily="34" charset="0"/>
                <a:ea typeface="ＭＳ Ｐゴシック" panose="020B0600070205080204" pitchFamily="50" charset="-128"/>
                <a:cs typeface="Arial" panose="020B0604020202020204" pitchFamily="34" charset="0"/>
              </a:rPr>
              <a:t>2009</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年からオープンソースの</a:t>
            </a:r>
            <a:r>
              <a:rPr lang="en-US" altLang="ja-JP" sz="1600" dirty="0">
                <a:latin typeface="Arial" panose="020B0604020202020204" pitchFamily="34" charset="0"/>
                <a:ea typeface="ＭＳ Ｐゴシック" panose="020B0600070205080204" pitchFamily="50" charset="-128"/>
                <a:cs typeface="Arial" panose="020B0604020202020204" pitchFamily="34" charset="0"/>
              </a:rPr>
              <a:t>DHIS2</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600" dirty="0">
                <a:latin typeface="Arial" panose="020B0604020202020204" pitchFamily="34" charset="0"/>
                <a:ea typeface="ＭＳ Ｐゴシック" panose="020B0600070205080204" pitchFamily="50" charset="-128"/>
                <a:cs typeface="Arial" panose="020B0604020202020204" pitchFamily="34" charset="0"/>
              </a:rPr>
              <a:t>District Health Information Software 2</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）を導入。</a:t>
            </a:r>
            <a:endParaRPr lang="en-US" altLang="ja-JP" sz="16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600" dirty="0">
                <a:latin typeface="Arial" panose="020B0604020202020204" pitchFamily="34" charset="0"/>
                <a:ea typeface="ＭＳ Ｐゴシック" panose="020B0600070205080204" pitchFamily="50" charset="-128"/>
                <a:cs typeface="Arial" panose="020B0604020202020204" pitchFamily="34" charset="0"/>
              </a:rPr>
              <a:t>現在では</a:t>
            </a:r>
            <a:r>
              <a:rPr lang="en-US" altLang="ja-JP" sz="1600" dirty="0">
                <a:latin typeface="Arial" panose="020B0604020202020204" pitchFamily="34" charset="0"/>
                <a:ea typeface="ＭＳ Ｐゴシック" panose="020B0600070205080204" pitchFamily="50" charset="-128"/>
                <a:cs typeface="Arial" panose="020B0604020202020204" pitchFamily="34" charset="0"/>
              </a:rPr>
              <a:t>DHIS2</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は</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中央、州レベル、地区レベル、小地区レベルの医療施設と</a:t>
            </a: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1,300</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程度の地域診療所</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を繋いでおり、その数は</a:t>
            </a:r>
            <a:r>
              <a:rPr lang="en-US" altLang="ja-JP" sz="16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年時点で</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公的医療機関の約</a:t>
            </a: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75%</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に及ぶ</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テキスト ボックス 3">
            <a:extLst>
              <a:ext uri="{FF2B5EF4-FFF2-40B4-BE49-F238E27FC236}">
                <a16:creationId xmlns:a16="http://schemas.microsoft.com/office/drawing/2014/main" id="{8703DF0D-20B8-4993-8B57-E97D0C51AC6D}"/>
              </a:ext>
            </a:extLst>
          </p:cNvPr>
          <p:cNvSpPr txBox="1"/>
          <p:nvPr/>
        </p:nvSpPr>
        <p:spPr>
          <a:xfrm>
            <a:off x="2216696" y="4041067"/>
            <a:ext cx="7406065" cy="518475"/>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600" dirty="0">
                <a:latin typeface="Arial" panose="020B0604020202020204" pitchFamily="34" charset="0"/>
                <a:ea typeface="ＭＳ Ｐゴシック" panose="020B0600070205080204" pitchFamily="50" charset="-128"/>
                <a:cs typeface="Arial" panose="020B0604020202020204" pitchFamily="34" charset="0"/>
              </a:rPr>
              <a:t>HIS</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の普及が進んでいる一方、</a:t>
            </a: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EMR</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の導入は大規模の民間病院に限定</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されており、多くの民間病院や公立病院では紙で患者の記録を保存。</a:t>
            </a:r>
            <a:endParaRPr lang="en-US" altLang="ja-JP"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5">
            <a:extLst>
              <a:ext uri="{FF2B5EF4-FFF2-40B4-BE49-F238E27FC236}">
                <a16:creationId xmlns:a16="http://schemas.microsoft.com/office/drawing/2014/main" id="{A5834818-BC22-474A-8252-35F275B29824}"/>
              </a:ext>
            </a:extLst>
          </p:cNvPr>
          <p:cNvSpPr txBox="1"/>
          <p:nvPr/>
        </p:nvSpPr>
        <p:spPr>
          <a:xfrm>
            <a:off x="114072" y="6495892"/>
            <a:ext cx="9433046" cy="24622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t>Transforming the health information system in Bangladesh through the implementation of DHIS2</a:t>
            </a:r>
            <a:r>
              <a:rPr lang="ja-JP" altLang="en-US" sz="800" dirty="0"/>
              <a:t>（</a:t>
            </a:r>
            <a:r>
              <a:rPr lang="en-US" altLang="ja-JP" sz="800" dirty="0"/>
              <a:t>UNICEF,2015</a:t>
            </a:r>
            <a:r>
              <a:rPr lang="ja-JP" altLang="en-US" sz="800" dirty="0"/>
              <a:t>）、</a:t>
            </a:r>
            <a:r>
              <a:rPr kumimoji="0" lang="en-US" altLang="ja-JP" sz="800" dirty="0" bmk=""/>
              <a:t>Perceptions and experiences with district health information system software to collect and utilize health data in Bangladesh: a qualitative exploratory study</a:t>
            </a:r>
            <a:r>
              <a:rPr kumimoji="0" lang="ja-JP" altLang="en-US" sz="800" dirty="0" bmk=""/>
              <a:t>（</a:t>
            </a:r>
            <a:r>
              <a:rPr kumimoji="0" lang="en-US" altLang="ja-JP" sz="800" dirty="0" bmk=""/>
              <a:t>Begum et al.,2020</a:t>
            </a:r>
            <a:r>
              <a:rPr kumimoji="0" lang="ja-JP" altLang="en-US" sz="800" dirty="0" bmk=""/>
              <a:t>）、</a:t>
            </a:r>
            <a:r>
              <a:rPr lang="en-US" altLang="ja-JP" sz="800" dirty="0"/>
              <a:t> e-Health in Developing Countries: Bangladeshi Perspective</a:t>
            </a:r>
            <a:r>
              <a:rPr lang="ja-JP" altLang="en-US" sz="800" dirty="0"/>
              <a:t>（</a:t>
            </a:r>
            <a:r>
              <a:rPr lang="en-US" altLang="ja-JP" sz="800" dirty="0"/>
              <a:t>Afrin and </a:t>
            </a:r>
            <a:r>
              <a:rPr lang="en-US" altLang="ja-JP" sz="800" dirty="0" err="1"/>
              <a:t>Arifuzzaman</a:t>
            </a:r>
            <a:r>
              <a:rPr lang="en-US" altLang="ja-JP" sz="800" dirty="0"/>
              <a:t>, 2020</a:t>
            </a:r>
            <a:r>
              <a:rPr lang="ja-JP" altLang="en-US" sz="800" dirty="0"/>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0" lang="ja-JP" altLang="en-US" sz="800" dirty="0" bmk=""/>
          </a:p>
        </p:txBody>
      </p:sp>
      <p:grpSp>
        <p:nvGrpSpPr>
          <p:cNvPr id="21" name="Group 20">
            <a:extLst>
              <a:ext uri="{FF2B5EF4-FFF2-40B4-BE49-F238E27FC236}">
                <a16:creationId xmlns:a16="http://schemas.microsoft.com/office/drawing/2014/main" id="{A8500224-E7A6-484A-BE39-758A4BC7F156}"/>
              </a:ext>
            </a:extLst>
          </p:cNvPr>
          <p:cNvGrpSpPr/>
          <p:nvPr/>
        </p:nvGrpSpPr>
        <p:grpSpPr>
          <a:xfrm>
            <a:off x="272480" y="3825043"/>
            <a:ext cx="9361038" cy="1397313"/>
            <a:chOff x="344488" y="2996952"/>
            <a:chExt cx="9289032" cy="1397313"/>
          </a:xfrm>
        </p:grpSpPr>
        <p:cxnSp>
          <p:nvCxnSpPr>
            <p:cNvPr id="17" name="Straight Connector 16">
              <a:extLst>
                <a:ext uri="{FF2B5EF4-FFF2-40B4-BE49-F238E27FC236}">
                  <a16:creationId xmlns:a16="http://schemas.microsoft.com/office/drawing/2014/main" id="{9CFDE0EF-70FB-4B2A-B335-EDEC84AA4037}"/>
                </a:ext>
              </a:extLst>
            </p:cNvPr>
            <p:cNvCxnSpPr>
              <a:cxnSpLocks/>
            </p:cNvCxnSpPr>
            <p:nvPr/>
          </p:nvCxnSpPr>
          <p:spPr>
            <a:xfrm>
              <a:off x="344488" y="2996952"/>
              <a:ext cx="928903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6D7DCFD-F0A3-451F-B002-F43AA0213AEC}"/>
                </a:ext>
              </a:extLst>
            </p:cNvPr>
            <p:cNvCxnSpPr>
              <a:cxnSpLocks/>
            </p:cNvCxnSpPr>
            <p:nvPr/>
          </p:nvCxnSpPr>
          <p:spPr>
            <a:xfrm>
              <a:off x="351683" y="4394265"/>
              <a:ext cx="920263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テキスト ボックス 3">
            <a:extLst>
              <a:ext uri="{FF2B5EF4-FFF2-40B4-BE49-F238E27FC236}">
                <a16:creationId xmlns:a16="http://schemas.microsoft.com/office/drawing/2014/main" id="{D860A220-9C3D-4D06-88E3-F958DF39B949}"/>
              </a:ext>
            </a:extLst>
          </p:cNvPr>
          <p:cNvSpPr txBox="1"/>
          <p:nvPr/>
        </p:nvSpPr>
        <p:spPr>
          <a:xfrm>
            <a:off x="2227453" y="5301208"/>
            <a:ext cx="7406065" cy="518475"/>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600" dirty="0">
                <a:latin typeface="Arial" panose="020B0604020202020204" pitchFamily="34" charset="0"/>
                <a:ea typeface="ＭＳ Ｐゴシック" panose="020B0600070205080204" pitchFamily="50" charset="-128"/>
                <a:cs typeface="Arial" panose="020B0604020202020204" pitchFamily="34" charset="0"/>
              </a:rPr>
              <a:t>人口の</a:t>
            </a:r>
            <a:r>
              <a:rPr lang="en-US" altLang="ja-JP" sz="1600" dirty="0">
                <a:latin typeface="Arial" panose="020B0604020202020204" pitchFamily="34" charset="0"/>
                <a:ea typeface="ＭＳ Ｐゴシック" panose="020B0600070205080204" pitchFamily="50" charset="-128"/>
                <a:cs typeface="Arial" panose="020B0604020202020204" pitchFamily="34" charset="0"/>
              </a:rPr>
              <a:t>7.2%</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が健康情報や健康維持に関するサービスにアクセスするために電子機器を活用。</a:t>
            </a:r>
            <a:endParaRPr lang="en-US" altLang="ja-JP"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テキスト ボックス 3">
            <a:extLst>
              <a:ext uri="{FF2B5EF4-FFF2-40B4-BE49-F238E27FC236}">
                <a16:creationId xmlns:a16="http://schemas.microsoft.com/office/drawing/2014/main" id="{3799D7E6-D9CD-47C1-B74E-D49CA3CC3D03}"/>
              </a:ext>
            </a:extLst>
          </p:cNvPr>
          <p:cNvSpPr txBox="1"/>
          <p:nvPr/>
        </p:nvSpPr>
        <p:spPr>
          <a:xfrm>
            <a:off x="200470" y="1124743"/>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バングラデシュでは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DHIS2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と呼ばれる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HIS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は中央、州レベル、地区レベル、小地区レベルの医療施設、地域診療所において導入が進んでいる一方、</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EMR</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の導入は大規模の民間病院に限られている。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また、個人レベルでの電子機器を使用した健康情報やサービスの活用も限定的である。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807402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目次（</a:t>
            </a:r>
            <a:r>
              <a:rPr lang="en-US" altLang="ja-JP" dirty="0"/>
              <a:t>2/2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652642615"/>
              </p:ext>
            </p:extLst>
          </p:nvPr>
        </p:nvGraphicFramePr>
        <p:xfrm>
          <a:off x="200472" y="1152000"/>
          <a:ext cx="4499998" cy="5297029"/>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7999">
                  <a:extLst>
                    <a:ext uri="{9D8B030D-6E8A-4147-A177-3AD203B41FA5}">
                      <a16:colId xmlns:a16="http://schemas.microsoft.com/office/drawing/2014/main" val="20003"/>
                    </a:ext>
                  </a:extLst>
                </a:gridCol>
                <a:gridCol w="287999">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771079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845080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4548483"/>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lang="ja-JP" altLang="en-US" sz="1050" dirty="0">
                        <a:latin typeface="+mn-lt"/>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329106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45717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輸出入額、現地生産額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030649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日本企業の進出状況（現地法人）</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169936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主要メーカー・流通（地元企業）</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991652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49363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市場規模</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歯科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709985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1801035"/>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43580520"/>
              </p:ext>
            </p:extLst>
          </p:nvPr>
        </p:nvGraphicFramePr>
        <p:xfrm>
          <a:off x="5205528" y="1152000"/>
          <a:ext cx="4500000" cy="5830228"/>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solidFill>
                            <a:schemeClr val="tx1"/>
                          </a:solidFill>
                          <a:latin typeface="+mn-lt"/>
                          <a:ea typeface="+mj-ea"/>
                        </a:rPr>
                        <a:t>その他</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デジタルヘルス関連</a:t>
                      </a:r>
                      <a:endParaRPr lang="zh-CN" altLang="en-US"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161233"/>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t>オンライン診療の主要プラットフォーマー</a:t>
                      </a:r>
                      <a:endParaRPr kumimoji="1"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010564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solidFill>
                            <a:schemeClr val="tx1"/>
                          </a:solidFill>
                        </a:rPr>
                        <a:t>学会および業界団体</a:t>
                      </a:r>
                      <a:endParaRPr lang="en-US" altLang="ja-JP"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solidFill>
                            <a:schemeClr val="tx1"/>
                          </a:solidFill>
                        </a:rPr>
                        <a:t>医薬品・医療機器関連イベント</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zh-CN" altLang="en-US" sz="1050" dirty="0">
                          <a:solidFill>
                            <a:schemeClr val="tx1"/>
                          </a:solidFill>
                        </a:rPr>
                        <a:t>外国人患者受入</a:t>
                      </a:r>
                      <a:r>
                        <a:rPr lang="ja-JP" altLang="en-US" sz="1050" dirty="0">
                          <a:solidFill>
                            <a:schemeClr val="tx1"/>
                          </a:solidFill>
                        </a:rPr>
                        <a:t>／</a:t>
                      </a:r>
                      <a:r>
                        <a:rPr lang="zh-CN" altLang="en-US" sz="1050" dirty="0">
                          <a:solidFill>
                            <a:schemeClr val="tx1"/>
                          </a:solidFill>
                        </a:rPr>
                        <a:t>医療渡航</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gridSpan="3">
                  <a:txBody>
                    <a:bodyPr/>
                    <a:lstStyle/>
                    <a:p>
                      <a:pPr lvl="0">
                        <a:lnSpc>
                          <a:spcPct val="90000"/>
                        </a:lnSpc>
                      </a:pPr>
                      <a:endPar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gridSpan="3">
                  <a:txBody>
                    <a:bodyPr/>
                    <a:lstStyle/>
                    <a:p>
                      <a:pPr lvl="0">
                        <a:lnSpc>
                          <a:spcPct val="90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バングラデシュの医療課題に対処するための</a:t>
                      </a:r>
                      <a:endParaRPr lang="en-US" altLang="ja-JP" sz="1050" dirty="0">
                        <a:solidFill>
                          <a:schemeClr val="tx1"/>
                        </a:solidFill>
                      </a:endParaRPr>
                    </a:p>
                    <a:p>
                      <a:pPr>
                        <a:lnSpc>
                          <a:spcPct val="90000"/>
                        </a:lnSpc>
                      </a:pPr>
                      <a:r>
                        <a:rPr lang="ja-JP" altLang="en-US" sz="1050" dirty="0">
                          <a:solidFill>
                            <a:schemeClr val="tx1"/>
                          </a:solidFill>
                        </a:rPr>
                        <a:t>主要政策とプログラムのリスト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990208"/>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latin typeface="HGP創英角ｺﾞｼｯｸUB" panose="020B0900000000000000" pitchFamily="50" charset="-128"/>
                        </a:rPr>
                        <a:t>医療関連政策の将来動向</a:t>
                      </a:r>
                      <a:endParaRPr lang="ja-JP"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医療産業振興政策の将来動向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gridSpan="3">
                  <a:txBody>
                    <a:bodyPr/>
                    <a:lstStyle/>
                    <a:p>
                      <a:pPr lvl="0">
                        <a:lnSpc>
                          <a:spcPct val="90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baseline="0" dirty="0">
                          <a:solidFill>
                            <a:schemeClr val="tx1"/>
                          </a:solidFill>
                          <a:effectLst/>
                          <a:latin typeface="Arial" panose="020B0604020202020204" pitchFamily="34" charset="0"/>
                          <a:ea typeface="ＭＳ Ｐゴシック" panose="020B0600070205080204" pitchFamily="50" charset="-128"/>
                        </a:rPr>
                        <a:t>72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厚生労働省とバングラデシュ保健省の協力覚書（</a:t>
                      </a:r>
                      <a:r>
                        <a:rPr lang="en-US" altLang="ja-JP" sz="1050" dirty="0"/>
                        <a:t>MOC</a:t>
                      </a:r>
                      <a:r>
                        <a:rPr lang="ja-JP" altLang="en-US" sz="1050" dirty="0"/>
                        <a:t>）</a:t>
                      </a:r>
                      <a:br>
                        <a:rPr lang="ja-JP" altLang="en-US" sz="1050" dirty="0"/>
                      </a:b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厚生労働省が関係するその他の協力覚書（</a:t>
                      </a:r>
                      <a:r>
                        <a:rPr lang="en-US" altLang="ja-JP" sz="1050" dirty="0">
                          <a:solidFill>
                            <a:schemeClr val="tx1"/>
                          </a:solidFill>
                        </a:rPr>
                        <a:t>MOC</a:t>
                      </a:r>
                      <a:r>
                        <a:rPr lang="ja-JP" altLang="en-US" sz="1050" dirty="0">
                          <a:solidFill>
                            <a:schemeClr val="tx1"/>
                          </a:solidFill>
                        </a:rPr>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solidFill>
                            <a:schemeClr val="tx1"/>
                          </a:solidFill>
                        </a:rPr>
                        <a:t>JICA</a:t>
                      </a:r>
                      <a:r>
                        <a:rPr lang="ja-JP" altLang="en-US" sz="1050" dirty="0">
                          <a:solidFill>
                            <a:schemeClr val="tx1"/>
                          </a:solidFill>
                        </a:rPr>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solidFill>
                            <a:schemeClr val="tx1"/>
                          </a:solidFill>
                        </a:rPr>
                        <a:t>AMED</a:t>
                      </a:r>
                      <a:r>
                        <a:rPr lang="ja-JP" altLang="en-US" sz="1050" dirty="0">
                          <a:solidFill>
                            <a:schemeClr val="tx1"/>
                          </a:solidFill>
                        </a:rPr>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solidFill>
                            <a:schemeClr val="tx1"/>
                          </a:solidFill>
                        </a:rPr>
                        <a:t>JETRO</a:t>
                      </a:r>
                      <a:r>
                        <a:rPr lang="ja-JP" altLang="en-US" sz="1050" dirty="0">
                          <a:solidFill>
                            <a:schemeClr val="tx1"/>
                          </a:solidFill>
                        </a:rPr>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13039">
                <a:tc gridSpan="3">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bl>
          </a:graphicData>
        </a:graphic>
      </p:graphicFrame>
      <p:cxnSp>
        <p:nvCxnSpPr>
          <p:cNvPr id="8" name="Straight Connector 7">
            <a:extLst>
              <a:ext uri="{FF2B5EF4-FFF2-40B4-BE49-F238E27FC236}">
                <a16:creationId xmlns:a16="http://schemas.microsoft.com/office/drawing/2014/main" id="{8B27CD0B-A31D-4F5F-943C-D0D51F3F8AB5}"/>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055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488504" y="2780928"/>
            <a:ext cx="4320480" cy="3671912"/>
          </a:xfrm>
          <a:prstGeom prst="rect">
            <a:avLst/>
          </a:prstGeom>
          <a:gradFill flip="none" rotWithShape="1">
            <a:gsLst>
              <a:gs pos="5300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rtlCol="0" anchor="t"/>
          <a:lstStyle/>
          <a:p>
            <a:pPr marL="177800" indent="-177800" algn="just" fontAlgn="ctr">
              <a:lnSpc>
                <a:spcPct val="110000"/>
              </a:lnSpc>
              <a:spcAft>
                <a:spcPts val="400"/>
              </a:spcAft>
              <a:buClr>
                <a:srgbClr val="5F8AC3"/>
              </a:buClr>
              <a:buFont typeface="Wingdings" panose="05000000000000000000" pitchFamily="2" charset="2"/>
              <a:buChar char="n"/>
            </a:pPr>
            <a:r>
              <a:rPr lang="ja-JP" altLang="en-US" sz="1400" dirty="0">
                <a:solidFill>
                  <a:schemeClr val="tx1"/>
                </a:solidFill>
                <a:latin typeface="Arial" panose="020B0604020202020204" pitchFamily="34" charset="0"/>
                <a:ea typeface="ＭＳ Ｐゴシック" panose="020B0600070205080204" pitchFamily="50" charset="-128"/>
              </a:rPr>
              <a:t>国民に加入を義務付ける公的な健康保険制度はなかったが、</a:t>
            </a:r>
            <a:r>
              <a:rPr lang="en-US" altLang="ja-JP" sz="1400" dirty="0">
                <a:solidFill>
                  <a:schemeClr val="tx1"/>
                </a:solidFill>
                <a:latin typeface="Arial" panose="020B0604020202020204" pitchFamily="34" charset="0"/>
                <a:ea typeface="ＭＳ Ｐゴシック" panose="020B0600070205080204" pitchFamily="50" charset="-128"/>
              </a:rPr>
              <a:t>2012</a:t>
            </a:r>
            <a:r>
              <a:rPr lang="ja-JP" altLang="en-US" sz="1400" dirty="0">
                <a:solidFill>
                  <a:schemeClr val="tx1"/>
                </a:solidFill>
                <a:latin typeface="Arial" panose="020B0604020202020204" pitchFamily="34" charset="0"/>
                <a:ea typeface="ＭＳ Ｐゴシック" panose="020B0600070205080204" pitchFamily="50" charset="-128"/>
              </a:rPr>
              <a:t>年から</a:t>
            </a:r>
            <a:r>
              <a:rPr lang="en-US" altLang="ja-JP" sz="1400" dirty="0">
                <a:solidFill>
                  <a:schemeClr val="tx1"/>
                </a:solidFill>
                <a:latin typeface="Arial" panose="020B0604020202020204" pitchFamily="34" charset="0"/>
                <a:ea typeface="ＭＳ Ｐゴシック" panose="020B0600070205080204" pitchFamily="50" charset="-128"/>
              </a:rPr>
              <a:t>5,000</a:t>
            </a:r>
            <a:r>
              <a:rPr lang="ja-JP" altLang="en-US" sz="1400" dirty="0">
                <a:solidFill>
                  <a:schemeClr val="tx1"/>
                </a:solidFill>
                <a:latin typeface="Arial" panose="020B0604020202020204" pitchFamily="34" charset="0"/>
                <a:ea typeface="ＭＳ Ｐゴシック" panose="020B0600070205080204" pitchFamily="50" charset="-128"/>
              </a:rPr>
              <a:t>万人の貧困層を順次、健康保険に加入させる計画を保健省が策定した。</a:t>
            </a:r>
            <a:endParaRPr lang="en-US" altLang="ja-JP" sz="1400" dirty="0">
              <a:solidFill>
                <a:schemeClr val="tx1"/>
              </a:solidFill>
              <a:latin typeface="Arial" panose="020B0604020202020204" pitchFamily="34" charset="0"/>
              <a:ea typeface="ＭＳ Ｐゴシック" panose="020B0600070205080204" pitchFamily="50" charset="-128"/>
            </a:endParaRPr>
          </a:p>
        </p:txBody>
      </p:sp>
      <p:sp>
        <p:nvSpPr>
          <p:cNvPr id="30" name="正方形/長方形 29"/>
          <p:cNvSpPr/>
          <p:nvPr/>
        </p:nvSpPr>
        <p:spPr>
          <a:xfrm>
            <a:off x="1589087" y="3794241"/>
            <a:ext cx="3219897" cy="1303653"/>
          </a:xfrm>
          <a:prstGeom prst="rect">
            <a:avLst/>
          </a:prstGeom>
          <a:gradFill flip="none" rotWithShape="1">
            <a:gsLst>
              <a:gs pos="0">
                <a:srgbClr val="83A4D1"/>
              </a:gs>
              <a:gs pos="100000">
                <a:srgbClr val="DDE6F3"/>
              </a:gs>
            </a:gsLst>
            <a:lin ang="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rtlCol="0" anchor="t"/>
          <a:lstStyle/>
          <a:p>
            <a:pPr marL="177800" indent="-177800" algn="just" fontAlgn="ctr">
              <a:lnSpc>
                <a:spcPct val="110000"/>
              </a:lnSpc>
              <a:spcAft>
                <a:spcPts val="400"/>
              </a:spcAft>
              <a:buClr>
                <a:srgbClr val="5F8AC3"/>
              </a:buClr>
              <a:buFont typeface="Wingdings" panose="05000000000000000000" pitchFamily="2" charset="2"/>
              <a:buChar char="n"/>
            </a:pPr>
            <a:endParaRPr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23" name="円/楕円 22"/>
          <p:cNvSpPr/>
          <p:nvPr/>
        </p:nvSpPr>
        <p:spPr>
          <a:xfrm>
            <a:off x="757191" y="3780452"/>
            <a:ext cx="1942465" cy="1942465"/>
          </a:xfrm>
          <a:prstGeom prst="ellipse">
            <a:avLst/>
          </a:prstGeom>
          <a:solidFill>
            <a:srgbClr val="E8E8E8"/>
          </a:solidFill>
          <a:ln w="9525"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8" name="グラフ 37"/>
          <p:cNvGraphicFramePr/>
          <p:nvPr/>
        </p:nvGraphicFramePr>
        <p:xfrm>
          <a:off x="285751" y="3645024"/>
          <a:ext cx="2896882" cy="2207858"/>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title"/>
          </p:nvPr>
        </p:nvSpPr>
        <p:spPr/>
        <p:txBody>
          <a:bodyPr/>
          <a:lstStyle/>
          <a:p>
            <a:r>
              <a:rPr lang="ja-JP" altLang="en-US" dirty="0"/>
              <a:t>バングラデシュ／医療関連／制度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保険制度（</a:t>
            </a:r>
            <a:r>
              <a:rPr lang="en-US" altLang="ja-JP" dirty="0"/>
              <a:t>1/2</a:t>
            </a:r>
            <a:r>
              <a:rPr lang="ja-JP" altLang="en-US" dirty="0"/>
              <a:t>）</a:t>
            </a:r>
          </a:p>
        </p:txBody>
      </p:sp>
      <p:sp>
        <p:nvSpPr>
          <p:cNvPr id="86" name="テキスト ボックス 85"/>
          <p:cNvSpPr txBox="1"/>
          <p:nvPr/>
        </p:nvSpPr>
        <p:spPr>
          <a:xfrm>
            <a:off x="200472" y="6594920"/>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t>JETRO</a:t>
            </a:r>
            <a:r>
              <a:rPr kumimoji="0" lang="ja-JP" altLang="en-US" sz="800" dirty="0" bmk=""/>
              <a:t>「バングラデシュ </a:t>
            </a:r>
            <a:r>
              <a:rPr kumimoji="0" lang="en-US" altLang="ja-JP" sz="800" dirty="0" bmk=""/>
              <a:t>BOP</a:t>
            </a:r>
            <a:r>
              <a:rPr kumimoji="0" lang="ja-JP" altLang="en-US" sz="800" dirty="0" bmk=""/>
              <a:t>実態調査レポート」（</a:t>
            </a:r>
            <a:r>
              <a:rPr kumimoji="0" lang="en-US" altLang="ja-JP" sz="800" dirty="0" bmk=""/>
              <a:t>2013</a:t>
            </a:r>
            <a:r>
              <a:rPr kumimoji="0" lang="ja-JP" altLang="en-US" sz="800" dirty="0" bmk=""/>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 </a:t>
            </a:r>
            <a:r>
              <a:rPr kumimoji="0" lang="ja-JP" altLang="en-US" sz="800" dirty="0" bmk=""/>
              <a:t>、</a:t>
            </a:r>
            <a:r>
              <a:rPr kumimoji="0" lang="en-US" altLang="ja-JP" sz="800" dirty="0" bmk=""/>
              <a:t>MetLife</a:t>
            </a:r>
            <a:r>
              <a:rPr kumimoji="0" lang="ja-JP" altLang="en-US" sz="800" dirty="0" bmk=""/>
              <a:t>ホームページ </a:t>
            </a:r>
          </a:p>
        </p:txBody>
      </p:sp>
      <p:grpSp>
        <p:nvGrpSpPr>
          <p:cNvPr id="10" name="グループ化 9"/>
          <p:cNvGrpSpPr/>
          <p:nvPr/>
        </p:nvGrpSpPr>
        <p:grpSpPr>
          <a:xfrm>
            <a:off x="452846" y="1917328"/>
            <a:ext cx="8964649" cy="288032"/>
            <a:chOff x="452846" y="1917328"/>
            <a:chExt cx="8964649" cy="288032"/>
          </a:xfrm>
        </p:grpSpPr>
        <p:cxnSp>
          <p:nvCxnSpPr>
            <p:cNvPr id="25" name="直線コネクタ 24"/>
            <p:cNvCxnSpPr/>
            <p:nvPr/>
          </p:nvCxnSpPr>
          <p:spPr>
            <a:xfrm>
              <a:off x="452846" y="2205360"/>
              <a:ext cx="893499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Rectangle 6"/>
            <p:cNvSpPr>
              <a:spLocks noChangeArrowheads="1"/>
            </p:cNvSpPr>
            <p:nvPr/>
          </p:nvSpPr>
          <p:spPr bwMode="auto">
            <a:xfrm>
              <a:off x="452846" y="1917328"/>
              <a:ext cx="8964649"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健康保険制度</a:t>
              </a:r>
            </a:p>
          </p:txBody>
        </p:sp>
      </p:grpSp>
      <p:sp>
        <p:nvSpPr>
          <p:cNvPr id="16" name="片側の 2 つの角を丸めた四角形 15"/>
          <p:cNvSpPr/>
          <p:nvPr/>
        </p:nvSpPr>
        <p:spPr bwMode="auto">
          <a:xfrm>
            <a:off x="488504" y="2420888"/>
            <a:ext cx="4320480" cy="360040"/>
          </a:xfrm>
          <a:prstGeom prst="round2SameRect">
            <a:avLst>
              <a:gd name="adj1" fmla="val 27911"/>
              <a:gd name="adj2" fmla="val 0"/>
            </a:avLst>
          </a:pr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36000" rtlCol="0" anchor="ctr"/>
          <a:lstStyle/>
          <a:p>
            <a:pPr algn="ctr" fontAlgn="ctr"/>
            <a:r>
              <a:rPr lang="ja-JP" altLang="en-US" sz="14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公的な健康保険制度</a:t>
            </a:r>
            <a:endParaRPr lang="zh-TW" altLang="en-US" sz="14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7" name="片側の 2 つの角を丸めた四角形 16"/>
          <p:cNvSpPr/>
          <p:nvPr/>
        </p:nvSpPr>
        <p:spPr bwMode="auto">
          <a:xfrm>
            <a:off x="5097016" y="2420888"/>
            <a:ext cx="4320479" cy="360040"/>
          </a:xfrm>
          <a:prstGeom prst="round2SameRect">
            <a:avLst>
              <a:gd name="adj1" fmla="val 27911"/>
              <a:gd name="adj2" fmla="val 0"/>
            </a:avLst>
          </a:pr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36000" rtlCol="0" anchor="ctr"/>
          <a:lstStyle/>
          <a:p>
            <a:pPr algn="ctr" fontAlgn="ctr"/>
            <a:r>
              <a:rPr lang="ja-JP" altLang="en-US" sz="14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民間の健康保険制度</a:t>
            </a:r>
            <a:endParaRPr lang="zh-TW" altLang="en-US" sz="14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8" name="正方形/長方形 17"/>
          <p:cNvSpPr/>
          <p:nvPr/>
        </p:nvSpPr>
        <p:spPr>
          <a:xfrm>
            <a:off x="5097016" y="2780928"/>
            <a:ext cx="4320479" cy="3671912"/>
          </a:xfrm>
          <a:prstGeom prst="rect">
            <a:avLst/>
          </a:prstGeom>
          <a:gradFill flip="none" rotWithShape="1">
            <a:gsLst>
              <a:gs pos="5300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rtlCol="0" anchor="t"/>
          <a:lstStyle/>
          <a:p>
            <a:pPr algn="just" fontAlgn="ctr">
              <a:lnSpc>
                <a:spcPct val="110000"/>
              </a:lnSpc>
              <a:spcAft>
                <a:spcPts val="400"/>
              </a:spcAft>
              <a:buClr>
                <a:srgbClr val="5F8AC3"/>
              </a:buClr>
            </a:pPr>
            <a:endParaRPr lang="ja-JP" altLang="en-US" sz="1150" dirty="0">
              <a:solidFill>
                <a:schemeClr val="tx1"/>
              </a:solidFill>
              <a:highlight>
                <a:srgbClr val="008000"/>
              </a:highlight>
              <a:latin typeface="Arial" panose="020B0604020202020204" pitchFamily="34" charset="0"/>
              <a:ea typeface="ＭＳ Ｐゴシック" panose="020B060007020508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1293246492"/>
              </p:ext>
            </p:extLst>
          </p:nvPr>
        </p:nvGraphicFramePr>
        <p:xfrm>
          <a:off x="5288986" y="3099778"/>
          <a:ext cx="4019860" cy="3109487"/>
        </p:xfrm>
        <a:graphic>
          <a:graphicData uri="http://schemas.openxmlformats.org/drawingml/2006/table">
            <a:tbl>
              <a:tblPr firstRow="1" bandRow="1">
                <a:tableStyleId>{5C22544A-7EE6-4342-B048-85BDC9FD1C3A}</a:tableStyleId>
              </a:tblPr>
              <a:tblGrid>
                <a:gridCol w="1515971">
                  <a:extLst>
                    <a:ext uri="{9D8B030D-6E8A-4147-A177-3AD203B41FA5}">
                      <a16:colId xmlns:a16="http://schemas.microsoft.com/office/drawing/2014/main" val="20000"/>
                    </a:ext>
                  </a:extLst>
                </a:gridCol>
                <a:gridCol w="2503889">
                  <a:extLst>
                    <a:ext uri="{9D8B030D-6E8A-4147-A177-3AD203B41FA5}">
                      <a16:colId xmlns:a16="http://schemas.microsoft.com/office/drawing/2014/main" val="20001"/>
                    </a:ext>
                  </a:extLst>
                </a:gridCol>
              </a:tblGrid>
              <a:tr h="1699787">
                <a:tc>
                  <a:txBody>
                    <a:bodyPr/>
                    <a:lstStyle/>
                    <a:p>
                      <a:pPr fontAlgn="ctr"/>
                      <a:r>
                        <a:rPr kumimoji="1" lang="en-US" altLang="ja-JP" sz="1200" b="0" dirty="0">
                          <a:latin typeface="Arial Black" panose="020B0A04020102020204" pitchFamily="34" charset="0"/>
                        </a:rPr>
                        <a:t>MetLife Bangladesh</a:t>
                      </a: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D6AA7"/>
                    </a:solidFill>
                  </a:tcPr>
                </a:tc>
                <a:tc>
                  <a:txBody>
                    <a:bodyPr/>
                    <a:lstStyle/>
                    <a:p>
                      <a:pPr marL="152400" indent="-152400" algn="just" fontAlgn="ctr">
                        <a:spcAft>
                          <a:spcPts val="300"/>
                        </a:spcAft>
                        <a:buClr>
                          <a:srgbClr val="5F8AC3"/>
                        </a:buClr>
                        <a:buSzPct val="80000"/>
                        <a:buFont typeface="Wingdings" panose="05000000000000000000" pitchFamily="2" charset="2"/>
                        <a:buChar char="l"/>
                      </a:pPr>
                      <a:r>
                        <a:rPr kumimoji="1" lang="ja-JP" altLang="en-US" sz="1200" b="0" dirty="0">
                          <a:solidFill>
                            <a:schemeClr val="tx1"/>
                          </a:solidFill>
                        </a:rPr>
                        <a:t>バングラデシュで</a:t>
                      </a:r>
                      <a:r>
                        <a:rPr kumimoji="1" lang="en-US" altLang="ja-JP" sz="1200" b="0" dirty="0">
                          <a:solidFill>
                            <a:schemeClr val="tx1"/>
                          </a:solidFill>
                        </a:rPr>
                        <a:t>65</a:t>
                      </a:r>
                      <a:r>
                        <a:rPr kumimoji="1" lang="ja-JP" altLang="en-US" sz="1200" b="0" dirty="0">
                          <a:solidFill>
                            <a:schemeClr val="tx1"/>
                          </a:solidFill>
                        </a:rPr>
                        <a:t>年以上にわたりサービスを提供している。</a:t>
                      </a:r>
                      <a:r>
                        <a:rPr kumimoji="1" lang="en-US" altLang="ja-JP" sz="1200" b="0" dirty="0">
                          <a:solidFill>
                            <a:schemeClr val="tx1"/>
                          </a:solidFill>
                        </a:rPr>
                        <a:t>1997</a:t>
                      </a:r>
                      <a:r>
                        <a:rPr kumimoji="1" lang="ja-JP" altLang="en-US" sz="1200" b="0" dirty="0">
                          <a:solidFill>
                            <a:schemeClr val="tx1"/>
                          </a:solidFill>
                        </a:rPr>
                        <a:t>年以来、バングラデシュ国内では最大の生命保険会社であり、</a:t>
                      </a:r>
                      <a:r>
                        <a:rPr kumimoji="1" lang="en-US" altLang="ja-JP" sz="1200" b="0" dirty="0">
                          <a:solidFill>
                            <a:schemeClr val="tx1"/>
                          </a:solidFill>
                        </a:rPr>
                        <a:t>100</a:t>
                      </a:r>
                      <a:r>
                        <a:rPr kumimoji="1" lang="ja-JP" altLang="en-US" sz="1200" b="0" dirty="0">
                          <a:solidFill>
                            <a:schemeClr val="tx1"/>
                          </a:solidFill>
                        </a:rPr>
                        <a:t>万以上の顧客にサービスを提供している。</a:t>
                      </a:r>
                      <a:endParaRPr kumimoji="1" lang="en-US" altLang="ja-JP" sz="1200" b="0" dirty="0">
                        <a:solidFill>
                          <a:schemeClr val="tx1"/>
                        </a:solidFill>
                      </a:endParaRPr>
                    </a:p>
                    <a:p>
                      <a:pPr marL="152400" indent="-152400" algn="just" fontAlgn="ctr">
                        <a:spcAft>
                          <a:spcPts val="300"/>
                        </a:spcAft>
                        <a:buClr>
                          <a:srgbClr val="5F8AC3"/>
                        </a:buClr>
                        <a:buSzPct val="80000"/>
                        <a:buFont typeface="Wingdings" panose="05000000000000000000" pitchFamily="2" charset="2"/>
                        <a:buChar char="l"/>
                      </a:pPr>
                      <a:r>
                        <a:rPr kumimoji="1" lang="ja-JP" altLang="en-US" sz="1200" b="0" dirty="0">
                          <a:solidFill>
                            <a:schemeClr val="tx1"/>
                          </a:solidFill>
                        </a:rPr>
                        <a:t>入院、外来治療、重病をカバーする包括的な健康保険を提供する。</a:t>
                      </a:r>
                    </a:p>
                  </a:txBody>
                  <a:tcPr marL="1080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221722">
                <a:tc>
                  <a:txBody>
                    <a:bodyPr/>
                    <a:lstStyle/>
                    <a:p>
                      <a:pPr marL="0" algn="l" defTabSz="914400" rtl="0" eaLnBrk="1" fontAlgn="ctr" latinLnBrk="0" hangingPunct="1"/>
                      <a:r>
                        <a:rPr kumimoji="1" lang="en-US" altLang="ja-JP" sz="1200" b="0" kern="1200" dirty="0">
                          <a:solidFill>
                            <a:schemeClr val="lt1"/>
                          </a:solidFill>
                          <a:latin typeface="Arial Black" panose="020B0A04020102020204" pitchFamily="34" charset="0"/>
                          <a:ea typeface="+mn-ea"/>
                          <a:cs typeface="+mn-cs"/>
                        </a:rPr>
                        <a:t>Green</a:t>
                      </a:r>
                      <a:r>
                        <a:rPr kumimoji="1" lang="ja-JP" altLang="en-US" sz="1200" b="0" kern="1200" dirty="0">
                          <a:solidFill>
                            <a:schemeClr val="lt1"/>
                          </a:solidFill>
                          <a:latin typeface="Arial Black" panose="020B0A04020102020204" pitchFamily="34" charset="0"/>
                          <a:ea typeface="+mn-ea"/>
                          <a:cs typeface="+mn-cs"/>
                        </a:rPr>
                        <a:t> </a:t>
                      </a:r>
                      <a:r>
                        <a:rPr kumimoji="1" lang="en-US" altLang="ja-JP" sz="1200" b="0" kern="1200" dirty="0">
                          <a:solidFill>
                            <a:schemeClr val="lt1"/>
                          </a:solidFill>
                          <a:latin typeface="Arial Black" panose="020B0A04020102020204" pitchFamily="34" charset="0"/>
                          <a:ea typeface="+mn-ea"/>
                          <a:cs typeface="+mn-cs"/>
                        </a:rPr>
                        <a:t>Delta</a:t>
                      </a:r>
                      <a:r>
                        <a:rPr kumimoji="1" lang="ja-JP" altLang="en-US" sz="1200" b="0" kern="1200" dirty="0">
                          <a:solidFill>
                            <a:schemeClr val="lt1"/>
                          </a:solidFill>
                          <a:latin typeface="Arial Black" panose="020B0A04020102020204" pitchFamily="34" charset="0"/>
                          <a:ea typeface="+mn-ea"/>
                          <a:cs typeface="+mn-cs"/>
                        </a:rPr>
                        <a:t> </a:t>
                      </a:r>
                      <a:r>
                        <a:rPr kumimoji="1" lang="en-US" altLang="ja-JP" sz="1200" b="0" kern="1200" dirty="0">
                          <a:solidFill>
                            <a:schemeClr val="lt1"/>
                          </a:solidFill>
                          <a:latin typeface="Arial Black" panose="020B0A04020102020204" pitchFamily="34" charset="0"/>
                          <a:ea typeface="+mn-ea"/>
                          <a:cs typeface="+mn-cs"/>
                        </a:rPr>
                        <a:t>Insurance Company</a:t>
                      </a:r>
                      <a:endParaRPr kumimoji="1" lang="ja-JP" altLang="en-US" sz="1200" b="0" kern="1200" dirty="0">
                        <a:solidFill>
                          <a:schemeClr val="lt1"/>
                        </a:solidFill>
                        <a:latin typeface="Arial Black" panose="020B0A04020102020204" pitchFamily="34" charset="0"/>
                        <a:ea typeface="+mn-ea"/>
                        <a:cs typeface="+mn-cs"/>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rgbClr val="3D6AA7"/>
                    </a:solidFill>
                  </a:tcPr>
                </a:tc>
                <a:tc>
                  <a:txBody>
                    <a:bodyPr/>
                    <a:lstStyle/>
                    <a:p>
                      <a:pPr marL="144463" indent="-144463" algn="just" fontAlgn="ctr">
                        <a:spcAft>
                          <a:spcPts val="300"/>
                        </a:spcAft>
                        <a:buClr>
                          <a:srgbClr val="5F8AC3"/>
                        </a:buClr>
                        <a:buSzPct val="80000"/>
                        <a:buFont typeface="Wingdings" panose="05000000000000000000" pitchFamily="2" charset="2"/>
                        <a:buChar char="l"/>
                      </a:pPr>
                      <a:r>
                        <a:rPr kumimoji="1" lang="ja-JP" altLang="en-US" sz="1200" kern="1200" dirty="0">
                          <a:solidFill>
                            <a:schemeClr val="dk1"/>
                          </a:solidFill>
                          <a:latin typeface="+mn-lt"/>
                          <a:ea typeface="+mn-ea"/>
                          <a:cs typeface="+mn-cs"/>
                        </a:rPr>
                        <a:t>個人、家族、企業、低所得層、農村部の人々に医療保険ソリューションを提供する民間保険会社である。</a:t>
                      </a:r>
                      <a:endParaRPr kumimoji="1" lang="en-US" altLang="ja-JP" sz="1200" kern="1200" dirty="0">
                        <a:solidFill>
                          <a:schemeClr val="dk1"/>
                        </a:solidFill>
                        <a:latin typeface="+mn-lt"/>
                        <a:ea typeface="+mn-ea"/>
                        <a:cs typeface="+mn-cs"/>
                      </a:endParaRPr>
                    </a:p>
                    <a:p>
                      <a:pPr marL="144463" indent="-144463" algn="just" fontAlgn="ctr">
                        <a:spcAft>
                          <a:spcPts val="300"/>
                        </a:spcAft>
                        <a:buClr>
                          <a:srgbClr val="5F8AC3"/>
                        </a:buClr>
                        <a:buSzPct val="80000"/>
                        <a:buFont typeface="Wingdings" panose="05000000000000000000" pitchFamily="2" charset="2"/>
                        <a:buChar char="l"/>
                      </a:pPr>
                      <a:r>
                        <a:rPr kumimoji="1" lang="ja-JP" altLang="en-US" sz="1200" kern="1200" dirty="0">
                          <a:solidFill>
                            <a:schemeClr val="dk1"/>
                          </a:solidFill>
                          <a:latin typeface="+mn-lt"/>
                          <a:ea typeface="+mn-ea"/>
                          <a:cs typeface="+mn-cs"/>
                        </a:rPr>
                        <a:t>入院、外来治療、予防サービス、健康プログラム、および重症疾患に対する保険を提供している。</a:t>
                      </a:r>
                    </a:p>
                  </a:txBody>
                  <a:tcPr marL="1080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9" name="円/楕円 18"/>
          <p:cNvSpPr/>
          <p:nvPr/>
        </p:nvSpPr>
        <p:spPr>
          <a:xfrm>
            <a:off x="1452945" y="4494255"/>
            <a:ext cx="553635" cy="553635"/>
          </a:xfrm>
          <a:prstGeom prst="ellipse">
            <a:avLst/>
          </a:prstGeom>
          <a:solidFill>
            <a:srgbClr val="FFFFFF"/>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1200" b="1">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人 口</a:t>
            </a:r>
            <a:endParaRPr lang="ja-JP" altLang="en-US" sz="1200" b="1"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0" name="テキスト ボックス 19"/>
          <p:cNvSpPr txBox="1"/>
          <p:nvPr/>
        </p:nvSpPr>
        <p:spPr>
          <a:xfrm>
            <a:off x="1747598" y="3884266"/>
            <a:ext cx="589941" cy="246221"/>
          </a:xfrm>
          <a:prstGeom prst="rect">
            <a:avLst/>
          </a:prstGeom>
          <a:noFill/>
        </p:spPr>
        <p:txBody>
          <a:bodyPr wrap="square" rtlCol="0">
            <a:spAutoFit/>
          </a:bodyPr>
          <a:lstStyle/>
          <a:p>
            <a:r>
              <a:rPr lang="ja-JP" altLang="en-US"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貧困層</a:t>
            </a:r>
            <a:endParaRPr kumimoji="1" lang="ja-JP" altLang="en-US"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正方形/長方形 20"/>
          <p:cNvSpPr/>
          <p:nvPr/>
        </p:nvSpPr>
        <p:spPr>
          <a:xfrm>
            <a:off x="2890896" y="4108558"/>
            <a:ext cx="1728192" cy="675011"/>
          </a:xfrm>
          <a:prstGeom prst="rect">
            <a:avLst/>
          </a:prstGeom>
          <a:solidFill>
            <a:srgbClr val="5F8AC3"/>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38BEE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ctr">
              <a:lnSpc>
                <a:spcPts val="1260"/>
              </a:lnSpc>
            </a:pPr>
            <a:r>
              <a:rPr lang="ja-JP" altLang="en-US" sz="1050" b="1" dirty="0">
                <a:solidFill>
                  <a:schemeClr val="bg1"/>
                </a:solidFill>
                <a:latin typeface="ＭＳ Ｐゴシック" panose="020B0600070205080204" pitchFamily="50" charset="-128"/>
                <a:ea typeface="ＭＳ Ｐゴシック" panose="020B0600070205080204" pitchFamily="50" charset="-128"/>
              </a:rPr>
              <a:t>公的な健康保険制度に</a:t>
            </a:r>
            <a:endParaRPr lang="en-US" altLang="ja-JP" sz="1050" b="1" dirty="0">
              <a:solidFill>
                <a:schemeClr val="bg1"/>
              </a:solidFill>
              <a:latin typeface="ＭＳ Ｐゴシック" panose="020B0600070205080204" pitchFamily="50" charset="-128"/>
              <a:ea typeface="ＭＳ Ｐゴシック" panose="020B0600070205080204" pitchFamily="50" charset="-128"/>
            </a:endParaRPr>
          </a:p>
          <a:p>
            <a:pPr algn="ctr" fontAlgn="ctr">
              <a:lnSpc>
                <a:spcPts val="1260"/>
              </a:lnSpc>
            </a:pPr>
            <a:r>
              <a:rPr lang="ja-JP" altLang="en-US" sz="1050" b="1" dirty="0">
                <a:solidFill>
                  <a:schemeClr val="bg1"/>
                </a:solidFill>
                <a:latin typeface="ＭＳ Ｐゴシック" panose="020B0600070205080204" pitchFamily="50" charset="-128"/>
                <a:ea typeface="ＭＳ Ｐゴシック" panose="020B0600070205080204" pitchFamily="50" charset="-128"/>
              </a:rPr>
              <a:t>順次加入させる計画</a:t>
            </a:r>
            <a:endParaRPr lang="en-US" altLang="ja-JP" sz="1050" b="1" dirty="0">
              <a:solidFill>
                <a:schemeClr val="bg1"/>
              </a:solidFill>
              <a:latin typeface="ＭＳ Ｐゴシック" panose="020B0600070205080204" pitchFamily="50" charset="-128"/>
              <a:ea typeface="ＭＳ Ｐゴシック" panose="020B0600070205080204" pitchFamily="50" charset="-128"/>
            </a:endParaRPr>
          </a:p>
          <a:p>
            <a:pPr algn="ctr" fontAlgn="ctr">
              <a:lnSpc>
                <a:spcPts val="1260"/>
              </a:lnSpc>
            </a:pPr>
            <a:r>
              <a:rPr lang="ja-JP" altLang="en-US" sz="900" dirty="0">
                <a:solidFill>
                  <a:schemeClr val="bg1"/>
                </a:solidFill>
                <a:latin typeface="ＭＳ Ｐゴシック" panose="020B0600070205080204" pitchFamily="50" charset="-128"/>
                <a:ea typeface="ＭＳ Ｐゴシック" panose="020B0600070205080204" pitchFamily="50" charset="-128"/>
              </a:rPr>
              <a:t>（</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保険料：一般税収からの支払 </a:t>
            </a:r>
            <a:r>
              <a:rPr lang="ja-JP" altLang="en-US" sz="900" dirty="0">
                <a:solidFill>
                  <a:schemeClr val="bg1"/>
                </a:solidFill>
                <a:latin typeface="ＭＳ Ｐゴシック" panose="020B0600070205080204" pitchFamily="50" charset="-128"/>
                <a:ea typeface="ＭＳ Ｐゴシック" panose="020B0600070205080204" pitchFamily="50" charset="-128"/>
              </a:rPr>
              <a:t>）</a:t>
            </a:r>
            <a:endParaRPr kumimoji="1" lang="ja-JP" altLang="en-US"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テキスト ボックス 40"/>
          <p:cNvSpPr txBox="1"/>
          <p:nvPr/>
        </p:nvSpPr>
        <p:spPr>
          <a:xfrm>
            <a:off x="1733017" y="4213018"/>
            <a:ext cx="1131751" cy="358881"/>
          </a:xfrm>
          <a:prstGeom prst="rect">
            <a:avLst/>
          </a:prstGeom>
          <a:noFill/>
        </p:spPr>
        <p:txBody>
          <a:bodyPr wrap="square" rtlCol="0">
            <a:spAutoFit/>
          </a:bodyPr>
          <a:lstStyle/>
          <a:p>
            <a:pPr>
              <a:lnSpc>
                <a:spcPts val="1800"/>
              </a:lnSpc>
            </a:pPr>
            <a:r>
              <a:rPr kumimoji="1" lang="en-US" altLang="ja-JP" sz="3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31</a:t>
            </a:r>
            <a:r>
              <a:rPr kumimoji="1" lang="en-US" altLang="ja-JP" sz="2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42" name="テキスト ボックス 41"/>
          <p:cNvSpPr txBox="1"/>
          <p:nvPr/>
        </p:nvSpPr>
        <p:spPr>
          <a:xfrm>
            <a:off x="1855870" y="4438123"/>
            <a:ext cx="915725" cy="246221"/>
          </a:xfrm>
          <a:prstGeom prst="rect">
            <a:avLst/>
          </a:prstGeom>
          <a:noFill/>
        </p:spPr>
        <p:txBody>
          <a:bodyPr wrap="square" rtlCol="0">
            <a:spAutoFit/>
          </a:bodyPr>
          <a:lstStyle>
            <a:defPPr>
              <a:defRPr lang="ja-JP"/>
            </a:defPPr>
            <a:lvl1pPr>
              <a:defRPr sz="900">
                <a:solidFill>
                  <a:schemeClr val="bg1"/>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000" dirty="0"/>
              <a:t>（</a:t>
            </a:r>
            <a:r>
              <a:rPr lang="en-US" altLang="ja-JP" sz="1000" dirty="0"/>
              <a:t>5,000</a:t>
            </a:r>
            <a:r>
              <a:rPr lang="ja-JP" altLang="en-US" sz="1000" dirty="0"/>
              <a:t>万人）</a:t>
            </a:r>
          </a:p>
        </p:txBody>
      </p:sp>
      <p:sp>
        <p:nvSpPr>
          <p:cNvPr id="43" name="円弧 42"/>
          <p:cNvSpPr/>
          <p:nvPr/>
        </p:nvSpPr>
        <p:spPr>
          <a:xfrm rot="5592851" flipH="1">
            <a:off x="1999926" y="3814229"/>
            <a:ext cx="1175713" cy="972995"/>
          </a:xfrm>
          <a:prstGeom prst="arc">
            <a:avLst>
              <a:gd name="adj1" fmla="val 17942959"/>
              <a:gd name="adj2" fmla="val 2352356"/>
            </a:avLst>
          </a:prstGeom>
          <a:ln w="107950" cap="flat" cmpd="sng" algn="ctr">
            <a:gradFill flip="none" rotWithShape="1">
              <a:gsLst>
                <a:gs pos="0">
                  <a:srgbClr val="C71F0D"/>
                </a:gs>
                <a:gs pos="100000">
                  <a:schemeClr val="bg1">
                    <a:alpha val="0"/>
                  </a:schemeClr>
                </a:gs>
              </a:gsLst>
              <a:lin ang="5400000" scaled="0"/>
              <a:tileRect/>
            </a:gradFill>
            <a:prstDash val="solid"/>
            <a:round/>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テキスト ボックス 7"/>
          <p:cNvSpPr txBox="1"/>
          <p:nvPr/>
        </p:nvSpPr>
        <p:spPr>
          <a:xfrm>
            <a:off x="807720" y="5785906"/>
            <a:ext cx="3848100" cy="429220"/>
          </a:xfrm>
          <a:prstGeom prst="rect">
            <a:avLst/>
          </a:prstGeom>
          <a:noFill/>
        </p:spPr>
        <p:txBody>
          <a:bodyPr wrap="square" lIns="0" rIns="0" rtlCol="0">
            <a:spAutoFit/>
          </a:bodyPr>
          <a:lstStyle/>
          <a:p>
            <a:pPr marL="0" lvl="1">
              <a:lnSpc>
                <a:spcPts val="1400"/>
              </a:lnSpc>
            </a:pPr>
            <a:r>
              <a:rPr lang="ja-JP" altLang="en-US" sz="1100" dirty="0">
                <a:latin typeface="ＭＳ Ｐゴシック" panose="020B0600070205080204" pitchFamily="50" charset="-128"/>
                <a:ea typeface="ＭＳ Ｐゴシック" panose="020B0600070205080204" pitchFamily="50" charset="-128"/>
                <a:cs typeface="Arial" panose="020B0604020202020204" pitchFamily="34" charset="0"/>
              </a:rPr>
              <a:t>貧困層向けの健康保険制度の策定にあたって、バングラデシュ政府の調査団がタイとインドを訪問した。</a:t>
            </a:r>
          </a:p>
        </p:txBody>
      </p:sp>
      <p:sp>
        <p:nvSpPr>
          <p:cNvPr id="28" name="テキスト ボックス 27"/>
          <p:cNvSpPr txBox="1"/>
          <p:nvPr/>
        </p:nvSpPr>
        <p:spPr>
          <a:xfrm>
            <a:off x="3035728" y="3852334"/>
            <a:ext cx="1643887" cy="256224"/>
          </a:xfrm>
          <a:prstGeom prst="rect">
            <a:avLst/>
          </a:prstGeom>
          <a:noFill/>
        </p:spPr>
        <p:txBody>
          <a:bodyPr wrap="square" lIns="0" rIns="0" rtlCol="0">
            <a:spAutoFit/>
          </a:bodyPr>
          <a:lstStyle/>
          <a:p>
            <a:pPr marL="0" lvl="1" algn="ctr">
              <a:lnSpc>
                <a:spcPts val="1400"/>
              </a:lnSpc>
            </a:pPr>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050" b="1" dirty="0">
                <a:latin typeface="Arial" panose="020B0604020202020204" pitchFamily="34" charset="0"/>
                <a:ea typeface="ＭＳ Ｐゴシック" panose="020B0600070205080204" pitchFamily="50" charset="-128"/>
                <a:cs typeface="Arial" panose="020B0604020202020204" pitchFamily="34" charset="0"/>
              </a:rPr>
              <a:t>年から・保健省策定</a:t>
            </a:r>
          </a:p>
        </p:txBody>
      </p:sp>
      <p:sp>
        <p:nvSpPr>
          <p:cNvPr id="27" name="テキスト ボックス 26"/>
          <p:cNvSpPr txBox="1"/>
          <p:nvPr/>
        </p:nvSpPr>
        <p:spPr>
          <a:xfrm>
            <a:off x="200472" y="1167926"/>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加入義務のある公的健康保険制度はなかったが、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年から貧困層を健康保険に順次加入させる計画を保健省が策定した。</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MetLife Bangladesh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Green Delta Insurance Company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が民間の健康保険事業を展開している。</a:t>
            </a:r>
          </a:p>
        </p:txBody>
      </p:sp>
    </p:spTree>
    <p:extLst>
      <p:ext uri="{BB962C8B-B14F-4D97-AF65-F5344CB8AC3E}">
        <p14:creationId xmlns:p14="http://schemas.microsoft.com/office/powerpoint/2010/main" val="267264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バングラデシュ／医療関連／制度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保険制度（</a:t>
            </a:r>
            <a:r>
              <a:rPr lang="en-US" altLang="ja-JP" dirty="0"/>
              <a:t>2/2</a:t>
            </a:r>
            <a:r>
              <a:rPr lang="ja-JP" altLang="en-US" dirty="0"/>
              <a:t>）</a:t>
            </a:r>
          </a:p>
        </p:txBody>
      </p:sp>
      <p:sp>
        <p:nvSpPr>
          <p:cNvPr id="27" name="テキスト ボックス 26"/>
          <p:cNvSpPr txBox="1"/>
          <p:nvPr/>
        </p:nvSpPr>
        <p:spPr>
          <a:xfrm>
            <a:off x="200472" y="1124744"/>
            <a:ext cx="9505056" cy="4369466"/>
          </a:xfrm>
          <a:prstGeom prst="rect">
            <a:avLst/>
          </a:prstGeom>
          <a:noFill/>
        </p:spPr>
        <p:txBody>
          <a:bodyPr wrap="square" lIns="0" tIns="0" rIns="0" bIns="0" rtlCol="0">
            <a:spAutoFit/>
          </a:bodyPr>
          <a:lstStyle/>
          <a:p>
            <a:pPr marL="266700" indent="-2667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国民健康保険公団：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Jiban Bima Corporation</a:t>
            </a:r>
          </a:p>
          <a:p>
            <a:pPr marL="641350" lvl="1" indent="-285750" algn="just">
              <a:lnSpc>
                <a:spcPct val="110000"/>
              </a:lnSpc>
              <a:spcAft>
                <a:spcPts val="200"/>
              </a:spcAft>
              <a:buClr>
                <a:srgbClr val="5F8AC3"/>
              </a:buClr>
              <a:buFont typeface="Wingdings" panose="05000000000000000000" pitchFamily="2" charset="2"/>
              <a:buChar char="Ø"/>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1973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年に設立された国営生命保険会社であり、入院費用や特定の重病な疾患に対する保険を提供している。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355600" lvl="1"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84150" indent="-28575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保健家族福祉省 （</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MoHFW</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The Ministry of Health and Family Welfare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）管轄下の医療保険制度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a:t>
            </a:r>
          </a:p>
          <a:p>
            <a:pPr marL="630238" indent="-285750" algn="just">
              <a:lnSpc>
                <a:spcPct val="110000"/>
              </a:lnSpc>
              <a:spcAft>
                <a:spcPts val="200"/>
              </a:spcAft>
              <a:buClr>
                <a:srgbClr val="5F8AC3"/>
              </a:buClr>
              <a:buFont typeface="Wingdings" panose="05000000000000000000" pitchFamily="2" charset="2"/>
              <a:buChar char="Ø"/>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年に導入された社会的健康保護制度である。この制度は、貧困ライン（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BPL: below-poverty-line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）を下回る人口を対象とし、彼らの自己負担支出を削減し、医療へのアクセスを改善することを目的としている。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630238" indent="-285750" algn="just">
              <a:lnSpc>
                <a:spcPct val="110000"/>
              </a:lnSpc>
              <a:spcAft>
                <a:spcPts val="200"/>
              </a:spcAft>
              <a:buClr>
                <a:srgbClr val="5F8AC3"/>
              </a:buClr>
              <a:buFont typeface="Wingdings" panose="05000000000000000000" pitchFamily="2" charset="2"/>
              <a:buChar char="Ø"/>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BPL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層に代わって国庫が保険料を負担する。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630238" indent="-285750"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福利厚生パッケージには以下のものが含まれる：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144588" lvl="1" indent="-342900" algn="just">
              <a:lnSpc>
                <a:spcPct val="110000"/>
              </a:lnSpc>
              <a:spcAft>
                <a:spcPts val="200"/>
              </a:spcAft>
              <a:buClr>
                <a:srgbClr val="5F8AC3"/>
              </a:buClr>
              <a:buFont typeface="+mj-lt"/>
              <a:buAutoNum type="arabicPeriod"/>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UHC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Universal Health Coverage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）下での無料の医師相談</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144588" lvl="1" indent="-342900" algn="just">
              <a:lnSpc>
                <a:spcPct val="110000"/>
              </a:lnSpc>
              <a:spcAft>
                <a:spcPts val="200"/>
              </a:spcAft>
              <a:buClr>
                <a:srgbClr val="5F8AC3"/>
              </a:buClr>
              <a:buFont typeface="+mj-lt"/>
              <a:buAutoNum type="arabicPeriod"/>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UHC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における無料の薬剤および診断施設の利用</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144588" lvl="1" indent="-342900" algn="just">
              <a:lnSpc>
                <a:spcPct val="110000"/>
              </a:lnSpc>
              <a:spcAft>
                <a:spcPts val="200"/>
              </a:spcAft>
              <a:buClr>
                <a:srgbClr val="5F8AC3"/>
              </a:buClr>
              <a:buFont typeface="+mj-lt"/>
              <a:buAutoNum type="arabicPeriod"/>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二次レベル病院への紹介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801688" lvl="1"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266700" lvl="1" indent="-2667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妊産婦健康バウチャー制度</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641350" lvl="2" indent="-285750"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母子保健の実践を改善するためのスキームは、無料の出産前ケア、出産サービス、出産後ケア、緊急時の医療機関への紹介を含むパッケージを提供する。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641350" lvl="1" indent="-28575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4">
            <a:extLst>
              <a:ext uri="{FF2B5EF4-FFF2-40B4-BE49-F238E27FC236}">
                <a16:creationId xmlns:a16="http://schemas.microsoft.com/office/drawing/2014/main" id="{156C5175-977F-9721-55F0-8E7F4F0A28C3}"/>
              </a:ext>
            </a:extLst>
          </p:cNvPr>
          <p:cNvSpPr txBox="1"/>
          <p:nvPr/>
        </p:nvSpPr>
        <p:spPr>
          <a:xfrm>
            <a:off x="206157" y="652543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バングラデシュ財務省ホームページ</a:t>
            </a:r>
            <a:endParaRPr kumimoji="0" lang="ja-JP" altLang="en-US" sz="800" dirty="0" bmk=""/>
          </a:p>
        </p:txBody>
      </p:sp>
    </p:spTree>
    <p:extLst>
      <p:ext uri="{BB962C8B-B14F-4D97-AF65-F5344CB8AC3E}">
        <p14:creationId xmlns:p14="http://schemas.microsoft.com/office/powerpoint/2010/main" val="1674933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バングラデシュ／医療関連／制度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en-US" altLang="ja-JP" noProof="1">
                <a:latin typeface="Arial Black" panose="020B0A04020102020204" pitchFamily="34" charset="0"/>
              </a:rPr>
              <a:t>NGO</a:t>
            </a:r>
            <a:r>
              <a:rPr lang="ja-JP" altLang="en-US" noProof="1"/>
              <a:t>による</a:t>
            </a:r>
            <a:r>
              <a:rPr lang="ja-JP" altLang="en-US" noProof="1">
                <a:latin typeface="Arial Black" panose="020B0A04020102020204" pitchFamily="34" charset="0"/>
              </a:rPr>
              <a:t>取り組み</a:t>
            </a:r>
            <a:endParaRPr lang="en-US" altLang="ja-JP" noProof="1">
              <a:latin typeface="Arial Black" panose="020B0A04020102020204" pitchFamily="34" charset="0"/>
            </a:endParaRPr>
          </a:p>
        </p:txBody>
      </p:sp>
      <p:sp>
        <p:nvSpPr>
          <p:cNvPr id="4" name="テキスト ボックス 3"/>
          <p:cNvSpPr txBox="1"/>
          <p:nvPr/>
        </p:nvSpPr>
        <p:spPr>
          <a:xfrm>
            <a:off x="200472" y="1124744"/>
            <a:ext cx="9505056" cy="47929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バングラデシュ</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NGO</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局の報告によると、バングラデシュには約</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2,500</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の</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NGO</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が登録されている。（</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年までのデータ）</a:t>
            </a:r>
            <a:endPar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バングラデシュにおける主要な</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NGO</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とその主な活動を以下に挙げる。</a:t>
            </a:r>
            <a:endParaRPr kumimoji="1" lang="en-US" altLang="ja-JP" sz="140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8" name="表 4">
            <a:extLst>
              <a:ext uri="{FF2B5EF4-FFF2-40B4-BE49-F238E27FC236}">
                <a16:creationId xmlns:a16="http://schemas.microsoft.com/office/drawing/2014/main" id="{3DE7735B-7913-D054-32FC-AEB86315D7BD}"/>
              </a:ext>
            </a:extLst>
          </p:cNvPr>
          <p:cNvGraphicFramePr>
            <a:graphicFrameLocks noGrp="1"/>
          </p:cNvGraphicFramePr>
          <p:nvPr>
            <p:extLst>
              <p:ext uri="{D42A27DB-BD31-4B8C-83A1-F6EECF244321}">
                <p14:modId xmlns:p14="http://schemas.microsoft.com/office/powerpoint/2010/main" val="590054593"/>
              </p:ext>
            </p:extLst>
          </p:nvPr>
        </p:nvGraphicFramePr>
        <p:xfrm>
          <a:off x="182283" y="1700808"/>
          <a:ext cx="9505055" cy="4824626"/>
        </p:xfrm>
        <a:graphic>
          <a:graphicData uri="http://schemas.openxmlformats.org/drawingml/2006/table">
            <a:tbl>
              <a:tblPr firstRow="1" bandRow="1">
                <a:tableStyleId>{5C22544A-7EE6-4342-B048-85BDC9FD1C3A}</a:tableStyleId>
              </a:tblPr>
              <a:tblGrid>
                <a:gridCol w="1677284">
                  <a:extLst>
                    <a:ext uri="{9D8B030D-6E8A-4147-A177-3AD203B41FA5}">
                      <a16:colId xmlns:a16="http://schemas.microsoft.com/office/drawing/2014/main" val="20000"/>
                    </a:ext>
                  </a:extLst>
                </a:gridCol>
                <a:gridCol w="1077209">
                  <a:extLst>
                    <a:ext uri="{9D8B030D-6E8A-4147-A177-3AD203B41FA5}">
                      <a16:colId xmlns:a16="http://schemas.microsoft.com/office/drawing/2014/main" val="20001"/>
                    </a:ext>
                  </a:extLst>
                </a:gridCol>
                <a:gridCol w="2520280">
                  <a:extLst>
                    <a:ext uri="{9D8B030D-6E8A-4147-A177-3AD203B41FA5}">
                      <a16:colId xmlns:a16="http://schemas.microsoft.com/office/drawing/2014/main" val="2177152030"/>
                    </a:ext>
                  </a:extLst>
                </a:gridCol>
                <a:gridCol w="4230282">
                  <a:extLst>
                    <a:ext uri="{9D8B030D-6E8A-4147-A177-3AD203B41FA5}">
                      <a16:colId xmlns:a16="http://schemas.microsoft.com/office/drawing/2014/main" val="20003"/>
                    </a:ext>
                  </a:extLst>
                </a:gridCol>
              </a:tblGrid>
              <a:tr h="405002">
                <a:tc>
                  <a:txBody>
                    <a:bodyPr/>
                    <a:lstStyle/>
                    <a:p>
                      <a:pPr marL="0" indent="0" algn="ctr" defTabSz="914423" rtl="0" eaLnBrk="1" fontAlgn="base" latinLnBrk="0" hangingPunct="1">
                        <a:buFont typeface="Arial" panose="020B0604020202020204" pitchFamily="34" charset="0"/>
                        <a:buNone/>
                      </a:pPr>
                      <a:r>
                        <a:rPr kumimoji="1" lang="ja-JP" altLang="en-US" sz="1300" b="0" kern="1200" noProof="1">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団体名</a:t>
                      </a:r>
                    </a:p>
                  </a:txBody>
                  <a:tcPr marT="45721" marB="45721"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indent="0" algn="ctr" defTabSz="914423" rtl="0" eaLnBrk="1" fontAlgn="base" latinLnBrk="0" hangingPunct="1">
                        <a:buFont typeface="Arial" panose="020B0604020202020204" pitchFamily="34" charset="0"/>
                        <a:buNone/>
                      </a:pPr>
                      <a:r>
                        <a:rPr kumimoji="1" lang="ja-JP" altLang="en-US" sz="1300" b="0" kern="1200" noProof="1">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設立年</a:t>
                      </a:r>
                    </a:p>
                  </a:txBody>
                  <a:tcPr marT="45721" marB="45721"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indent="0" algn="ctr" defTabSz="914423" rtl="0" eaLnBrk="1" fontAlgn="base" latinLnBrk="0" hangingPunct="1">
                        <a:buFont typeface="Arial" panose="020B0604020202020204" pitchFamily="34" charset="0"/>
                        <a:buNone/>
                      </a:pPr>
                      <a:r>
                        <a:rPr kumimoji="1" lang="ja-JP" altLang="en-US" sz="1300" b="0" kern="1200" noProof="1">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重点分野</a:t>
                      </a:r>
                      <a:r>
                        <a:rPr kumimoji="1" lang="en-US" altLang="ja-JP" sz="1300" b="0" kern="1200" noProof="1">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 </a:t>
                      </a:r>
                      <a:r>
                        <a:rPr kumimoji="1" lang="ja-JP" altLang="en-US" sz="1300" b="0" kern="1200" noProof="1">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（非網羅的）</a:t>
                      </a:r>
                    </a:p>
                  </a:txBody>
                  <a:tcPr marT="45721" marB="45721"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indent="0" algn="ctr" defTabSz="914423" rtl="0" eaLnBrk="1" fontAlgn="base" latinLnBrk="0" hangingPunct="1">
                        <a:buFont typeface="Arial" panose="020B0604020202020204" pitchFamily="34" charset="0"/>
                        <a:buNone/>
                      </a:pPr>
                      <a:r>
                        <a:rPr kumimoji="1" lang="ja-JP" altLang="en-US" sz="1300" b="0" kern="1200" noProof="1">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主な取り組み</a:t>
                      </a:r>
                    </a:p>
                  </a:txBody>
                  <a:tcPr marT="45721" marB="45721"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190148">
                <a:tc>
                  <a:txBody>
                    <a:bodyPr/>
                    <a:lstStyle/>
                    <a:p>
                      <a:pPr marL="0" algn="ctr" defTabSz="914423" rtl="0" eaLnBrk="1" fontAlgn="base" latinLnBrk="0" hangingPunct="1"/>
                      <a:r>
                        <a:rPr kumimoji="1" lang="en-US" altLang="ja-JP" sz="1200" b="1" i="0" kern="1200" noProof="1">
                          <a:solidFill>
                            <a:srgbClr val="000000"/>
                          </a:solidFill>
                          <a:effectLst/>
                          <a:latin typeface="Arial" panose="020B0604020202020204" pitchFamily="34" charset="0"/>
                          <a:ea typeface="+mn-ea"/>
                          <a:cs typeface="Arial" panose="020B0604020202020204" pitchFamily="34" charset="0"/>
                        </a:rPr>
                        <a:t>BRAC </a:t>
                      </a:r>
                      <a:r>
                        <a:rPr kumimoji="1" lang="ja-JP" altLang="en-US" sz="1200" b="1" i="0" kern="1200" noProof="1">
                          <a:solidFill>
                            <a:srgbClr val="000000"/>
                          </a:solidFill>
                          <a:effectLst/>
                          <a:latin typeface="Arial" panose="020B0604020202020204" pitchFamily="34" charset="0"/>
                          <a:ea typeface="+mn-ea"/>
                          <a:cs typeface="Arial" panose="020B0604020202020204" pitchFamily="34" charset="0"/>
                        </a:rPr>
                        <a:t>（</a:t>
                      </a:r>
                      <a:r>
                        <a:rPr kumimoji="1" lang="en-US" altLang="ja-JP" sz="1200" b="1" i="0" kern="1200" noProof="1">
                          <a:solidFill>
                            <a:srgbClr val="000000"/>
                          </a:solidFill>
                          <a:effectLst/>
                          <a:latin typeface="Arial" panose="020B0604020202020204" pitchFamily="34" charset="0"/>
                          <a:ea typeface="+mn-ea"/>
                          <a:cs typeface="Arial" panose="020B0604020202020204" pitchFamily="34" charset="0"/>
                        </a:rPr>
                        <a:t>Bangladesh Rural Advancement Committee</a:t>
                      </a:r>
                      <a:r>
                        <a:rPr kumimoji="1" lang="ja-JP" altLang="en-US" sz="1200" b="1" i="0" kern="1200" noProof="1">
                          <a:solidFill>
                            <a:srgbClr val="000000"/>
                          </a:solidFill>
                          <a:effectLst/>
                          <a:latin typeface="Arial" panose="020B0604020202020204" pitchFamily="34" charset="0"/>
                          <a:ea typeface="+mn-ea"/>
                          <a:cs typeface="Arial" panose="020B0604020202020204" pitchFamily="34" charset="0"/>
                        </a:rPr>
                        <a:t>）</a:t>
                      </a:r>
                      <a:endParaRPr kumimoji="1" lang="en-US" altLang="ja-JP" sz="1200" b="1" i="0" kern="1200" noProof="1">
                        <a:solidFill>
                          <a:srgbClr val="000000"/>
                        </a:solidFill>
                        <a:effectLst/>
                        <a:latin typeface="Arial" panose="020B0604020202020204" pitchFamily="34" charset="0"/>
                        <a:ea typeface="+mn-ea"/>
                        <a:cs typeface="Arial" panose="020B0604020202020204" pitchFamily="34" charset="0"/>
                      </a:endParaRPr>
                    </a:p>
                  </a:txBody>
                  <a:tcPr marL="76201" marR="76201" marT="63500" marB="6350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algn="ctr" defTabSz="914423" rtl="0" eaLnBrk="1" fontAlgn="base" latinLnBrk="0" hangingPunct="1"/>
                      <a:r>
                        <a:rPr kumimoji="1" lang="en-US" altLang="ja-JP" sz="1200" b="0" i="0" kern="1200" noProof="1">
                          <a:solidFill>
                            <a:srgbClr val="000000"/>
                          </a:solidFill>
                          <a:effectLst/>
                          <a:latin typeface="Arial" panose="020B0604020202020204" pitchFamily="34" charset="0"/>
                          <a:ea typeface="+mn-ea"/>
                          <a:cs typeface="Arial" panose="020B0604020202020204" pitchFamily="34" charset="0"/>
                        </a:rPr>
                        <a:t>1972</a:t>
                      </a:r>
                      <a:endParaRPr kumimoji="1" lang="ja-JP" altLang="en-US" sz="1200" b="0" i="0" kern="1200" noProof="1">
                        <a:solidFill>
                          <a:srgbClr val="000000"/>
                        </a:solidFill>
                        <a:effectLst/>
                        <a:latin typeface="Arial" panose="020B0604020202020204" pitchFamily="34" charset="0"/>
                        <a:ea typeface="+mn-ea"/>
                        <a:cs typeface="Arial" panose="020B0604020202020204" pitchFamily="34" charset="0"/>
                      </a:endParaRPr>
                    </a:p>
                  </a:txBody>
                  <a:tcPr marL="76201" marR="76201" marT="63500" marB="635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fontAlgn="base" latinLnBrk="0" hangingPunct="1"/>
                      <a:r>
                        <a:rPr kumimoji="1" lang="ja-JP" altLang="en-US" sz="1200" b="0" i="0" kern="1200" noProof="1">
                          <a:solidFill>
                            <a:srgbClr val="000000"/>
                          </a:solidFill>
                          <a:effectLst/>
                          <a:latin typeface="Arial" panose="020B0604020202020204" pitchFamily="34" charset="0"/>
                          <a:ea typeface="+mn-ea"/>
                          <a:cs typeface="Arial" panose="020B0604020202020204" pitchFamily="34" charset="0"/>
                        </a:rPr>
                        <a:t>母子保健、結核対策、マラリア予防、健康教育</a:t>
                      </a:r>
                    </a:p>
                  </a:txBody>
                  <a:tcPr marL="76201" marR="76201" marT="63500" marB="635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defTabSz="914423" rtl="0" eaLnBrk="1" fontAlgn="base" latinLnBrk="0" hangingPunct="1">
                        <a:spcBef>
                          <a:spcPts val="300"/>
                        </a:spcBef>
                        <a:buFont typeface="Arial" panose="020B0604020202020204" pitchFamily="34" charset="0"/>
                        <a:buChar char="•"/>
                      </a:pPr>
                      <a:r>
                        <a:rPr kumimoji="1" lang="en-US" altLang="ja-JP" sz="1100" b="1" i="0" kern="1200" noProof="1">
                          <a:solidFill>
                            <a:srgbClr val="000000"/>
                          </a:solidFill>
                          <a:effectLst/>
                          <a:latin typeface="Arial" panose="020B0604020202020204" pitchFamily="34" charset="0"/>
                          <a:ea typeface="+mn-ea"/>
                          <a:cs typeface="Arial" panose="020B0604020202020204" pitchFamily="34" charset="0"/>
                        </a:rPr>
                        <a:t>The Manoshi </a:t>
                      </a:r>
                      <a:r>
                        <a:rPr kumimoji="1" lang="ja-JP" altLang="en-US" sz="1100" b="1" i="0" kern="1200" noProof="1">
                          <a:solidFill>
                            <a:srgbClr val="000000"/>
                          </a:solidFill>
                          <a:effectLst/>
                          <a:latin typeface="Arial" panose="020B0604020202020204" pitchFamily="34" charset="0"/>
                          <a:ea typeface="+mn-ea"/>
                          <a:cs typeface="Arial" panose="020B0604020202020204" pitchFamily="34" charset="0"/>
                        </a:rPr>
                        <a:t>プロジェクト</a:t>
                      </a:r>
                      <a:r>
                        <a:rPr kumimoji="1" lang="en-US" altLang="ja-JP" sz="1100" b="0" i="0" kern="1200" noProof="1">
                          <a:solidFill>
                            <a:srgbClr val="000000"/>
                          </a:solidFill>
                          <a:effectLst/>
                          <a:latin typeface="Arial" panose="020B0604020202020204" pitchFamily="34" charset="0"/>
                          <a:ea typeface="+mn-ea"/>
                          <a:cs typeface="Arial" panose="020B0604020202020204" pitchFamily="34" charset="0"/>
                        </a:rPr>
                        <a:t>: </a:t>
                      </a:r>
                      <a:r>
                        <a:rPr kumimoji="1" lang="ja-JP" altLang="en-US" sz="1100" b="0" i="0" kern="1200" dirty="0">
                          <a:solidFill>
                            <a:srgbClr val="000000"/>
                          </a:solidFill>
                          <a:effectLst/>
                          <a:latin typeface="Arial" panose="020B0604020202020204" pitchFamily="34" charset="0"/>
                          <a:ea typeface="+mn-ea"/>
                          <a:cs typeface="Arial" panose="020B0604020202020204" pitchFamily="34" charset="0"/>
                        </a:rPr>
                        <a:t>不可欠なヘルスケアサービスを提供し、タイムリーな医療介入を確保することにより、バングラデシュ都市部のスラム地区で生活する母子の健康状態を改善することを目的とした母子保健イニシアティブな活動</a:t>
                      </a:r>
                      <a:endParaRPr kumimoji="1" lang="en-US" sz="1100" b="0" i="0" kern="1200" dirty="0">
                        <a:solidFill>
                          <a:srgbClr val="000000"/>
                        </a:solidFill>
                        <a:effectLst/>
                        <a:latin typeface="Arial" panose="020B0604020202020204" pitchFamily="34" charset="0"/>
                        <a:ea typeface="+mn-ea"/>
                        <a:cs typeface="Arial" panose="020B0604020202020204" pitchFamily="34" charset="0"/>
                      </a:endParaRPr>
                    </a:p>
                    <a:p>
                      <a:pPr marL="171450" indent="-171450" algn="l" defTabSz="914423" rtl="0" eaLnBrk="1" fontAlgn="base" latinLnBrk="0" hangingPunct="1">
                        <a:spcBef>
                          <a:spcPts val="300"/>
                        </a:spcBef>
                        <a:buFont typeface="Arial" panose="020B0604020202020204" pitchFamily="34" charset="0"/>
                        <a:buChar char="•"/>
                      </a:pPr>
                      <a:r>
                        <a:rPr kumimoji="1" lang="ja-JP" altLang="en-US" sz="1100" b="0" i="0" kern="1200" noProof="1">
                          <a:solidFill>
                            <a:srgbClr val="000000"/>
                          </a:solidFill>
                          <a:effectLst/>
                          <a:latin typeface="Arial" panose="020B0604020202020204" pitchFamily="34" charset="0"/>
                          <a:ea typeface="+mn-ea"/>
                          <a:cs typeface="Arial" panose="020B0604020202020204" pitchFamily="34" charset="0"/>
                        </a:rPr>
                        <a:t>地域密着型の結核とマラリア診断、治療、予防プログラムの実施</a:t>
                      </a:r>
                    </a:p>
                  </a:txBody>
                  <a:tcPr marL="76201" marR="76201" marT="63500" marB="635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190148">
                <a:tc>
                  <a:txBody>
                    <a:bodyPr/>
                    <a:lstStyle/>
                    <a:p>
                      <a:pPr marL="0" algn="ctr" defTabSz="914423" rtl="0" eaLnBrk="1" fontAlgn="base" latinLnBrk="0" hangingPunct="1"/>
                      <a:r>
                        <a:rPr kumimoji="1" lang="en-US" altLang="ja-JP" sz="1200" b="1" i="0" kern="1200" noProof="1">
                          <a:solidFill>
                            <a:srgbClr val="000000"/>
                          </a:solidFill>
                          <a:effectLst/>
                          <a:latin typeface="Arial" panose="020B0604020202020204" pitchFamily="34" charset="0"/>
                          <a:ea typeface="+mn-ea"/>
                          <a:cs typeface="Arial" panose="020B0604020202020204" pitchFamily="34" charset="0"/>
                        </a:rPr>
                        <a:t>Dhaka Ahsania Mission</a:t>
                      </a:r>
                    </a:p>
                  </a:txBody>
                  <a:tcPr marL="76201" marR="76201" marT="63500" marB="6350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algn="ctr" defTabSz="914423" rtl="0" eaLnBrk="1" fontAlgn="base" latinLnBrk="0" hangingPunct="1"/>
                      <a:r>
                        <a:rPr kumimoji="1" lang="en-US" altLang="ja-JP" sz="1200" b="0" i="0" kern="1200" noProof="1">
                          <a:solidFill>
                            <a:srgbClr val="000000"/>
                          </a:solidFill>
                          <a:effectLst/>
                          <a:latin typeface="Arial" panose="020B0604020202020204" pitchFamily="34" charset="0"/>
                          <a:ea typeface="+mn-ea"/>
                          <a:cs typeface="Arial" panose="020B0604020202020204" pitchFamily="34" charset="0"/>
                        </a:rPr>
                        <a:t>1958</a:t>
                      </a:r>
                      <a:endParaRPr kumimoji="1" lang="ja-JP" altLang="en-US" sz="1200" b="0" i="0" kern="1200" noProof="1">
                        <a:solidFill>
                          <a:srgbClr val="000000"/>
                        </a:solidFill>
                        <a:effectLst/>
                        <a:latin typeface="Arial" panose="020B0604020202020204" pitchFamily="34" charset="0"/>
                        <a:ea typeface="+mn-ea"/>
                        <a:cs typeface="Arial" panose="020B0604020202020204" pitchFamily="34" charset="0"/>
                      </a:endParaRPr>
                    </a:p>
                  </a:txBody>
                  <a:tcPr marL="76201" marR="76201" marT="63500" marB="635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fontAlgn="base" latinLnBrk="0" hangingPunct="1"/>
                      <a:r>
                        <a:rPr kumimoji="1" lang="en-US" altLang="ja-JP" sz="1200" b="0" i="0" kern="1200" noProof="1">
                          <a:solidFill>
                            <a:srgbClr val="000000"/>
                          </a:solidFill>
                          <a:effectLst/>
                          <a:latin typeface="Arial" panose="020B0604020202020204" pitchFamily="34" charset="0"/>
                          <a:ea typeface="+mn-ea"/>
                          <a:cs typeface="Arial" panose="020B0604020202020204" pitchFamily="34" charset="0"/>
                        </a:rPr>
                        <a:t>HIV</a:t>
                      </a:r>
                      <a:r>
                        <a:rPr kumimoji="1" lang="ja-JP" altLang="en-US" sz="1200" b="0" i="0" kern="1200" noProof="1">
                          <a:solidFill>
                            <a:srgbClr val="000000"/>
                          </a:solidFill>
                          <a:effectLst/>
                          <a:latin typeface="Arial" panose="020B0604020202020204" pitchFamily="34" charset="0"/>
                          <a:ea typeface="+mn-ea"/>
                          <a:cs typeface="Arial" panose="020B0604020202020204" pitchFamily="34" charset="0"/>
                        </a:rPr>
                        <a:t>の予防と検査、</a:t>
                      </a:r>
                      <a:br>
                        <a:rPr kumimoji="1" lang="en-US" altLang="ja-JP" sz="1200" b="0" i="0" kern="1200" noProof="1">
                          <a:solidFill>
                            <a:srgbClr val="000000"/>
                          </a:solidFill>
                          <a:effectLst/>
                          <a:latin typeface="Arial" panose="020B0604020202020204" pitchFamily="34" charset="0"/>
                          <a:ea typeface="+mn-ea"/>
                          <a:cs typeface="Arial" panose="020B0604020202020204" pitchFamily="34" charset="0"/>
                        </a:rPr>
                      </a:br>
                      <a:r>
                        <a:rPr kumimoji="1" lang="ja-JP" altLang="en-US" sz="1200" b="0" i="0" kern="1200" noProof="1">
                          <a:solidFill>
                            <a:srgbClr val="000000"/>
                          </a:solidFill>
                          <a:effectLst/>
                          <a:latin typeface="Arial" panose="020B0604020202020204" pitchFamily="34" charset="0"/>
                          <a:ea typeface="+mn-ea"/>
                          <a:cs typeface="Arial" panose="020B0604020202020204" pitchFamily="34" charset="0"/>
                        </a:rPr>
                        <a:t>医療サービスの提供、依存症治療</a:t>
                      </a:r>
                    </a:p>
                  </a:txBody>
                  <a:tcPr marL="76201" marR="76201" marT="63500" marB="635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defTabSz="914423" rtl="0" eaLnBrk="1" fontAlgn="base" latinLnBrk="0" hangingPunct="1">
                        <a:spcBef>
                          <a:spcPts val="300"/>
                        </a:spcBef>
                        <a:buFont typeface="Arial" panose="020B0604020202020204" pitchFamily="34" charset="0"/>
                        <a:buChar char="•"/>
                      </a:pPr>
                      <a:r>
                        <a:rPr kumimoji="1" lang="ja-JP" altLang="en-US" sz="1100" b="1" i="0" kern="1200" dirty="0">
                          <a:solidFill>
                            <a:srgbClr val="000000"/>
                          </a:solidFill>
                          <a:effectLst/>
                          <a:latin typeface="Arial" panose="020B0604020202020204" pitchFamily="34" charset="0"/>
                          <a:ea typeface="+mn-ea"/>
                          <a:cs typeface="Arial" panose="020B0604020202020204" pitchFamily="34" charset="0"/>
                        </a:rPr>
                        <a:t>優先的な</a:t>
                      </a:r>
                      <a:r>
                        <a:rPr kumimoji="1" lang="en-US" altLang="ja-JP" sz="1100" b="1" i="0" kern="1200" dirty="0">
                          <a:solidFill>
                            <a:srgbClr val="000000"/>
                          </a:solidFill>
                          <a:effectLst/>
                          <a:latin typeface="Arial" panose="020B0604020202020204" pitchFamily="34" charset="0"/>
                          <a:ea typeface="+mn-ea"/>
                          <a:cs typeface="Arial" panose="020B0604020202020204" pitchFamily="34" charset="0"/>
                        </a:rPr>
                        <a:t>HIV</a:t>
                      </a:r>
                      <a:r>
                        <a:rPr kumimoji="1" lang="ja-JP" altLang="en-US" sz="1100" b="1" i="0" kern="1200" dirty="0">
                          <a:solidFill>
                            <a:srgbClr val="000000"/>
                          </a:solidFill>
                          <a:effectLst/>
                          <a:latin typeface="Arial" panose="020B0604020202020204" pitchFamily="34" charset="0"/>
                          <a:ea typeface="+mn-ea"/>
                          <a:cs typeface="Arial" panose="020B0604020202020204" pitchFamily="34" charset="0"/>
                        </a:rPr>
                        <a:t>予防と治療サービス</a:t>
                      </a:r>
                      <a:r>
                        <a:rPr kumimoji="1" lang="en-US" sz="1100" b="1" i="0" kern="1200" dirty="0">
                          <a:solidFill>
                            <a:srgbClr val="000000"/>
                          </a:solidFill>
                          <a:effectLst/>
                          <a:latin typeface="Arial" panose="020B0604020202020204" pitchFamily="34" charset="0"/>
                          <a:ea typeface="+mn-ea"/>
                          <a:cs typeface="Arial" panose="020B0604020202020204" pitchFamily="34" charset="0"/>
                        </a:rPr>
                        <a:t>: </a:t>
                      </a:r>
                      <a:r>
                        <a:rPr kumimoji="1" lang="en-US" altLang="ja-JP" sz="1100" b="0" i="0" kern="1200" dirty="0">
                          <a:solidFill>
                            <a:srgbClr val="000000"/>
                          </a:solidFill>
                          <a:effectLst/>
                          <a:latin typeface="Arial" panose="020B0604020202020204" pitchFamily="34" charset="0"/>
                          <a:ea typeface="+mn-ea"/>
                          <a:cs typeface="Arial" panose="020B0604020202020204" pitchFamily="34" charset="0"/>
                        </a:rPr>
                        <a:t>HIV</a:t>
                      </a:r>
                      <a:r>
                        <a:rPr kumimoji="1" lang="ja-JP" altLang="en-US" sz="1100" b="0" i="0" kern="1200" dirty="0">
                          <a:solidFill>
                            <a:srgbClr val="000000"/>
                          </a:solidFill>
                          <a:effectLst/>
                          <a:latin typeface="Arial" panose="020B0604020202020204" pitchFamily="34" charset="0"/>
                          <a:ea typeface="+mn-ea"/>
                          <a:cs typeface="Arial" panose="020B0604020202020204" pitchFamily="34" charset="0"/>
                        </a:rPr>
                        <a:t>感染を予防し、</a:t>
                      </a:r>
                      <a:r>
                        <a:rPr kumimoji="1" lang="en-US" altLang="ja-JP" sz="1100" b="0" i="0" kern="1200" dirty="0">
                          <a:solidFill>
                            <a:srgbClr val="000000"/>
                          </a:solidFill>
                          <a:effectLst/>
                          <a:latin typeface="Arial" panose="020B0604020202020204" pitchFamily="34" charset="0"/>
                          <a:ea typeface="+mn-ea"/>
                          <a:cs typeface="Arial" panose="020B0604020202020204" pitchFamily="34" charset="0"/>
                        </a:rPr>
                        <a:t>HIV</a:t>
                      </a:r>
                      <a:r>
                        <a:rPr kumimoji="1" lang="ja-JP" altLang="en-US" sz="1100" b="0" i="0" kern="1200" dirty="0">
                          <a:solidFill>
                            <a:srgbClr val="000000"/>
                          </a:solidFill>
                          <a:effectLst/>
                          <a:latin typeface="Arial" panose="020B0604020202020204" pitchFamily="34" charset="0"/>
                          <a:ea typeface="+mn-ea"/>
                          <a:cs typeface="Arial" panose="020B0604020202020204" pitchFamily="34" charset="0"/>
                        </a:rPr>
                        <a:t>関連疾患の罹患率と死亡率を低下させるための活動</a:t>
                      </a:r>
                      <a:endParaRPr kumimoji="1" lang="en-US" sz="1100" b="0" i="0" kern="1200" dirty="0">
                        <a:solidFill>
                          <a:srgbClr val="000000"/>
                        </a:solidFill>
                        <a:effectLst/>
                        <a:latin typeface="Arial" panose="020B0604020202020204" pitchFamily="34" charset="0"/>
                        <a:ea typeface="+mn-ea"/>
                        <a:cs typeface="Arial" panose="020B0604020202020204" pitchFamily="34" charset="0"/>
                      </a:endParaRPr>
                    </a:p>
                    <a:p>
                      <a:pPr marL="171450" marR="0" lvl="0" indent="-171450" algn="l" defTabSz="914423" rtl="0" eaLnBrk="1" fontAlgn="base"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1100" b="1" i="0" u="none" strike="noStrike" kern="1200" dirty="0">
                          <a:solidFill>
                            <a:schemeClr val="dk1"/>
                          </a:solidFill>
                          <a:effectLst/>
                          <a:latin typeface="Arial" panose="020B0604020202020204" pitchFamily="34" charset="0"/>
                          <a:ea typeface="+mn-ea"/>
                          <a:cs typeface="Arial" panose="020B0604020202020204" pitchFamily="34" charset="0"/>
                        </a:rPr>
                        <a:t>都市部における一次医療サービス （</a:t>
                      </a:r>
                      <a:r>
                        <a:rPr kumimoji="1" lang="en-US" altLang="ja-JP" sz="1100" b="1" i="0" u="none" strike="noStrike" kern="1200" dirty="0">
                          <a:solidFill>
                            <a:schemeClr val="dk1"/>
                          </a:solidFill>
                          <a:effectLst/>
                          <a:latin typeface="Arial" panose="020B0604020202020204" pitchFamily="34" charset="0"/>
                          <a:ea typeface="+mn-ea"/>
                          <a:cs typeface="Arial" panose="020B0604020202020204" pitchFamily="34" charset="0"/>
                        </a:rPr>
                        <a:t>PHC</a:t>
                      </a:r>
                      <a:r>
                        <a:rPr kumimoji="1" lang="ja-JP" altLang="en-US" sz="1100" b="1" i="0" u="none" strike="noStrike" kern="1200" dirty="0">
                          <a:solidFill>
                            <a:schemeClr val="dk1"/>
                          </a:solidFill>
                          <a:effectLst/>
                          <a:latin typeface="Arial" panose="020B0604020202020204" pitchFamily="34" charset="0"/>
                          <a:ea typeface="+mn-ea"/>
                          <a:cs typeface="Arial" panose="020B0604020202020204" pitchFamily="34" charset="0"/>
                        </a:rPr>
                        <a:t>）提供プロジェクト</a:t>
                      </a:r>
                      <a:r>
                        <a:rPr kumimoji="1" lang="en-US" sz="1100" b="1" i="0" u="none" strike="noStrike" kern="1200" dirty="0">
                          <a:solidFill>
                            <a:schemeClr val="dk1"/>
                          </a:solidFill>
                          <a:effectLst/>
                          <a:latin typeface="Arial" panose="020B0604020202020204" pitchFamily="34" charset="0"/>
                          <a:ea typeface="+mn-ea"/>
                          <a:cs typeface="Arial" panose="020B0604020202020204" pitchFamily="34" charset="0"/>
                        </a:rPr>
                        <a:t>: </a:t>
                      </a:r>
                      <a:r>
                        <a:rPr kumimoji="1" lang="ja-JP" altLang="en-US" sz="1100" b="0" i="0" kern="1200" dirty="0">
                          <a:solidFill>
                            <a:schemeClr val="dk1"/>
                          </a:solidFill>
                          <a:effectLst/>
                          <a:latin typeface="Arial" panose="020B0604020202020204" pitchFamily="34" charset="0"/>
                          <a:ea typeface="+mn-ea"/>
                          <a:cs typeface="Arial" panose="020B0604020202020204" pitchFamily="34" charset="0"/>
                        </a:rPr>
                        <a:t>貧困な生活を送る女性と子どものために、企業と特定の自治体が提供する都市の一次医療サービスの質やアクセス向上、利用改善を目的としたプロジェクトの実施</a:t>
                      </a:r>
                      <a:endParaRPr kumimoji="1" lang="en-US" sz="1100" b="1" i="0" u="none" strike="noStrike" kern="1200" dirty="0">
                        <a:solidFill>
                          <a:schemeClr val="dk1"/>
                        </a:solidFill>
                        <a:effectLst/>
                        <a:latin typeface="Arial" panose="020B0604020202020204" pitchFamily="34" charset="0"/>
                        <a:ea typeface="+mn-ea"/>
                        <a:cs typeface="Arial" panose="020B0604020202020204" pitchFamily="34" charset="0"/>
                      </a:endParaRPr>
                    </a:p>
                  </a:txBody>
                  <a:tcPr marL="76201" marR="76201" marT="63500" marB="635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937632">
                <a:tc>
                  <a:txBody>
                    <a:bodyPr/>
                    <a:lstStyle/>
                    <a:p>
                      <a:pPr marL="0" marR="0" lvl="0" indent="0" algn="ctr" defTabSz="914423" rtl="0" eaLnBrk="1" fontAlgn="base" latinLnBrk="0" hangingPunct="1">
                        <a:lnSpc>
                          <a:spcPct val="100000"/>
                        </a:lnSpc>
                        <a:spcBef>
                          <a:spcPts val="0"/>
                        </a:spcBef>
                        <a:spcAft>
                          <a:spcPts val="0"/>
                        </a:spcAft>
                        <a:buClrTx/>
                        <a:buSzTx/>
                        <a:buFontTx/>
                        <a:buNone/>
                        <a:tabLst/>
                        <a:defRPr/>
                      </a:pPr>
                      <a:r>
                        <a:rPr kumimoji="1" lang="en-US" altLang="ja-JP" sz="1200" b="1" i="0" kern="1200" noProof="1">
                          <a:solidFill>
                            <a:srgbClr val="000000"/>
                          </a:solidFill>
                          <a:effectLst/>
                          <a:latin typeface="Arial" panose="020B0604020202020204" pitchFamily="34" charset="0"/>
                          <a:ea typeface="+mn-ea"/>
                          <a:cs typeface="Arial" panose="020B0604020202020204" pitchFamily="34" charset="0"/>
                        </a:rPr>
                        <a:t>LAMB </a:t>
                      </a:r>
                      <a:r>
                        <a:rPr kumimoji="1" lang="ja-JP" altLang="en-US" sz="1200" b="1" i="0" kern="1200" noProof="1">
                          <a:solidFill>
                            <a:srgbClr val="000000"/>
                          </a:solidFill>
                          <a:effectLst/>
                          <a:latin typeface="Arial" panose="020B0604020202020204" pitchFamily="34" charset="0"/>
                          <a:ea typeface="+mn-ea"/>
                          <a:cs typeface="Arial" panose="020B0604020202020204" pitchFamily="34" charset="0"/>
                        </a:rPr>
                        <a:t>（</a:t>
                      </a:r>
                      <a:r>
                        <a:rPr kumimoji="1" lang="en-US" sz="1200" b="1" i="0" kern="1200" dirty="0">
                          <a:solidFill>
                            <a:schemeClr val="dk1"/>
                          </a:solidFill>
                          <a:effectLst/>
                          <a:latin typeface="Arial" panose="020B0604020202020204" pitchFamily="34" charset="0"/>
                          <a:ea typeface="+mn-ea"/>
                          <a:cs typeface="Arial" panose="020B0604020202020204" pitchFamily="34" charset="0"/>
                        </a:rPr>
                        <a:t>Lutheran Aid to Medicine in Bangladesh）</a:t>
                      </a:r>
                    </a:p>
                  </a:txBody>
                  <a:tcPr marL="76201" marR="76201" marT="63500" marB="6350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algn="ctr" defTabSz="914423" rtl="0" eaLnBrk="1" fontAlgn="base" latinLnBrk="0" hangingPunct="1"/>
                      <a:r>
                        <a:rPr kumimoji="1" lang="en-US" altLang="ja-JP" sz="1200" b="0" i="0" kern="1200" noProof="1">
                          <a:solidFill>
                            <a:srgbClr val="000000"/>
                          </a:solidFill>
                          <a:effectLst/>
                          <a:latin typeface="Arial" panose="020B0604020202020204" pitchFamily="34" charset="0"/>
                          <a:ea typeface="+mn-ea"/>
                          <a:cs typeface="Arial" panose="020B0604020202020204" pitchFamily="34" charset="0"/>
                        </a:rPr>
                        <a:t>1979</a:t>
                      </a:r>
                      <a:endParaRPr kumimoji="1" lang="ja-JP" altLang="en-US" sz="1200" b="0" i="0" kern="1200" noProof="1">
                        <a:solidFill>
                          <a:srgbClr val="000000"/>
                        </a:solidFill>
                        <a:effectLst/>
                        <a:latin typeface="Arial" panose="020B0604020202020204" pitchFamily="34" charset="0"/>
                        <a:ea typeface="+mn-ea"/>
                        <a:cs typeface="Arial" panose="020B0604020202020204" pitchFamily="34" charset="0"/>
                      </a:endParaRPr>
                    </a:p>
                  </a:txBody>
                  <a:tcPr marL="76201" marR="76201" marT="63500" marB="635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fontAlgn="base" latinLnBrk="0" hangingPunct="1"/>
                      <a:r>
                        <a:rPr kumimoji="1" lang="ja-JP" altLang="en-US" sz="1200" b="0" i="0" kern="1200" noProof="1">
                          <a:solidFill>
                            <a:srgbClr val="000000"/>
                          </a:solidFill>
                          <a:effectLst/>
                          <a:latin typeface="Arial" panose="020B0604020202020204" pitchFamily="34" charset="0"/>
                          <a:ea typeface="+mn-ea"/>
                          <a:cs typeface="Arial" panose="020B0604020202020204" pitchFamily="34" charset="0"/>
                        </a:rPr>
                        <a:t>農村部の治療、母子保健、</a:t>
                      </a:r>
                      <a:br>
                        <a:rPr kumimoji="1" lang="en-US" altLang="ja-JP" sz="1200" b="0" i="0" kern="1200" noProof="1">
                          <a:solidFill>
                            <a:srgbClr val="000000"/>
                          </a:solidFill>
                          <a:effectLst/>
                          <a:latin typeface="Arial" panose="020B0604020202020204" pitchFamily="34" charset="0"/>
                          <a:ea typeface="+mn-ea"/>
                          <a:cs typeface="Arial" panose="020B0604020202020204" pitchFamily="34" charset="0"/>
                        </a:rPr>
                      </a:br>
                      <a:r>
                        <a:rPr kumimoji="1" lang="ja-JP" altLang="en-US" sz="1200" b="0" i="0" kern="1200" noProof="1">
                          <a:solidFill>
                            <a:srgbClr val="000000"/>
                          </a:solidFill>
                          <a:effectLst/>
                          <a:latin typeface="Arial" panose="020B0604020202020204" pitchFamily="34" charset="0"/>
                          <a:ea typeface="+mn-ea"/>
                          <a:cs typeface="Arial" panose="020B0604020202020204" pitchFamily="34" charset="0"/>
                        </a:rPr>
                        <a:t>地域保健プログラム、がん検診</a:t>
                      </a:r>
                    </a:p>
                  </a:txBody>
                  <a:tcPr marL="76201" marR="76201" marT="63500" marB="635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defTabSz="914423" rtl="0" eaLnBrk="1" fontAlgn="base" latinLnBrk="0" hangingPunct="1">
                        <a:buFont typeface="Arial" panose="020B0604020202020204" pitchFamily="34" charset="0"/>
                        <a:buChar char="•"/>
                      </a:pPr>
                      <a:r>
                        <a:rPr kumimoji="1" lang="en-US" altLang="ja-JP" sz="1100" b="1" i="0" kern="1200" noProof="1">
                          <a:solidFill>
                            <a:srgbClr val="000000"/>
                          </a:solidFill>
                          <a:effectLst/>
                          <a:latin typeface="Arial" panose="020B0604020202020204" pitchFamily="34" charset="0"/>
                          <a:ea typeface="+mn-ea"/>
                          <a:cs typeface="Arial" panose="020B0604020202020204" pitchFamily="34" charset="0"/>
                        </a:rPr>
                        <a:t>LAMB Hospital: </a:t>
                      </a:r>
                      <a:r>
                        <a:rPr kumimoji="1" lang="ja-JP" altLang="en-US" sz="1100" b="0" i="0" kern="1200" noProof="1">
                          <a:solidFill>
                            <a:srgbClr val="000000"/>
                          </a:solidFill>
                          <a:effectLst/>
                          <a:latin typeface="Arial" panose="020B0604020202020204" pitchFamily="34" charset="0"/>
                          <a:ea typeface="+mn-ea"/>
                          <a:cs typeface="Arial" panose="020B0604020202020204" pitchFamily="34" charset="0"/>
                        </a:rPr>
                        <a:t>外科クリニック、小児科クリニック、結核クリニック、診断サービスなどの医療施設の運営</a:t>
                      </a:r>
                      <a:endParaRPr kumimoji="1" lang="en-US" altLang="ja-JP" sz="1100" b="0" i="0" kern="1200" noProof="1">
                        <a:solidFill>
                          <a:srgbClr val="000000"/>
                        </a:solidFill>
                        <a:effectLst/>
                        <a:latin typeface="Arial" panose="020B0604020202020204" pitchFamily="34" charset="0"/>
                        <a:ea typeface="+mn-ea"/>
                        <a:cs typeface="Arial" panose="020B0604020202020204" pitchFamily="34" charset="0"/>
                      </a:endParaRPr>
                    </a:p>
                    <a:p>
                      <a:pPr marL="171450" indent="-171450" algn="l" defTabSz="914423" rtl="0" eaLnBrk="1" fontAlgn="base" latinLnBrk="0" hangingPunct="1">
                        <a:buFont typeface="Arial" panose="020B0604020202020204" pitchFamily="34" charset="0"/>
                        <a:buChar char="•"/>
                      </a:pPr>
                      <a:r>
                        <a:rPr kumimoji="1" lang="ja-JP" altLang="en-US" sz="1100" b="1" i="0" kern="1200" dirty="0">
                          <a:solidFill>
                            <a:schemeClr val="dk1"/>
                          </a:solidFill>
                          <a:effectLst/>
                          <a:latin typeface="Arial" panose="020B0604020202020204" pitchFamily="34" charset="0"/>
                          <a:ea typeface="+mn-ea"/>
                          <a:cs typeface="Arial" panose="020B0604020202020204" pitchFamily="34" charset="0"/>
                        </a:rPr>
                        <a:t>子宮頸がん検診プロジェクト</a:t>
                      </a:r>
                      <a:r>
                        <a:rPr kumimoji="1" lang="en-US" sz="1100" b="1" i="0" kern="1200" dirty="0">
                          <a:solidFill>
                            <a:schemeClr val="dk1"/>
                          </a:solidFill>
                          <a:effectLst/>
                          <a:latin typeface="Arial" panose="020B0604020202020204" pitchFamily="34" charset="0"/>
                          <a:ea typeface="+mn-ea"/>
                          <a:cs typeface="Arial" panose="020B0604020202020204" pitchFamily="34" charset="0"/>
                        </a:rPr>
                        <a:t>:</a:t>
                      </a:r>
                      <a:r>
                        <a:rPr kumimoji="1" lang="ja-JP" altLang="en-US" sz="1100" b="0" i="0" kern="1200" dirty="0">
                          <a:solidFill>
                            <a:schemeClr val="dk1"/>
                          </a:solidFill>
                          <a:effectLst/>
                          <a:latin typeface="Arial" panose="020B0604020202020204" pitchFamily="34" charset="0"/>
                          <a:ea typeface="+mn-ea"/>
                          <a:cs typeface="Arial" panose="020B0604020202020204" pitchFamily="34" charset="0"/>
                        </a:rPr>
                        <a:t> 十分な診断・治療施設がない地域での医療サービス提供の改善</a:t>
                      </a:r>
                      <a:endParaRPr kumimoji="1" lang="ja-JP" altLang="en-US" sz="1100" b="1" i="0" kern="1200" noProof="1">
                        <a:solidFill>
                          <a:srgbClr val="000000"/>
                        </a:solidFill>
                        <a:effectLst/>
                        <a:latin typeface="Arial" panose="020B0604020202020204" pitchFamily="34" charset="0"/>
                        <a:ea typeface="+mn-ea"/>
                        <a:cs typeface="Arial" panose="020B0604020202020204" pitchFamily="34" charset="0"/>
                      </a:endParaRPr>
                    </a:p>
                  </a:txBody>
                  <a:tcPr marL="76201" marR="76201" marT="63500" marB="635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34660155"/>
                  </a:ext>
                </a:extLst>
              </a:tr>
              <a:tr h="1101696">
                <a:tc>
                  <a:txBody>
                    <a:bodyPr/>
                    <a:lstStyle/>
                    <a:p>
                      <a:pPr marL="0" marR="0" lvl="0" indent="0" algn="ctr" defTabSz="914423" rtl="0" eaLnBrk="1" fontAlgn="base" latinLnBrk="0" hangingPunct="1">
                        <a:lnSpc>
                          <a:spcPct val="100000"/>
                        </a:lnSpc>
                        <a:spcBef>
                          <a:spcPts val="0"/>
                        </a:spcBef>
                        <a:spcAft>
                          <a:spcPts val="0"/>
                        </a:spcAft>
                        <a:buClrTx/>
                        <a:buSzTx/>
                        <a:buFontTx/>
                        <a:buNone/>
                        <a:tabLst/>
                        <a:defRPr/>
                      </a:pPr>
                      <a:r>
                        <a:rPr kumimoji="1" lang="en-US" sz="1200" b="1" i="0" kern="1200" dirty="0">
                          <a:solidFill>
                            <a:schemeClr val="dk1"/>
                          </a:solidFill>
                          <a:effectLst/>
                          <a:latin typeface="Arial" panose="020B0604020202020204" pitchFamily="34" charset="0"/>
                          <a:ea typeface="+mn-ea"/>
                          <a:cs typeface="Arial" panose="020B0604020202020204" pitchFamily="34" charset="0"/>
                        </a:rPr>
                        <a:t>Amader Gram Cancer Care and Research Center</a:t>
                      </a:r>
                    </a:p>
                  </a:txBody>
                  <a:tcPr marL="76201" marR="76201" marT="63500" marB="6350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algn="ctr" defTabSz="914423" rtl="0" eaLnBrk="1" fontAlgn="base" latinLnBrk="0" hangingPunct="1"/>
                      <a:r>
                        <a:rPr kumimoji="1" lang="en-US" altLang="ja-JP" sz="1200" b="0" i="0" kern="1200" noProof="1">
                          <a:solidFill>
                            <a:srgbClr val="000000"/>
                          </a:solidFill>
                          <a:effectLst/>
                          <a:latin typeface="Arial" panose="020B0604020202020204" pitchFamily="34" charset="0"/>
                          <a:ea typeface="+mn-ea"/>
                          <a:cs typeface="Arial" panose="020B0604020202020204" pitchFamily="34" charset="0"/>
                        </a:rPr>
                        <a:t>2013</a:t>
                      </a:r>
                      <a:endParaRPr kumimoji="1" lang="ja-JP" altLang="en-US" sz="1200" b="0" i="0" kern="1200" noProof="1">
                        <a:solidFill>
                          <a:srgbClr val="000000"/>
                        </a:solidFill>
                        <a:effectLst/>
                        <a:latin typeface="Arial" panose="020B0604020202020204" pitchFamily="34" charset="0"/>
                        <a:ea typeface="+mn-ea"/>
                        <a:cs typeface="Arial" panose="020B0604020202020204" pitchFamily="34" charset="0"/>
                      </a:endParaRPr>
                    </a:p>
                  </a:txBody>
                  <a:tcPr marL="76201" marR="76201" marT="63500" marB="635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fontAlgn="base" latinLnBrk="0" hangingPunct="1"/>
                      <a:r>
                        <a:rPr kumimoji="1" lang="ja-JP" altLang="en-US" sz="1200" b="0" i="0" kern="1200" noProof="1">
                          <a:solidFill>
                            <a:srgbClr val="000000"/>
                          </a:solidFill>
                          <a:effectLst/>
                          <a:latin typeface="Arial" panose="020B0604020202020204" pitchFamily="34" charset="0"/>
                          <a:ea typeface="+mn-ea"/>
                          <a:cs typeface="Arial" panose="020B0604020202020204" pitchFamily="34" charset="0"/>
                        </a:rPr>
                        <a:t>がん治療、研究、地域保健教育</a:t>
                      </a:r>
                    </a:p>
                  </a:txBody>
                  <a:tcPr marL="76201" marR="76201" marT="63500" marB="635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defTabSz="914423" rtl="0" eaLnBrk="1" fontAlgn="base" latinLnBrk="0" hangingPunct="1">
                        <a:buFont typeface="Arial" panose="020B0604020202020204" pitchFamily="34" charset="0"/>
                        <a:buChar char="•"/>
                      </a:pPr>
                      <a:r>
                        <a:rPr kumimoji="1" lang="en-US" altLang="ja-JP" sz="1100" b="1" i="0" kern="1200" noProof="1">
                          <a:solidFill>
                            <a:srgbClr val="000000"/>
                          </a:solidFill>
                          <a:effectLst/>
                          <a:latin typeface="Arial" panose="020B0604020202020204" pitchFamily="34" charset="0"/>
                          <a:ea typeface="+mn-ea"/>
                          <a:cs typeface="Arial" panose="020B0604020202020204" pitchFamily="34" charset="0"/>
                        </a:rPr>
                        <a:t>Breast Cancer Care Center:</a:t>
                      </a:r>
                      <a:r>
                        <a:rPr kumimoji="1" lang="ja-JP" altLang="en-US" sz="1100" b="0" i="0" kern="1200" noProof="1">
                          <a:solidFill>
                            <a:srgbClr val="000000"/>
                          </a:solidFill>
                          <a:effectLst/>
                          <a:latin typeface="Arial" panose="020B0604020202020204" pitchFamily="34" charset="0"/>
                          <a:ea typeface="+mn-ea"/>
                          <a:cs typeface="Arial" panose="020B0604020202020204" pitchFamily="34" charset="0"/>
                        </a:rPr>
                        <a:t>　乳がんの診断、治療計画、化学療法を提供する手頃で質の高い医療サービスの提供</a:t>
                      </a:r>
                      <a:endParaRPr kumimoji="1" lang="en-US" altLang="ja-JP" sz="1100" b="0" i="0" kern="1200" noProof="1">
                        <a:solidFill>
                          <a:srgbClr val="000000"/>
                        </a:solidFill>
                        <a:effectLst/>
                        <a:latin typeface="Arial" panose="020B0604020202020204" pitchFamily="34" charset="0"/>
                        <a:ea typeface="+mn-ea"/>
                        <a:cs typeface="Arial" panose="020B0604020202020204" pitchFamily="34" charset="0"/>
                      </a:endParaRPr>
                    </a:p>
                    <a:p>
                      <a:pPr marL="171450" indent="-171450" algn="l" defTabSz="914423" rtl="0" eaLnBrk="1" fontAlgn="base" latinLnBrk="0" hangingPunct="1">
                        <a:buFont typeface="Arial" panose="020B0604020202020204" pitchFamily="34" charset="0"/>
                        <a:buChar char="•"/>
                      </a:pPr>
                      <a:r>
                        <a:rPr kumimoji="1" lang="en-US" sz="1100" b="1" i="0" kern="1200" dirty="0">
                          <a:solidFill>
                            <a:srgbClr val="000000"/>
                          </a:solidFill>
                          <a:effectLst/>
                          <a:latin typeface="Arial" panose="020B0604020202020204" pitchFamily="34" charset="0"/>
                          <a:ea typeface="+mn-ea"/>
                          <a:cs typeface="Arial" panose="020B0604020202020204" pitchFamily="34" charset="0"/>
                        </a:rPr>
                        <a:t>Primary Care Digital Health Center: </a:t>
                      </a:r>
                      <a:r>
                        <a:rPr kumimoji="1" lang="ja-JP" altLang="en-US" sz="1100" b="0" i="0" kern="1200" dirty="0">
                          <a:solidFill>
                            <a:srgbClr val="000000"/>
                          </a:solidFill>
                          <a:effectLst/>
                          <a:latin typeface="Arial" panose="020B0604020202020204" pitchFamily="34" charset="0"/>
                          <a:ea typeface="+mn-ea"/>
                          <a:cs typeface="Arial" panose="020B0604020202020204" pitchFamily="34" charset="0"/>
                        </a:rPr>
                        <a:t>バングラデシュの</a:t>
                      </a:r>
                      <a:r>
                        <a:rPr kumimoji="1" lang="en-US" altLang="ja-JP" sz="1100" b="0" i="0" kern="1200" dirty="0">
                          <a:solidFill>
                            <a:srgbClr val="000000"/>
                          </a:solidFill>
                          <a:effectLst/>
                          <a:latin typeface="Arial" panose="020B0604020202020204" pitchFamily="34" charset="0"/>
                          <a:ea typeface="+mn-ea"/>
                          <a:cs typeface="Arial" panose="020B0604020202020204" pitchFamily="34" charset="0"/>
                        </a:rPr>
                        <a:t>Rampal</a:t>
                      </a:r>
                      <a:r>
                        <a:rPr kumimoji="1" lang="ja-JP" altLang="en-US" sz="1100" b="0" i="0" kern="1200" dirty="0">
                          <a:solidFill>
                            <a:srgbClr val="000000"/>
                          </a:solidFill>
                          <a:effectLst/>
                          <a:latin typeface="Arial" panose="020B0604020202020204" pitchFamily="34" charset="0"/>
                          <a:ea typeface="+mn-ea"/>
                          <a:cs typeface="Arial" panose="020B0604020202020204" pitchFamily="34" charset="0"/>
                        </a:rPr>
                        <a:t>地区において、</a:t>
                      </a:r>
                      <a:r>
                        <a:rPr kumimoji="1" lang="en-US" altLang="ja-JP" sz="1100" b="0" i="0" kern="1200" dirty="0">
                          <a:solidFill>
                            <a:srgbClr val="000000"/>
                          </a:solidFill>
                          <a:effectLst/>
                          <a:latin typeface="Arial" panose="020B0604020202020204" pitchFamily="34" charset="0"/>
                          <a:ea typeface="+mn-ea"/>
                          <a:cs typeface="Arial" panose="020B0604020202020204" pitchFamily="34" charset="0"/>
                        </a:rPr>
                        <a:t>1</a:t>
                      </a:r>
                      <a:r>
                        <a:rPr kumimoji="1" lang="ja-JP" altLang="en-US" sz="1100" b="0" i="0" kern="1200" dirty="0">
                          <a:solidFill>
                            <a:srgbClr val="000000"/>
                          </a:solidFill>
                          <a:effectLst/>
                          <a:latin typeface="Arial" panose="020B0604020202020204" pitchFamily="34" charset="0"/>
                          <a:ea typeface="+mn-ea"/>
                          <a:cs typeface="Arial" panose="020B0604020202020204" pitchFamily="34" charset="0"/>
                        </a:rPr>
                        <a:t>日</a:t>
                      </a:r>
                      <a:r>
                        <a:rPr kumimoji="1" lang="en-US" altLang="ja-JP" sz="1100" b="0" i="0" kern="1200" dirty="0">
                          <a:solidFill>
                            <a:srgbClr val="000000"/>
                          </a:solidFill>
                          <a:effectLst/>
                          <a:latin typeface="Arial" panose="020B0604020202020204" pitchFamily="34" charset="0"/>
                          <a:ea typeface="+mn-ea"/>
                          <a:cs typeface="Arial" panose="020B0604020202020204" pitchFamily="34" charset="0"/>
                        </a:rPr>
                        <a:t>25</a:t>
                      </a:r>
                      <a:r>
                        <a:rPr kumimoji="1" lang="ja-JP" altLang="en-US" sz="1100" b="0" i="0" kern="1200" dirty="0">
                          <a:solidFill>
                            <a:srgbClr val="000000"/>
                          </a:solidFill>
                          <a:effectLst/>
                          <a:latin typeface="Arial" panose="020B0604020202020204" pitchFamily="34" charset="0"/>
                          <a:ea typeface="+mn-ea"/>
                          <a:cs typeface="Arial" panose="020B0604020202020204" pitchFamily="34" charset="0"/>
                        </a:rPr>
                        <a:t>人～</a:t>
                      </a:r>
                      <a:r>
                        <a:rPr kumimoji="1" lang="en-US" altLang="ja-JP" sz="1100" b="0" i="0" kern="1200" dirty="0">
                          <a:solidFill>
                            <a:srgbClr val="000000"/>
                          </a:solidFill>
                          <a:effectLst/>
                          <a:latin typeface="Arial" panose="020B0604020202020204" pitchFamily="34" charset="0"/>
                          <a:ea typeface="+mn-ea"/>
                          <a:cs typeface="Arial" panose="020B0604020202020204" pitchFamily="34" charset="0"/>
                        </a:rPr>
                        <a:t>30</a:t>
                      </a:r>
                      <a:r>
                        <a:rPr kumimoji="1" lang="ja-JP" altLang="en-US" sz="1100" b="0" i="0" kern="1200" dirty="0">
                          <a:solidFill>
                            <a:srgbClr val="000000"/>
                          </a:solidFill>
                          <a:effectLst/>
                          <a:latin typeface="Arial" panose="020B0604020202020204" pitchFamily="34" charset="0"/>
                          <a:ea typeface="+mn-ea"/>
                          <a:cs typeface="Arial" panose="020B0604020202020204" pitchFamily="34" charset="0"/>
                        </a:rPr>
                        <a:t>人の患者に健康相談サービスや医療アドバイスを提供するヘルスセンターの運営</a:t>
                      </a:r>
                      <a:endParaRPr kumimoji="1" lang="ja-JP" altLang="en-US" sz="1100" b="1" i="0" kern="1200" noProof="1">
                        <a:solidFill>
                          <a:srgbClr val="000000"/>
                        </a:solidFill>
                        <a:effectLst/>
                        <a:latin typeface="Arial" panose="020B0604020202020204" pitchFamily="34" charset="0"/>
                        <a:ea typeface="+mn-ea"/>
                        <a:cs typeface="Arial" panose="020B0604020202020204" pitchFamily="34" charset="0"/>
                      </a:endParaRPr>
                    </a:p>
                  </a:txBody>
                  <a:tcPr marL="76201" marR="76201" marT="63500" marB="635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56277722"/>
                  </a:ext>
                </a:extLst>
              </a:tr>
            </a:tbl>
          </a:graphicData>
        </a:graphic>
      </p:graphicFrame>
      <p:sp>
        <p:nvSpPr>
          <p:cNvPr id="7" name="テキスト ボックス 6">
            <a:extLst>
              <a:ext uri="{FF2B5EF4-FFF2-40B4-BE49-F238E27FC236}">
                <a16:creationId xmlns:a16="http://schemas.microsoft.com/office/drawing/2014/main" id="{B704DF8C-5CA3-D159-A9D2-5B464CB225C7}"/>
              </a:ext>
            </a:extLst>
          </p:cNvPr>
          <p:cNvSpPr txBox="1"/>
          <p:nvPr/>
        </p:nvSpPr>
        <p:spPr>
          <a:xfrm>
            <a:off x="200025" y="6597442"/>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NGO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ja-JP" altLang="en-US" sz="800" dirty="0"/>
              <a:t>バングラデシュ</a:t>
            </a:r>
            <a:r>
              <a:rPr lang="en-US" altLang="ja-JP" sz="800" dirty="0"/>
              <a:t>NGO</a:t>
            </a:r>
            <a:r>
              <a:rPr lang="ja-JP" altLang="en-US" sz="800" dirty="0"/>
              <a:t>局ホームページ、論文「</a:t>
            </a:r>
            <a:r>
              <a:rPr lang="en-US" altLang="ja-JP" sz="800" dirty="0"/>
              <a:t>The Rise and Fall of the NGOs in Bangladesh: What Does the Future Hold? </a:t>
            </a:r>
            <a:r>
              <a:rPr lang="ja-JP" altLang="en-US" sz="800" dirty="0"/>
              <a:t>（</a:t>
            </a:r>
            <a:r>
              <a:rPr lang="en-US" altLang="ja-JP" sz="800" dirty="0"/>
              <a:t>2022</a:t>
            </a:r>
            <a:r>
              <a:rPr lang="ja-JP" altLang="en-US" sz="800" dirty="0"/>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p>
        </p:txBody>
      </p:sp>
    </p:spTree>
    <p:extLst>
      <p:ext uri="{BB962C8B-B14F-4D97-AF65-F5344CB8AC3E}">
        <p14:creationId xmlns:p14="http://schemas.microsoft.com/office/powerpoint/2010/main" val="3121021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バングラデシュ／医療関連／制度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医薬品規制</a:t>
            </a:r>
          </a:p>
        </p:txBody>
      </p:sp>
      <p:sp>
        <p:nvSpPr>
          <p:cNvPr id="24" name="テキスト ボックス 23"/>
          <p:cNvSpPr txBox="1"/>
          <p:nvPr/>
        </p:nvSpPr>
        <p:spPr>
          <a:xfrm>
            <a:off x="200472" y="1052736"/>
            <a:ext cx="9505056" cy="924036"/>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バングラデシュ政府は、</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2005</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年医薬品政策の代替として、国家医薬品政策 （</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the National Drug Policy</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年に策定した。新しい法律では、アロパシー薬</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39</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種、ア</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ー</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ユルヴェーダー薬</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23</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種、ウナニ薬</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48</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種のみが、店頭で調剤が可能であり、残りの薬は専門家の処方箋が必要とされている。</a:t>
            </a:r>
            <a:endPar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ja-JP" alt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Rectangle 4">
            <a:extLst>
              <a:ext uri="{FF2B5EF4-FFF2-40B4-BE49-F238E27FC236}">
                <a16:creationId xmlns:a16="http://schemas.microsoft.com/office/drawing/2014/main" id="{18D63DF0-D003-1F27-7F12-DF2756FBEF35}"/>
              </a:ext>
            </a:extLst>
          </p:cNvPr>
          <p:cNvSpPr>
            <a:spLocks noChangeArrowheads="1"/>
          </p:cNvSpPr>
          <p:nvPr/>
        </p:nvSpPr>
        <p:spPr bwMode="auto">
          <a:xfrm>
            <a:off x="199710" y="1916832"/>
            <a:ext cx="7488832" cy="288032"/>
          </a:xfrm>
          <a:prstGeom prst="rect">
            <a:avLst/>
          </a:prstGeom>
          <a:noFill/>
          <a:ln w="9525">
            <a:noFill/>
            <a:miter lim="800000"/>
            <a:headEnd/>
            <a:tailEnd/>
          </a:ln>
        </p:spPr>
        <p:txBody>
          <a:bodyPr wrap="square" lIns="0" tIns="46800" rIns="0" bIns="72000" anchor="b" anchorCtr="0">
            <a:noAutofit/>
          </a:bodyPr>
          <a:lstStyle>
            <a:defPPr>
              <a:defRPr lang="ja-JP"/>
            </a:defPPr>
            <a:lvl1pPr marL="0" algn="l" defTabSz="914400" rtl="0" eaLnBrk="1" latinLnBrk="0" hangingPunct="1">
              <a:defRPr kumimoji="1" sz="1440" kern="1200">
                <a:solidFill>
                  <a:schemeClr val="tx1"/>
                </a:solidFill>
                <a:latin typeface="+mn-lt"/>
                <a:ea typeface="+mn-ea"/>
                <a:cs typeface="+mn-cs"/>
              </a:defRPr>
            </a:lvl1pPr>
            <a:lvl2pPr marL="457200" algn="l" defTabSz="914400" rtl="0" eaLnBrk="1" latinLnBrk="0" hangingPunct="1">
              <a:defRPr kumimoji="1" sz="1440" kern="1200">
                <a:solidFill>
                  <a:schemeClr val="tx1"/>
                </a:solidFill>
                <a:latin typeface="+mn-lt"/>
                <a:ea typeface="+mn-ea"/>
                <a:cs typeface="+mn-cs"/>
              </a:defRPr>
            </a:lvl2pPr>
            <a:lvl3pPr marL="914400" algn="l" defTabSz="914400" rtl="0" eaLnBrk="1" latinLnBrk="0" hangingPunct="1">
              <a:defRPr kumimoji="1" sz="1440" kern="1200">
                <a:solidFill>
                  <a:schemeClr val="tx1"/>
                </a:solidFill>
                <a:latin typeface="+mn-lt"/>
                <a:ea typeface="+mn-ea"/>
                <a:cs typeface="+mn-cs"/>
              </a:defRPr>
            </a:lvl3pPr>
            <a:lvl4pPr marL="1371600" algn="l" defTabSz="914400" rtl="0" eaLnBrk="1" latinLnBrk="0" hangingPunct="1">
              <a:defRPr kumimoji="1" sz="1440" kern="1200">
                <a:solidFill>
                  <a:schemeClr val="tx1"/>
                </a:solidFill>
                <a:latin typeface="+mn-lt"/>
                <a:ea typeface="+mn-ea"/>
                <a:cs typeface="+mn-cs"/>
              </a:defRPr>
            </a:lvl4pPr>
            <a:lvl5pPr marL="1828800" algn="l" defTabSz="914400" rtl="0" eaLnBrk="1" latinLnBrk="0" hangingPunct="1">
              <a:defRPr kumimoji="1" sz="1440" kern="1200">
                <a:solidFill>
                  <a:schemeClr val="tx1"/>
                </a:solidFill>
                <a:latin typeface="+mn-lt"/>
                <a:ea typeface="+mn-ea"/>
                <a:cs typeface="+mn-cs"/>
              </a:defRPr>
            </a:lvl5pPr>
            <a:lvl6pPr marL="2286000" algn="l" defTabSz="914400" rtl="0" eaLnBrk="1" latinLnBrk="0" hangingPunct="1">
              <a:defRPr kumimoji="1" sz="1440" kern="1200">
                <a:solidFill>
                  <a:schemeClr val="tx1"/>
                </a:solidFill>
                <a:latin typeface="+mn-lt"/>
                <a:ea typeface="+mn-ea"/>
                <a:cs typeface="+mn-cs"/>
              </a:defRPr>
            </a:lvl6pPr>
            <a:lvl7pPr marL="2743200" algn="l" defTabSz="914400" rtl="0" eaLnBrk="1" latinLnBrk="0" hangingPunct="1">
              <a:defRPr kumimoji="1" sz="1440" kern="1200">
                <a:solidFill>
                  <a:schemeClr val="tx1"/>
                </a:solidFill>
                <a:latin typeface="+mn-lt"/>
                <a:ea typeface="+mn-ea"/>
                <a:cs typeface="+mn-cs"/>
              </a:defRPr>
            </a:lvl7pPr>
            <a:lvl8pPr marL="3200400" algn="l" defTabSz="914400" rtl="0" eaLnBrk="1" latinLnBrk="0" hangingPunct="1">
              <a:defRPr kumimoji="1" sz="1440" kern="1200">
                <a:solidFill>
                  <a:schemeClr val="tx1"/>
                </a:solidFill>
                <a:latin typeface="+mn-lt"/>
                <a:ea typeface="+mn-ea"/>
                <a:cs typeface="+mn-cs"/>
              </a:defRPr>
            </a:lvl8pPr>
            <a:lvl9pPr marL="3657600" algn="l" defTabSz="914400" rtl="0" eaLnBrk="1" latinLnBrk="0" hangingPunct="1">
              <a:defRPr kumimoji="1" sz="1440" kern="1200">
                <a:solidFill>
                  <a:schemeClr val="tx1"/>
                </a:solidFill>
                <a:latin typeface="+mn-lt"/>
                <a:ea typeface="+mn-ea"/>
                <a:cs typeface="+mn-cs"/>
              </a:defRPr>
            </a:lvl9pPr>
          </a:lstStyle>
          <a:p>
            <a:pPr algn="just" fontAlgn="base">
              <a:lnSpc>
                <a:spcPct val="110000"/>
              </a:lnSpc>
              <a:spcAft>
                <a:spcPts val="201"/>
              </a:spcAft>
              <a:buClr>
                <a:srgbClr val="5F8AC3"/>
              </a:buClr>
            </a:pPr>
            <a:r>
              <a:rPr lang="ja-JP" altLang="en-US" sz="1300" noProof="1">
                <a:latin typeface="HGP創英角ｺﾞｼｯｸUB" panose="020B0900000000000000" pitchFamily="50" charset="-128"/>
                <a:ea typeface="HGP創英角ｺﾞｼｯｸUB" panose="020B0900000000000000" pitchFamily="50" charset="-128"/>
                <a:cs typeface="Arial" panose="020B0604020202020204" pitchFamily="34" charset="0"/>
              </a:rPr>
              <a:t>医薬品製造所の設置及び医薬品製造業許可の取得プロセスについて</a:t>
            </a:r>
            <a:endParaRPr lang="en-US" altLang="ja-JP" sz="13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6" name="Rectangle: Rounded Corners 5">
            <a:extLst>
              <a:ext uri="{FF2B5EF4-FFF2-40B4-BE49-F238E27FC236}">
                <a16:creationId xmlns:a16="http://schemas.microsoft.com/office/drawing/2014/main" id="{DE3E14B1-C2E7-4651-606E-1EC38E7527B8}"/>
              </a:ext>
            </a:extLst>
          </p:cNvPr>
          <p:cNvSpPr/>
          <p:nvPr/>
        </p:nvSpPr>
        <p:spPr>
          <a:xfrm>
            <a:off x="199710" y="2219669"/>
            <a:ext cx="9505816" cy="561308"/>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申請された新規プロジェクトプロファイルは、認可機関である医薬品管理総局 （</a:t>
            </a:r>
            <a:r>
              <a:rPr kumimoji="1"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DGDA: The Directorat</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e General of Drug Administration</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）のチームと、新事業評価委員会 （</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New Project Evaluation Committee</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）による現場検証を経て、新事業評価委員会により評価される。</a:t>
            </a:r>
            <a:endParaRPr kumimoji="1" 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Rectangle: Rounded Corners 6">
            <a:extLst>
              <a:ext uri="{FF2B5EF4-FFF2-40B4-BE49-F238E27FC236}">
                <a16:creationId xmlns:a16="http://schemas.microsoft.com/office/drawing/2014/main" id="{44954909-D776-A69A-F30D-45109128946C}"/>
              </a:ext>
            </a:extLst>
          </p:cNvPr>
          <p:cNvSpPr/>
          <p:nvPr/>
        </p:nvSpPr>
        <p:spPr>
          <a:xfrm>
            <a:off x="199710" y="3134070"/>
            <a:ext cx="9505816" cy="561308"/>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初めて製造する品目の組成を記載した医薬品製造許可申請書 （</a:t>
            </a:r>
            <a:r>
              <a:rPr kumimoji="1"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DML: Drug Manufacturing License</a:t>
            </a:r>
            <a:r>
              <a:rPr kumimoji="1"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）を提出する。</a:t>
            </a:r>
            <a:br>
              <a:rPr kumimoji="1"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組成が記載された調合法は、まず医薬品統制委員会 （</a:t>
            </a:r>
            <a:r>
              <a:rPr kumimoji="1"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DCC: The Drug Control Committee</a:t>
            </a:r>
            <a:r>
              <a:rPr kumimoji="1"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）にて評価され、その後、</a:t>
            </a:r>
            <a:r>
              <a:rPr kumimoji="1"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DGDA</a:t>
            </a:r>
            <a:r>
              <a:rPr kumimoji="1"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の内部委員会でも評価される。</a:t>
            </a:r>
            <a:endParaRPr kumimoji="1" 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Rectangle: Rounded Corners 7">
            <a:extLst>
              <a:ext uri="{FF2B5EF4-FFF2-40B4-BE49-F238E27FC236}">
                <a16:creationId xmlns:a16="http://schemas.microsoft.com/office/drawing/2014/main" id="{12275356-AC13-78A0-DD1F-BA92948224E5}"/>
              </a:ext>
            </a:extLst>
          </p:cNvPr>
          <p:cNvSpPr/>
          <p:nvPr/>
        </p:nvSpPr>
        <p:spPr>
          <a:xfrm>
            <a:off x="199710" y="4048471"/>
            <a:ext cx="9505816" cy="561308"/>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包装・販促物申請書を提出する。</a:t>
            </a:r>
            <a:r>
              <a:rPr kumimoji="1"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DGDA</a:t>
            </a:r>
            <a:r>
              <a:rPr kumimoji="1"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は提出された資料を審査する。</a:t>
            </a:r>
            <a:endParaRPr kumimoji="1" 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Rectangle: Rounded Corners 8">
            <a:extLst>
              <a:ext uri="{FF2B5EF4-FFF2-40B4-BE49-F238E27FC236}">
                <a16:creationId xmlns:a16="http://schemas.microsoft.com/office/drawing/2014/main" id="{AB66117E-5D9A-287E-555E-38C5CCA446D3}"/>
              </a:ext>
            </a:extLst>
          </p:cNvPr>
          <p:cNvSpPr/>
          <p:nvPr/>
        </p:nvSpPr>
        <p:spPr>
          <a:xfrm>
            <a:off x="185617" y="4957504"/>
            <a:ext cx="9505816" cy="561308"/>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DML</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が発行され、</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DGDA</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が承認した価格を設定しなければならない、という条件で製品が登録される。</a:t>
            </a:r>
            <a:r>
              <a:rPr kumimoji="1" 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p>
        </p:txBody>
      </p:sp>
      <p:sp>
        <p:nvSpPr>
          <p:cNvPr id="10" name="Rectangle: Rounded Corners 9">
            <a:extLst>
              <a:ext uri="{FF2B5EF4-FFF2-40B4-BE49-F238E27FC236}">
                <a16:creationId xmlns:a16="http://schemas.microsoft.com/office/drawing/2014/main" id="{B5FA619D-1E33-9707-AD44-789601CAA2E6}"/>
              </a:ext>
            </a:extLst>
          </p:cNvPr>
          <p:cNvSpPr/>
          <p:nvPr/>
        </p:nvSpPr>
        <p:spPr>
          <a:xfrm>
            <a:off x="199710" y="5877272"/>
            <a:ext cx="9505816" cy="561308"/>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ブロックリスト </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輸入される原材料及び包装材料の詳細</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は、常任委員会の承認を経て提出する。</a:t>
            </a:r>
            <a:br>
              <a:rPr kumimoji="1"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続いて、政府の研究所による試験と分析に使用する最初のサンプルを提出し、品目の提案価格を提出する必要がある。</a:t>
            </a:r>
            <a:endParaRPr kumimoji="1" 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2" name="Straight Arrow Connector 11">
            <a:extLst>
              <a:ext uri="{FF2B5EF4-FFF2-40B4-BE49-F238E27FC236}">
                <a16:creationId xmlns:a16="http://schemas.microsoft.com/office/drawing/2014/main" id="{A97A2EF6-CBE8-B967-E3F9-63203CD057ED}"/>
              </a:ext>
            </a:extLst>
          </p:cNvPr>
          <p:cNvCxnSpPr>
            <a:stCxn id="6" idx="2"/>
            <a:endCxn id="7" idx="0"/>
          </p:cNvCxnSpPr>
          <p:nvPr/>
        </p:nvCxnSpPr>
        <p:spPr>
          <a:xfrm>
            <a:off x="4952618" y="2780977"/>
            <a:ext cx="0" cy="35309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CB18E92-8F21-3482-0711-1B2D371AABD9}"/>
              </a:ext>
            </a:extLst>
          </p:cNvPr>
          <p:cNvCxnSpPr>
            <a:cxnSpLocks/>
            <a:stCxn id="7" idx="2"/>
          </p:cNvCxnSpPr>
          <p:nvPr/>
        </p:nvCxnSpPr>
        <p:spPr>
          <a:xfrm>
            <a:off x="4952618" y="3695378"/>
            <a:ext cx="0" cy="35309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8A6E976-AE4D-46DB-4D3A-D5C05D2890A1}"/>
              </a:ext>
            </a:extLst>
          </p:cNvPr>
          <p:cNvCxnSpPr>
            <a:cxnSpLocks/>
          </p:cNvCxnSpPr>
          <p:nvPr/>
        </p:nvCxnSpPr>
        <p:spPr>
          <a:xfrm>
            <a:off x="4967476" y="4609779"/>
            <a:ext cx="0" cy="35309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C44A5C5-BF47-24CF-6DA4-7B046C398BC0}"/>
              </a:ext>
            </a:extLst>
          </p:cNvPr>
          <p:cNvCxnSpPr>
            <a:cxnSpLocks/>
          </p:cNvCxnSpPr>
          <p:nvPr/>
        </p:nvCxnSpPr>
        <p:spPr>
          <a:xfrm>
            <a:off x="4982334" y="5524180"/>
            <a:ext cx="0" cy="35309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5BFFF5DE-CA0F-2396-79B5-D0A6B52384A3}"/>
              </a:ext>
            </a:extLst>
          </p:cNvPr>
          <p:cNvSpPr txBox="1"/>
          <p:nvPr/>
        </p:nvSpPr>
        <p:spPr>
          <a:xfrm>
            <a:off x="199710" y="6597442"/>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Pharmaceuticals Export Promotion Council of India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Bangladesh Pharma Market &amp; Regulatory Report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0" lang="ja-JP" altLang="en-US" sz="800" dirty="0" bmk=""/>
          </a:p>
        </p:txBody>
      </p:sp>
    </p:spTree>
    <p:extLst>
      <p:ext uri="{BB962C8B-B14F-4D97-AF65-F5344CB8AC3E}">
        <p14:creationId xmlns:p14="http://schemas.microsoft.com/office/powerpoint/2010/main" val="2905365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バングラデシュ／医療関連／制度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臨床試験に関する規制</a:t>
            </a:r>
          </a:p>
        </p:txBody>
      </p:sp>
      <p:sp>
        <p:nvSpPr>
          <p:cNvPr id="12" name="テキスト ボックス 11"/>
          <p:cNvSpPr txBox="1"/>
          <p:nvPr/>
        </p:nvSpPr>
        <p:spPr>
          <a:xfrm>
            <a:off x="173084" y="2996952"/>
            <a:ext cx="9505056" cy="991746"/>
          </a:xfrm>
          <a:prstGeom prst="rect">
            <a:avLst/>
          </a:prstGeom>
          <a:noFill/>
        </p:spPr>
        <p:txBody>
          <a:bodyPr wrap="square" lIns="0" tIns="0" rIns="0" bIns="0" rtlCol="0">
            <a:spAutoFit/>
          </a:bodyPr>
          <a:lstStyle/>
          <a:p>
            <a:pPr marL="190500" indent="-190500" algn="just">
              <a:lnSpc>
                <a:spcPct val="110000"/>
              </a:lnSpc>
              <a:spcBef>
                <a:spcPts val="300"/>
              </a:spcBef>
              <a:spcAft>
                <a:spcPts val="200"/>
              </a:spcAft>
              <a:buClr>
                <a:srgbClr val="5F8AC3"/>
              </a:buClr>
              <a:buFont typeface="Wingdings" panose="05000000000000000000" pitchFamily="2" charset="2"/>
              <a:buChar char="n"/>
              <a:defRPr/>
            </a:pPr>
            <a:r>
              <a:rPr lang="ja-JP" altLang="en-US" sz="1400" b="1" dirty="0">
                <a:latin typeface="Arial" panose="020B0604020202020204" pitchFamily="34" charset="0"/>
                <a:cs typeface="Arial" panose="020B0604020202020204" pitchFamily="34" charset="0"/>
              </a:rPr>
              <a:t>医薬品管理総局（</a:t>
            </a:r>
            <a:r>
              <a:rPr lang="en-US" sz="1400" b="1" dirty="0">
                <a:latin typeface="Arial" panose="020B0604020202020204" pitchFamily="34" charset="0"/>
                <a:cs typeface="Arial" panose="020B0604020202020204" pitchFamily="34" charset="0"/>
              </a:rPr>
              <a:t>DGDA）: </a:t>
            </a:r>
            <a:r>
              <a:rPr lang="en-US" altLang="ja-JP" sz="1400" dirty="0">
                <a:latin typeface="Arial" panose="020B0604020202020204" pitchFamily="34" charset="0"/>
                <a:cs typeface="Arial" panose="020B0604020202020204" pitchFamily="34" charset="0"/>
              </a:rPr>
              <a:t>DGDA</a:t>
            </a:r>
            <a:r>
              <a:rPr lang="ja-JP" altLang="en-US" sz="1400" dirty="0">
                <a:latin typeface="Arial" panose="020B0604020202020204" pitchFamily="34" charset="0"/>
                <a:cs typeface="Arial" panose="020B0604020202020204" pitchFamily="34" charset="0"/>
              </a:rPr>
              <a:t>が監督する事項には、臨床試験施設の検査と承認、試験プロトコルの承認、臨床試験参加者の安全と権利を保護するための臨床試験治験薬の輸入の許可が含まれる。</a:t>
            </a:r>
            <a:endParaRPr lang="en-US" sz="1400" dirty="0">
              <a:latin typeface="Arial" panose="020B0604020202020204" pitchFamily="34" charset="0"/>
              <a:cs typeface="Arial" panose="020B0604020202020204" pitchFamily="34" charset="0"/>
            </a:endParaRPr>
          </a:p>
          <a:p>
            <a:pPr marL="190500" marR="0" lvl="0" indent="-190500" algn="just" defTabSz="914400" rtl="0" eaLnBrk="1" fontAlgn="auto" latinLnBrk="0" hangingPunct="1">
              <a:lnSpc>
                <a:spcPct val="110000"/>
              </a:lnSpc>
              <a:spcBef>
                <a:spcPts val="300"/>
              </a:spcBef>
              <a:spcAft>
                <a:spcPts val="200"/>
              </a:spcAft>
              <a:buClr>
                <a:srgbClr val="5F8AC3"/>
              </a:buClr>
              <a:buSzTx/>
              <a:buFont typeface="Wingdings" panose="05000000000000000000" pitchFamily="2" charset="2"/>
              <a:buChar char="n"/>
              <a:tabLst/>
              <a:defRPr/>
            </a:pPr>
            <a:r>
              <a:rPr lang="en-US" sz="1400" b="1" dirty="0">
                <a:latin typeface="Arial" panose="020B0604020202020204" pitchFamily="34" charset="0"/>
                <a:cs typeface="Arial" panose="020B0604020202020204" pitchFamily="34" charset="0"/>
              </a:rPr>
              <a:t>DGDA</a:t>
            </a:r>
            <a:r>
              <a:rPr lang="ja-JP" altLang="en-US" sz="1400" b="1" dirty="0">
                <a:latin typeface="Arial" panose="020B0604020202020204" pitchFamily="34" charset="0"/>
                <a:cs typeface="Arial" panose="020B0604020202020204" pitchFamily="34" charset="0"/>
              </a:rPr>
              <a:t>監督下の医薬品検査研究所</a:t>
            </a:r>
            <a:r>
              <a:rPr lang="en-US" sz="1400" b="1" dirty="0">
                <a:latin typeface="Arial" panose="020B0604020202020204" pitchFamily="34" charset="0"/>
                <a:cs typeface="Arial" panose="020B0604020202020204" pitchFamily="34" charset="0"/>
              </a:rPr>
              <a:t>: </a:t>
            </a:r>
            <a:r>
              <a:rPr lang="ja-JP" altLang="en-US" sz="1400" b="0" i="0" dirty="0">
                <a:effectLst/>
                <a:latin typeface="Arial" panose="020B0604020202020204" pitchFamily="34" charset="0"/>
                <a:cs typeface="Arial" panose="020B0604020202020204" pitchFamily="34" charset="0"/>
              </a:rPr>
              <a:t>医薬品の品質を評価するために、登録前の医薬品と市販後の医薬品を検査する必要がある。現在、バングラデシュには</a:t>
            </a:r>
            <a:r>
              <a:rPr lang="en-US" altLang="ja-JP" sz="1400" b="0" i="0" dirty="0">
                <a:effectLst/>
                <a:latin typeface="Arial" panose="020B0604020202020204" pitchFamily="34" charset="0"/>
                <a:cs typeface="Arial" panose="020B0604020202020204" pitchFamily="34" charset="0"/>
              </a:rPr>
              <a:t>2</a:t>
            </a:r>
            <a:r>
              <a:rPr lang="ja-JP" altLang="en-US" sz="1400" b="0" i="0" dirty="0">
                <a:effectLst/>
                <a:latin typeface="Arial" panose="020B0604020202020204" pitchFamily="34" charset="0"/>
                <a:cs typeface="Arial" panose="020B0604020202020204" pitchFamily="34" charset="0"/>
              </a:rPr>
              <a:t>つの政府の医薬品検査研究所があり、チッタゴンとダッカにそれぞれ</a:t>
            </a:r>
            <a:r>
              <a:rPr lang="en-US" altLang="ja-JP" sz="1400" b="0" i="0" dirty="0">
                <a:effectLst/>
                <a:latin typeface="Arial" panose="020B0604020202020204" pitchFamily="34" charset="0"/>
                <a:cs typeface="Arial" panose="020B0604020202020204" pitchFamily="34" charset="0"/>
              </a:rPr>
              <a:t>1</a:t>
            </a:r>
            <a:r>
              <a:rPr lang="ja-JP" altLang="en-US" sz="1400" b="0" i="0" dirty="0">
                <a:effectLst/>
                <a:latin typeface="Arial" panose="020B0604020202020204" pitchFamily="34" charset="0"/>
                <a:cs typeface="Arial" panose="020B0604020202020204" pitchFamily="34" charset="0"/>
              </a:rPr>
              <a:t>つのユニットがある。</a:t>
            </a:r>
            <a:endParaRPr lang="en-US" sz="1400" b="0" i="0" dirty="0">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E57C552-E618-DDEB-A358-9FCFC7E56621}"/>
              </a:ext>
            </a:extLst>
          </p:cNvPr>
          <p:cNvSpPr/>
          <p:nvPr/>
        </p:nvSpPr>
        <p:spPr>
          <a:xfrm>
            <a:off x="2185968" y="1268760"/>
            <a:ext cx="5486400" cy="548640"/>
          </a:xfrm>
          <a:prstGeom prst="rect">
            <a:avLst/>
          </a:prstGeom>
          <a:solidFill>
            <a:srgbClr val="A2BBDC"/>
          </a:solidFill>
        </p:spPr>
        <p:txBody>
          <a:bodyPr wrap="square" rtlCol="0" anchor="ctr">
            <a:noAutofit/>
          </a:bodyPr>
          <a:lstStyle/>
          <a:p>
            <a:pPr algn="ctr" fontAlgn="ctr">
              <a:lnSpc>
                <a:spcPct val="114000"/>
              </a:lnSpc>
              <a:spcAft>
                <a:spcPts val="400"/>
              </a:spcAft>
            </a:pPr>
            <a:r>
              <a:rPr kumimoji="1" lang="ja-JP" altLang="en-US" sz="1400" b="1" dirty="0">
                <a:latin typeface="Arial" panose="020B0604020202020204" pitchFamily="34" charset="0"/>
                <a:cs typeface="Arial" panose="020B0604020202020204" pitchFamily="34" charset="0"/>
              </a:rPr>
              <a:t>保健家族福祉省 </a:t>
            </a:r>
            <a:endParaRPr kumimoji="1" lang="en-US" altLang="ja-JP" sz="1400" b="1" dirty="0">
              <a:latin typeface="Arial" panose="020B0604020202020204" pitchFamily="34" charset="0"/>
              <a:cs typeface="Arial" panose="020B0604020202020204" pitchFamily="34" charset="0"/>
            </a:endParaRPr>
          </a:p>
          <a:p>
            <a:pPr algn="ctr" fontAlgn="ctr">
              <a:lnSpc>
                <a:spcPct val="114000"/>
              </a:lnSpc>
              <a:spcAft>
                <a:spcPts val="400"/>
              </a:spcAft>
            </a:pPr>
            <a:r>
              <a:rPr kumimoji="1" lang="ja-JP" altLang="en-US" sz="1400" b="1" dirty="0">
                <a:latin typeface="Arial" panose="020B0604020202020204" pitchFamily="34" charset="0"/>
                <a:cs typeface="Arial" panose="020B0604020202020204" pitchFamily="34" charset="0"/>
              </a:rPr>
              <a:t>（</a:t>
            </a:r>
            <a:r>
              <a:rPr kumimoji="1" lang="en-US" altLang="ja-JP" sz="1400" b="1" dirty="0" err="1">
                <a:latin typeface="Arial" panose="020B0604020202020204" pitchFamily="34" charset="0"/>
                <a:cs typeface="Arial" panose="020B0604020202020204" pitchFamily="34" charset="0"/>
              </a:rPr>
              <a:t>MoHFW</a:t>
            </a:r>
            <a:r>
              <a:rPr lang="en-US" altLang="ja-JP" sz="1400" b="1" dirty="0">
                <a:latin typeface="Arial" panose="020B0604020202020204" pitchFamily="34" charset="0"/>
                <a:cs typeface="Arial" panose="020B0604020202020204" pitchFamily="34" charset="0"/>
              </a:rPr>
              <a:t>: </a:t>
            </a:r>
            <a:r>
              <a:rPr kumimoji="1" lang="en-US" sz="1400" b="1" dirty="0">
                <a:latin typeface="Arial" panose="020B0604020202020204" pitchFamily="34" charset="0"/>
                <a:cs typeface="Arial" panose="020B0604020202020204" pitchFamily="34" charset="0"/>
              </a:rPr>
              <a:t>Ministry of Health and Family Welfare）</a:t>
            </a:r>
          </a:p>
        </p:txBody>
      </p:sp>
      <p:sp>
        <p:nvSpPr>
          <p:cNvPr id="7" name="Rectangle 6">
            <a:extLst>
              <a:ext uri="{FF2B5EF4-FFF2-40B4-BE49-F238E27FC236}">
                <a16:creationId xmlns:a16="http://schemas.microsoft.com/office/drawing/2014/main" id="{47CE15EA-5423-3C68-1596-822E4D3ABA42}"/>
              </a:ext>
            </a:extLst>
          </p:cNvPr>
          <p:cNvSpPr/>
          <p:nvPr/>
        </p:nvSpPr>
        <p:spPr>
          <a:xfrm>
            <a:off x="344488" y="2302521"/>
            <a:ext cx="4433768" cy="548640"/>
          </a:xfrm>
          <a:prstGeom prst="rect">
            <a:avLst/>
          </a:prstGeom>
          <a:solidFill>
            <a:srgbClr val="A2BBDC"/>
          </a:solidFill>
        </p:spPr>
        <p:txBody>
          <a:bodyPr wrap="square" rtlCol="0" anchor="ctr">
            <a:noAutofit/>
          </a:bodyPr>
          <a:lstStyle/>
          <a:p>
            <a:pPr algn="ctr" fontAlgn="ctr">
              <a:lnSpc>
                <a:spcPct val="114000"/>
              </a:lnSpc>
              <a:spcAft>
                <a:spcPts val="400"/>
              </a:spcAft>
            </a:pPr>
            <a:r>
              <a:rPr lang="ja-JP" altLang="en-US" sz="1400" b="1" dirty="0">
                <a:latin typeface="Arial" panose="020B0604020202020204" pitchFamily="34" charset="0"/>
                <a:cs typeface="Arial" panose="020B0604020202020204" pitchFamily="34" charset="0"/>
              </a:rPr>
              <a:t>医薬品管理総局 （</a:t>
            </a:r>
            <a:r>
              <a:rPr lang="en-US" sz="1400" b="1" dirty="0">
                <a:latin typeface="Arial" panose="020B0604020202020204" pitchFamily="34" charset="0"/>
                <a:cs typeface="Arial" panose="020B0604020202020204" pitchFamily="34" charset="0"/>
              </a:rPr>
              <a:t>DGDA）</a:t>
            </a:r>
            <a:endParaRPr kumimoji="1" lang="en-US" sz="14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45CAD0C5-CA06-9F2B-4C91-A765125233EF}"/>
              </a:ext>
            </a:extLst>
          </p:cNvPr>
          <p:cNvSpPr/>
          <p:nvPr/>
        </p:nvSpPr>
        <p:spPr>
          <a:xfrm>
            <a:off x="5127274" y="2302521"/>
            <a:ext cx="4433768" cy="548640"/>
          </a:xfrm>
          <a:prstGeom prst="rect">
            <a:avLst/>
          </a:prstGeom>
          <a:solidFill>
            <a:srgbClr val="A2BBDC"/>
          </a:solidFill>
        </p:spPr>
        <p:txBody>
          <a:bodyPr wrap="square" rtlCol="0" anchor="ctr">
            <a:noAutofit/>
          </a:bodyPr>
          <a:lstStyle/>
          <a:p>
            <a:pPr algn="ctr" fontAlgn="ctr">
              <a:lnSpc>
                <a:spcPct val="114000"/>
              </a:lnSpc>
              <a:spcAft>
                <a:spcPts val="400"/>
              </a:spcAft>
            </a:pPr>
            <a:r>
              <a:rPr lang="ja-JP" altLang="en-US" sz="1400" b="1" dirty="0">
                <a:latin typeface="Arial" panose="020B0604020202020204" pitchFamily="34" charset="0"/>
                <a:cs typeface="Arial" panose="020B0604020202020204" pitchFamily="34" charset="0"/>
              </a:rPr>
              <a:t>バングラデシュ医学研究評議会 </a:t>
            </a:r>
            <a:br>
              <a:rPr lang="en-US" altLang="ja-JP" sz="1400" b="1" dirty="0">
                <a:latin typeface="Arial" panose="020B0604020202020204" pitchFamily="34" charset="0"/>
                <a:cs typeface="Arial" panose="020B0604020202020204" pitchFamily="34" charset="0"/>
              </a:rPr>
            </a:br>
            <a:r>
              <a:rPr lang="ja-JP" altLang="en-US" sz="1400" b="1" dirty="0">
                <a:latin typeface="Arial" panose="020B0604020202020204" pitchFamily="34" charset="0"/>
                <a:cs typeface="Arial" panose="020B0604020202020204" pitchFamily="34" charset="0"/>
              </a:rPr>
              <a:t>（</a:t>
            </a:r>
            <a:r>
              <a:rPr lang="en-US" altLang="ja-JP" sz="1400" b="1" dirty="0">
                <a:latin typeface="Arial" panose="020B0604020202020204" pitchFamily="34" charset="0"/>
                <a:cs typeface="Arial" panose="020B0604020202020204" pitchFamily="34" charset="0"/>
              </a:rPr>
              <a:t>BMRC: </a:t>
            </a:r>
            <a:r>
              <a:rPr lang="en-US" sz="1400" b="1" dirty="0">
                <a:latin typeface="Arial" panose="020B0604020202020204" pitchFamily="34" charset="0"/>
                <a:cs typeface="Arial" panose="020B0604020202020204" pitchFamily="34" charset="0"/>
              </a:rPr>
              <a:t>Bangladesh Medical Research Council）</a:t>
            </a:r>
            <a:endParaRPr kumimoji="1" lang="en-US" sz="1400" b="1"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535A1B10-0A9E-EF94-8EA3-DF11C5198396}"/>
              </a:ext>
            </a:extLst>
          </p:cNvPr>
          <p:cNvSpPr>
            <a:spLocks noChangeArrowheads="1"/>
          </p:cNvSpPr>
          <p:nvPr/>
        </p:nvSpPr>
        <p:spPr bwMode="auto">
          <a:xfrm>
            <a:off x="488504" y="1044245"/>
            <a:ext cx="7488832" cy="288032"/>
          </a:xfrm>
          <a:prstGeom prst="rect">
            <a:avLst/>
          </a:prstGeom>
          <a:noFill/>
          <a:ln w="9525">
            <a:noFill/>
            <a:miter lim="800000"/>
            <a:headEnd/>
            <a:tailEnd/>
          </a:ln>
        </p:spPr>
        <p:txBody>
          <a:bodyPr wrap="square" lIns="0" tIns="46800" rIns="0" bIns="72000" anchor="b" anchorCtr="0">
            <a:noAutofit/>
          </a:bodyPr>
          <a:lstStyle>
            <a:defPPr>
              <a:defRPr lang="ja-JP"/>
            </a:defPPr>
            <a:lvl1pPr marL="0" algn="l" defTabSz="914400" rtl="0" eaLnBrk="1" latinLnBrk="0" hangingPunct="1">
              <a:defRPr kumimoji="1" sz="1440" kern="1200">
                <a:solidFill>
                  <a:schemeClr val="tx1"/>
                </a:solidFill>
                <a:latin typeface="+mn-lt"/>
                <a:ea typeface="+mn-ea"/>
                <a:cs typeface="+mn-cs"/>
              </a:defRPr>
            </a:lvl1pPr>
            <a:lvl2pPr marL="457200" algn="l" defTabSz="914400" rtl="0" eaLnBrk="1" latinLnBrk="0" hangingPunct="1">
              <a:defRPr kumimoji="1" sz="1440" kern="1200">
                <a:solidFill>
                  <a:schemeClr val="tx1"/>
                </a:solidFill>
                <a:latin typeface="+mn-lt"/>
                <a:ea typeface="+mn-ea"/>
                <a:cs typeface="+mn-cs"/>
              </a:defRPr>
            </a:lvl2pPr>
            <a:lvl3pPr marL="914400" algn="l" defTabSz="914400" rtl="0" eaLnBrk="1" latinLnBrk="0" hangingPunct="1">
              <a:defRPr kumimoji="1" sz="1440" kern="1200">
                <a:solidFill>
                  <a:schemeClr val="tx1"/>
                </a:solidFill>
                <a:latin typeface="+mn-lt"/>
                <a:ea typeface="+mn-ea"/>
                <a:cs typeface="+mn-cs"/>
              </a:defRPr>
            </a:lvl3pPr>
            <a:lvl4pPr marL="1371600" algn="l" defTabSz="914400" rtl="0" eaLnBrk="1" latinLnBrk="0" hangingPunct="1">
              <a:defRPr kumimoji="1" sz="1440" kern="1200">
                <a:solidFill>
                  <a:schemeClr val="tx1"/>
                </a:solidFill>
                <a:latin typeface="+mn-lt"/>
                <a:ea typeface="+mn-ea"/>
                <a:cs typeface="+mn-cs"/>
              </a:defRPr>
            </a:lvl4pPr>
            <a:lvl5pPr marL="1828800" algn="l" defTabSz="914400" rtl="0" eaLnBrk="1" latinLnBrk="0" hangingPunct="1">
              <a:defRPr kumimoji="1" sz="1440" kern="1200">
                <a:solidFill>
                  <a:schemeClr val="tx1"/>
                </a:solidFill>
                <a:latin typeface="+mn-lt"/>
                <a:ea typeface="+mn-ea"/>
                <a:cs typeface="+mn-cs"/>
              </a:defRPr>
            </a:lvl5pPr>
            <a:lvl6pPr marL="2286000" algn="l" defTabSz="914400" rtl="0" eaLnBrk="1" latinLnBrk="0" hangingPunct="1">
              <a:defRPr kumimoji="1" sz="1440" kern="1200">
                <a:solidFill>
                  <a:schemeClr val="tx1"/>
                </a:solidFill>
                <a:latin typeface="+mn-lt"/>
                <a:ea typeface="+mn-ea"/>
                <a:cs typeface="+mn-cs"/>
              </a:defRPr>
            </a:lvl6pPr>
            <a:lvl7pPr marL="2743200" algn="l" defTabSz="914400" rtl="0" eaLnBrk="1" latinLnBrk="0" hangingPunct="1">
              <a:defRPr kumimoji="1" sz="1440" kern="1200">
                <a:solidFill>
                  <a:schemeClr val="tx1"/>
                </a:solidFill>
                <a:latin typeface="+mn-lt"/>
                <a:ea typeface="+mn-ea"/>
                <a:cs typeface="+mn-cs"/>
              </a:defRPr>
            </a:lvl7pPr>
            <a:lvl8pPr marL="3200400" algn="l" defTabSz="914400" rtl="0" eaLnBrk="1" latinLnBrk="0" hangingPunct="1">
              <a:defRPr kumimoji="1" sz="1440" kern="1200">
                <a:solidFill>
                  <a:schemeClr val="tx1"/>
                </a:solidFill>
                <a:latin typeface="+mn-lt"/>
                <a:ea typeface="+mn-ea"/>
                <a:cs typeface="+mn-cs"/>
              </a:defRPr>
            </a:lvl8pPr>
            <a:lvl9pPr marL="3657600" algn="l" defTabSz="914400" rtl="0" eaLnBrk="1" latinLnBrk="0" hangingPunct="1">
              <a:defRPr kumimoji="1" sz="1440" kern="1200">
                <a:solidFill>
                  <a:schemeClr val="tx1"/>
                </a:solidFill>
                <a:latin typeface="+mn-lt"/>
                <a:ea typeface="+mn-ea"/>
                <a:cs typeface="+mn-cs"/>
              </a:defRPr>
            </a:lvl9pPr>
          </a:lstStyle>
          <a:p>
            <a:pPr algn="just" fontAlgn="base">
              <a:lnSpc>
                <a:spcPct val="110000"/>
              </a:lnSpc>
              <a:spcAft>
                <a:spcPts val="201"/>
              </a:spcAft>
              <a:buClr>
                <a:srgbClr val="5F8AC3"/>
              </a:buClr>
            </a:pPr>
            <a:r>
              <a:rPr lang="ja-JP" altLang="en-US" sz="1400" noProof="1">
                <a:latin typeface="HGP創英角ｺﾞｼｯｸUB" panose="020B0900000000000000" pitchFamily="50" charset="-128"/>
                <a:ea typeface="HGP創英角ｺﾞｼｯｸUB" panose="020B0900000000000000" pitchFamily="50" charset="-128"/>
                <a:cs typeface="Arial" panose="020B0604020202020204" pitchFamily="34" charset="0"/>
              </a:rPr>
              <a:t>臨床試験機関の構造</a:t>
            </a:r>
            <a:endPar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7" name="Rectangle 16">
            <a:extLst>
              <a:ext uri="{FF2B5EF4-FFF2-40B4-BE49-F238E27FC236}">
                <a16:creationId xmlns:a16="http://schemas.microsoft.com/office/drawing/2014/main" id="{8650113E-5DE7-C03D-F415-3725B6E5712E}"/>
              </a:ext>
            </a:extLst>
          </p:cNvPr>
          <p:cNvSpPr>
            <a:spLocks noChangeArrowheads="1"/>
          </p:cNvSpPr>
          <p:nvPr/>
        </p:nvSpPr>
        <p:spPr bwMode="auto">
          <a:xfrm>
            <a:off x="173084" y="4149080"/>
            <a:ext cx="7488832" cy="288032"/>
          </a:xfrm>
          <a:prstGeom prst="rect">
            <a:avLst/>
          </a:prstGeom>
          <a:noFill/>
          <a:ln w="9525">
            <a:noFill/>
            <a:miter lim="800000"/>
            <a:headEnd/>
            <a:tailEnd/>
          </a:ln>
        </p:spPr>
        <p:txBody>
          <a:bodyPr wrap="square" lIns="0" tIns="46800" rIns="0" bIns="72000" anchor="b" anchorCtr="0">
            <a:noAutofit/>
          </a:bodyPr>
          <a:lstStyle>
            <a:defPPr>
              <a:defRPr lang="ja-JP"/>
            </a:defPPr>
            <a:lvl1pPr marL="0" algn="l" defTabSz="914400" rtl="0" eaLnBrk="1" latinLnBrk="0" hangingPunct="1">
              <a:defRPr kumimoji="1" sz="1440" kern="1200">
                <a:solidFill>
                  <a:schemeClr val="tx1"/>
                </a:solidFill>
                <a:latin typeface="+mn-lt"/>
                <a:ea typeface="+mn-ea"/>
                <a:cs typeface="+mn-cs"/>
              </a:defRPr>
            </a:lvl1pPr>
            <a:lvl2pPr marL="457200" algn="l" defTabSz="914400" rtl="0" eaLnBrk="1" latinLnBrk="0" hangingPunct="1">
              <a:defRPr kumimoji="1" sz="1440" kern="1200">
                <a:solidFill>
                  <a:schemeClr val="tx1"/>
                </a:solidFill>
                <a:latin typeface="+mn-lt"/>
                <a:ea typeface="+mn-ea"/>
                <a:cs typeface="+mn-cs"/>
              </a:defRPr>
            </a:lvl2pPr>
            <a:lvl3pPr marL="914400" algn="l" defTabSz="914400" rtl="0" eaLnBrk="1" latinLnBrk="0" hangingPunct="1">
              <a:defRPr kumimoji="1" sz="1440" kern="1200">
                <a:solidFill>
                  <a:schemeClr val="tx1"/>
                </a:solidFill>
                <a:latin typeface="+mn-lt"/>
                <a:ea typeface="+mn-ea"/>
                <a:cs typeface="+mn-cs"/>
              </a:defRPr>
            </a:lvl3pPr>
            <a:lvl4pPr marL="1371600" algn="l" defTabSz="914400" rtl="0" eaLnBrk="1" latinLnBrk="0" hangingPunct="1">
              <a:defRPr kumimoji="1" sz="1440" kern="1200">
                <a:solidFill>
                  <a:schemeClr val="tx1"/>
                </a:solidFill>
                <a:latin typeface="+mn-lt"/>
                <a:ea typeface="+mn-ea"/>
                <a:cs typeface="+mn-cs"/>
              </a:defRPr>
            </a:lvl4pPr>
            <a:lvl5pPr marL="1828800" algn="l" defTabSz="914400" rtl="0" eaLnBrk="1" latinLnBrk="0" hangingPunct="1">
              <a:defRPr kumimoji="1" sz="1440" kern="1200">
                <a:solidFill>
                  <a:schemeClr val="tx1"/>
                </a:solidFill>
                <a:latin typeface="+mn-lt"/>
                <a:ea typeface="+mn-ea"/>
                <a:cs typeface="+mn-cs"/>
              </a:defRPr>
            </a:lvl5pPr>
            <a:lvl6pPr marL="2286000" algn="l" defTabSz="914400" rtl="0" eaLnBrk="1" latinLnBrk="0" hangingPunct="1">
              <a:defRPr kumimoji="1" sz="1440" kern="1200">
                <a:solidFill>
                  <a:schemeClr val="tx1"/>
                </a:solidFill>
                <a:latin typeface="+mn-lt"/>
                <a:ea typeface="+mn-ea"/>
                <a:cs typeface="+mn-cs"/>
              </a:defRPr>
            </a:lvl6pPr>
            <a:lvl7pPr marL="2743200" algn="l" defTabSz="914400" rtl="0" eaLnBrk="1" latinLnBrk="0" hangingPunct="1">
              <a:defRPr kumimoji="1" sz="1440" kern="1200">
                <a:solidFill>
                  <a:schemeClr val="tx1"/>
                </a:solidFill>
                <a:latin typeface="+mn-lt"/>
                <a:ea typeface="+mn-ea"/>
                <a:cs typeface="+mn-cs"/>
              </a:defRPr>
            </a:lvl7pPr>
            <a:lvl8pPr marL="3200400" algn="l" defTabSz="914400" rtl="0" eaLnBrk="1" latinLnBrk="0" hangingPunct="1">
              <a:defRPr kumimoji="1" sz="1440" kern="1200">
                <a:solidFill>
                  <a:schemeClr val="tx1"/>
                </a:solidFill>
                <a:latin typeface="+mn-lt"/>
                <a:ea typeface="+mn-ea"/>
                <a:cs typeface="+mn-cs"/>
              </a:defRPr>
            </a:lvl8pPr>
            <a:lvl9pPr marL="3657600" algn="l" defTabSz="914400" rtl="0" eaLnBrk="1" latinLnBrk="0" hangingPunct="1">
              <a:defRPr kumimoji="1" sz="1440" kern="1200">
                <a:solidFill>
                  <a:schemeClr val="tx1"/>
                </a:solidFill>
                <a:latin typeface="+mn-lt"/>
                <a:ea typeface="+mn-ea"/>
                <a:cs typeface="+mn-cs"/>
              </a:defRPr>
            </a:lvl9pPr>
          </a:lstStyle>
          <a:p>
            <a:pPr algn="just" fontAlgn="base">
              <a:lnSpc>
                <a:spcPct val="110000"/>
              </a:lnSpc>
              <a:spcAft>
                <a:spcPts val="201"/>
              </a:spcAft>
              <a:buClr>
                <a:srgbClr val="5F8AC3"/>
              </a:buClr>
            </a:pPr>
            <a:r>
              <a:rPr lang="ja-JP" altLang="en-US" sz="1400" noProof="1">
                <a:latin typeface="HGP創英角ｺﾞｼｯｸUB" panose="020B0900000000000000" pitchFamily="50" charset="-128"/>
                <a:ea typeface="HGP創英角ｺﾞｼｯｸUB" panose="020B0900000000000000" pitchFamily="50" charset="-128"/>
                <a:cs typeface="Arial" panose="020B0604020202020204" pitchFamily="34" charset="0"/>
              </a:rPr>
              <a:t>臨床試験のサイクル</a:t>
            </a:r>
            <a:endPar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8" name="テキスト ボックス 11">
            <a:extLst>
              <a:ext uri="{FF2B5EF4-FFF2-40B4-BE49-F238E27FC236}">
                <a16:creationId xmlns:a16="http://schemas.microsoft.com/office/drawing/2014/main" id="{C21A3E25-3C9C-A680-D6B4-7F11792FB0D2}"/>
              </a:ext>
            </a:extLst>
          </p:cNvPr>
          <p:cNvSpPr txBox="1"/>
          <p:nvPr/>
        </p:nvSpPr>
        <p:spPr>
          <a:xfrm>
            <a:off x="176906" y="4437112"/>
            <a:ext cx="9505056" cy="2067938"/>
          </a:xfrm>
          <a:prstGeom prst="rect">
            <a:avLst/>
          </a:prstGeom>
          <a:noFill/>
        </p:spPr>
        <p:txBody>
          <a:bodyPr wrap="square" lIns="0" tIns="0" rIns="0" bIns="0" rtlCol="0">
            <a:spAutoFit/>
          </a:bodyPr>
          <a:lstStyle/>
          <a:p>
            <a:pPr marL="190500" indent="-190500" algn="just">
              <a:lnSpc>
                <a:spcPct val="110000"/>
              </a:lnSpc>
              <a:spcBef>
                <a:spcPts val="300"/>
              </a:spcBef>
              <a:spcAft>
                <a:spcPts val="200"/>
              </a:spcAft>
              <a:buClr>
                <a:srgbClr val="5F8AC3"/>
              </a:buClr>
              <a:buFont typeface="Wingdings" panose="05000000000000000000" pitchFamily="2" charset="2"/>
              <a:buChar char="n"/>
            </a:pPr>
            <a:r>
              <a:rPr lang="ja-JP" altLang="en-US" sz="1400" dirty="0">
                <a:latin typeface="Arial" panose="020B0604020202020204" pitchFamily="34" charset="0"/>
                <a:cs typeface="Arial" panose="020B0604020202020204" pitchFamily="34" charset="0"/>
              </a:rPr>
              <a:t>バングラデシュで実施されるヘルスに関する研究はすべて</a:t>
            </a:r>
            <a:r>
              <a:rPr lang="en-US" altLang="ja-JP" sz="1400" dirty="0">
                <a:latin typeface="Arial" panose="020B0604020202020204" pitchFamily="34" charset="0"/>
                <a:cs typeface="Arial" panose="020B0604020202020204" pitchFamily="34" charset="0"/>
              </a:rPr>
              <a:t>BMRC</a:t>
            </a:r>
            <a:r>
              <a:rPr lang="ja-JP" altLang="en-US" sz="1400" dirty="0">
                <a:latin typeface="Arial" panose="020B0604020202020204" pitchFamily="34" charset="0"/>
                <a:cs typeface="Arial" panose="020B0604020202020204" pitchFamily="34" charset="0"/>
              </a:rPr>
              <a:t>に登録しなければならず、その科学的妥当性は科学評議会 （</a:t>
            </a:r>
            <a:r>
              <a:rPr lang="en-US" altLang="ja-JP" sz="1400" dirty="0">
                <a:latin typeface="Arial" panose="020B0604020202020204" pitchFamily="34" charset="0"/>
                <a:cs typeface="Arial" panose="020B0604020202020204" pitchFamily="34" charset="0"/>
              </a:rPr>
              <a:t>Scientific Review Committee</a:t>
            </a:r>
            <a:r>
              <a:rPr lang="ja-JP" altLang="en-US" sz="1400" dirty="0">
                <a:latin typeface="Arial" panose="020B0604020202020204" pitchFamily="34" charset="0"/>
                <a:cs typeface="Arial" panose="020B0604020202020204" pitchFamily="34" charset="0"/>
              </a:rPr>
              <a:t>）に承認されなければならない。</a:t>
            </a:r>
            <a:endParaRPr lang="en-US" sz="1400" dirty="0">
              <a:latin typeface="Arial" panose="020B0604020202020204" pitchFamily="34" charset="0"/>
              <a:cs typeface="Arial" panose="020B0604020202020204" pitchFamily="34" charset="0"/>
            </a:endParaRPr>
          </a:p>
          <a:p>
            <a:pPr marL="190500" marR="0" lvl="0" indent="-190500" algn="just" defTabSz="914400" rtl="0" eaLnBrk="1" fontAlgn="auto" latinLnBrk="0" hangingPunct="1">
              <a:lnSpc>
                <a:spcPct val="110000"/>
              </a:lnSpc>
              <a:spcBef>
                <a:spcPts val="300"/>
              </a:spcBef>
              <a:spcAft>
                <a:spcPts val="200"/>
              </a:spcAft>
              <a:buClr>
                <a:srgbClr val="5F8AC3"/>
              </a:buClr>
              <a:buSzTx/>
              <a:buFont typeface="Wingdings" panose="05000000000000000000" pitchFamily="2" charset="2"/>
              <a:buChar char="n"/>
              <a:tabLst/>
              <a:defRPr/>
            </a:pPr>
            <a:r>
              <a:rPr lang="ja-JP" altLang="en-US" sz="1400" dirty="0">
                <a:latin typeface="Arial" panose="020B0604020202020204" pitchFamily="34" charset="0"/>
                <a:cs typeface="Arial" panose="020B0604020202020204" pitchFamily="34" charset="0"/>
              </a:rPr>
              <a:t>バングラデシュで臨床試験を実施する許可を</a:t>
            </a:r>
            <a:r>
              <a:rPr lang="en-US" altLang="ja-JP" sz="1400" dirty="0">
                <a:latin typeface="Arial" panose="020B0604020202020204" pitchFamily="34" charset="0"/>
                <a:cs typeface="Arial" panose="020B0604020202020204" pitchFamily="34" charset="0"/>
              </a:rPr>
              <a:t>DGDA</a:t>
            </a:r>
            <a:r>
              <a:rPr lang="ja-JP" altLang="en-US" sz="1400" dirty="0">
                <a:latin typeface="Arial" panose="020B0604020202020204" pitchFamily="34" charset="0"/>
                <a:cs typeface="Arial" panose="020B0604020202020204" pitchFamily="34" charset="0"/>
              </a:rPr>
              <a:t>に申請する。</a:t>
            </a:r>
            <a:r>
              <a:rPr lang="en-US" altLang="ja-JP" sz="1400" dirty="0">
                <a:latin typeface="Arial" panose="020B0604020202020204" pitchFamily="34" charset="0"/>
                <a:cs typeface="Arial" panose="020B0604020202020204" pitchFamily="34" charset="0"/>
              </a:rPr>
              <a:t>DGDA</a:t>
            </a:r>
            <a:r>
              <a:rPr lang="ja-JP" altLang="en-US" sz="1400" dirty="0">
                <a:latin typeface="Arial" panose="020B0604020202020204" pitchFamily="34" charset="0"/>
                <a:cs typeface="Arial" panose="020B0604020202020204" pitchFamily="34" charset="0"/>
              </a:rPr>
              <a:t>からの許可取得に加え、申請者は、国家研究倫理審査委員会 （</a:t>
            </a:r>
            <a:r>
              <a:rPr lang="en-US" altLang="ja-JP" sz="1400" dirty="0">
                <a:latin typeface="Arial" panose="020B0604020202020204" pitchFamily="34" charset="0"/>
                <a:cs typeface="Arial" panose="020B0604020202020204" pitchFamily="34" charset="0"/>
              </a:rPr>
              <a:t>NREC: the National Research Ethics Committee</a:t>
            </a:r>
            <a:r>
              <a:rPr lang="ja-JP" altLang="en-US" sz="1400" dirty="0">
                <a:latin typeface="Arial" panose="020B0604020202020204" pitchFamily="34" charset="0"/>
                <a:cs typeface="Arial" panose="020B0604020202020204" pitchFamily="34" charset="0"/>
              </a:rPr>
              <a:t>）から倫理承認を取得しなければならない。</a:t>
            </a:r>
            <a:endParaRPr lang="en-US" sz="1400" dirty="0">
              <a:latin typeface="Arial" panose="020B0604020202020204" pitchFamily="34" charset="0"/>
              <a:cs typeface="Arial" panose="020B0604020202020204" pitchFamily="34" charset="0"/>
            </a:endParaRPr>
          </a:p>
          <a:p>
            <a:pPr marL="190500" marR="0" lvl="0" indent="-190500" algn="just" defTabSz="914400" rtl="0" eaLnBrk="1" fontAlgn="auto" latinLnBrk="0" hangingPunct="1">
              <a:lnSpc>
                <a:spcPct val="110000"/>
              </a:lnSpc>
              <a:spcBef>
                <a:spcPts val="300"/>
              </a:spcBef>
              <a:spcAft>
                <a:spcPts val="200"/>
              </a:spcAft>
              <a:buClr>
                <a:srgbClr val="5F8AC3"/>
              </a:buClr>
              <a:buSzTx/>
              <a:buFont typeface="Wingdings" panose="05000000000000000000" pitchFamily="2" charset="2"/>
              <a:buChar char="n"/>
              <a:tabLst/>
              <a:defRPr/>
            </a:pPr>
            <a:r>
              <a:rPr lang="ja-JP" altLang="en-US" sz="1400" dirty="0">
                <a:latin typeface="Arial" panose="020B0604020202020204" pitchFamily="34" charset="0"/>
                <a:cs typeface="Arial" panose="020B0604020202020204" pitchFamily="34" charset="0"/>
              </a:rPr>
              <a:t>臨床試験を実施する前に、当事者間で合意書に署名しなければならない。</a:t>
            </a:r>
            <a:endParaRPr lang="en-US" sz="1400" dirty="0">
              <a:latin typeface="Arial" panose="020B0604020202020204" pitchFamily="34" charset="0"/>
              <a:cs typeface="Arial" panose="020B0604020202020204" pitchFamily="34" charset="0"/>
            </a:endParaRPr>
          </a:p>
          <a:p>
            <a:pPr marL="190500" indent="-190500" algn="just">
              <a:lnSpc>
                <a:spcPct val="110000"/>
              </a:lnSpc>
              <a:spcBef>
                <a:spcPts val="300"/>
              </a:spcBef>
              <a:spcAft>
                <a:spcPts val="200"/>
              </a:spcAft>
              <a:buClr>
                <a:srgbClr val="5F8AC3"/>
              </a:buClr>
              <a:buFont typeface="Wingdings" panose="05000000000000000000" pitchFamily="2" charset="2"/>
              <a:buChar char="n"/>
            </a:pPr>
            <a:r>
              <a:rPr lang="ja-JP" altLang="en-US" sz="1400" dirty="0">
                <a:latin typeface="Arial" panose="020B0604020202020204" pitchFamily="34" charset="0"/>
                <a:cs typeface="Arial" panose="020B0604020202020204" pitchFamily="34" charset="0"/>
              </a:rPr>
              <a:t>臨床試験に関するガイドライン</a:t>
            </a:r>
            <a:r>
              <a:rPr lang="en-US" altLang="ja-JP" sz="1400" dirty="0">
                <a:latin typeface="Arial" panose="020B0604020202020204" pitchFamily="34" charset="0"/>
                <a:cs typeface="Arial" panose="020B0604020202020204" pitchFamily="34" charset="0"/>
              </a:rPr>
              <a:t>BGD-GCP </a:t>
            </a:r>
            <a:r>
              <a:rPr lang="ja-JP" altLang="en-US" sz="1400" dirty="0">
                <a:latin typeface="Arial" panose="020B0604020202020204" pitchFamily="34" charset="0"/>
                <a:cs typeface="Arial" panose="020B0604020202020204" pitchFamily="34" charset="0"/>
              </a:rPr>
              <a:t>（</a:t>
            </a:r>
            <a:r>
              <a:rPr lang="en-US" altLang="ja-JP" sz="1400" dirty="0">
                <a:latin typeface="Arial" panose="020B0604020202020204" pitchFamily="34" charset="0"/>
                <a:cs typeface="Arial" panose="020B0604020202020204" pitchFamily="34" charset="0"/>
              </a:rPr>
              <a:t>Guidelines for GCP </a:t>
            </a:r>
            <a:r>
              <a:rPr lang="ja-JP" altLang="en-US" sz="1400" dirty="0">
                <a:latin typeface="Arial" panose="020B0604020202020204" pitchFamily="34" charset="0"/>
                <a:cs typeface="Arial" panose="020B0604020202020204" pitchFamily="34" charset="0"/>
              </a:rPr>
              <a:t>（</a:t>
            </a:r>
            <a:r>
              <a:rPr lang="en-US" altLang="ja-JP" sz="1400" dirty="0">
                <a:latin typeface="Arial" panose="020B0604020202020204" pitchFamily="34" charset="0"/>
                <a:cs typeface="Arial" panose="020B0604020202020204" pitchFamily="34" charset="0"/>
              </a:rPr>
              <a:t>Good Clinical Practice</a:t>
            </a:r>
            <a:r>
              <a:rPr lang="ja-JP" altLang="en-US" sz="1400" dirty="0">
                <a:latin typeface="Arial" panose="020B0604020202020204" pitchFamily="34" charset="0"/>
                <a:cs typeface="Arial" panose="020B0604020202020204" pitchFamily="34" charset="0"/>
              </a:rPr>
              <a:t>）</a:t>
            </a:r>
            <a:r>
              <a:rPr lang="en-US" altLang="ja-JP" sz="1400" dirty="0">
                <a:latin typeface="Arial" panose="020B0604020202020204" pitchFamily="34" charset="0"/>
                <a:cs typeface="Arial" panose="020B0604020202020204" pitchFamily="34" charset="0"/>
              </a:rPr>
              <a:t> for Trials on Pharmaceutical Products Bangladesh</a:t>
            </a:r>
            <a:r>
              <a:rPr lang="ja-JP" altLang="en-US" sz="1400" dirty="0">
                <a:latin typeface="Arial" panose="020B0604020202020204" pitchFamily="34" charset="0"/>
                <a:cs typeface="Arial" panose="020B0604020202020204" pitchFamily="34" charset="0"/>
              </a:rPr>
              <a:t>）に従い、</a:t>
            </a:r>
            <a:r>
              <a:rPr lang="en-US" altLang="ja-JP" sz="1400" dirty="0">
                <a:latin typeface="Arial" panose="020B0604020202020204" pitchFamily="34" charset="0"/>
                <a:cs typeface="Arial" panose="020B0604020202020204" pitchFamily="34" charset="0"/>
              </a:rPr>
              <a:t>DGDA</a:t>
            </a:r>
            <a:r>
              <a:rPr lang="ja-JP" altLang="en-US" sz="1400" dirty="0">
                <a:latin typeface="Arial" panose="020B0604020202020204" pitchFamily="34" charset="0"/>
                <a:cs typeface="Arial" panose="020B0604020202020204" pitchFamily="34" charset="0"/>
              </a:rPr>
              <a:t>は臨床試験プロトコルの申請に対して手数料を請求し、評価会議に出席した臨床試験諮問委員会の委員に対して妥当な日当を支払う。</a:t>
            </a:r>
          </a:p>
        </p:txBody>
      </p:sp>
      <p:cxnSp>
        <p:nvCxnSpPr>
          <p:cNvPr id="9" name="Connector: Elbow 8">
            <a:extLst>
              <a:ext uri="{FF2B5EF4-FFF2-40B4-BE49-F238E27FC236}">
                <a16:creationId xmlns:a16="http://schemas.microsoft.com/office/drawing/2014/main" id="{0F7A4280-0CFF-9EBE-16E1-7CAA45603A5E}"/>
              </a:ext>
            </a:extLst>
          </p:cNvPr>
          <p:cNvCxnSpPr>
            <a:cxnSpLocks/>
            <a:stCxn id="5" idx="2"/>
            <a:endCxn id="7" idx="0"/>
          </p:cNvCxnSpPr>
          <p:nvPr/>
        </p:nvCxnSpPr>
        <p:spPr>
          <a:xfrm rot="5400000">
            <a:off x="3502710" y="876062"/>
            <a:ext cx="485121" cy="2367796"/>
          </a:xfrm>
          <a:prstGeom prst="bentConnector3">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CAC7A1F4-0B0B-54E3-1161-F72BFB806F95}"/>
              </a:ext>
            </a:extLst>
          </p:cNvPr>
          <p:cNvCxnSpPr>
            <a:cxnSpLocks/>
            <a:stCxn id="8" idx="0"/>
            <a:endCxn id="5" idx="2"/>
          </p:cNvCxnSpPr>
          <p:nvPr/>
        </p:nvCxnSpPr>
        <p:spPr>
          <a:xfrm rot="16200000" flipV="1">
            <a:off x="5894103" y="852466"/>
            <a:ext cx="485121" cy="2414990"/>
          </a:xfrm>
          <a:prstGeom prst="bentConnector3">
            <a:avLst>
              <a:gd name="adj1"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90003315-92A4-4055-F1B7-5511CCD63372}"/>
              </a:ext>
            </a:extLst>
          </p:cNvPr>
          <p:cNvSpPr txBox="1"/>
          <p:nvPr/>
        </p:nvSpPr>
        <p:spPr>
          <a:xfrm>
            <a:off x="205373" y="6597442"/>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t>NIH </a:t>
            </a:r>
            <a:r>
              <a:rPr lang="ja-JP" altLang="en-US" sz="800" dirty="0"/>
              <a:t>「</a:t>
            </a:r>
            <a:r>
              <a:rPr lang="en-US" altLang="ja-JP" sz="800" dirty="0"/>
              <a:t>Bangladesh, Regulatory Authority </a:t>
            </a:r>
            <a:r>
              <a:rPr lang="ja-JP" altLang="en-US" sz="800" dirty="0"/>
              <a:t>（</a:t>
            </a:r>
            <a:r>
              <a:rPr lang="en-US" altLang="ja-JP" sz="800" dirty="0"/>
              <a:t>2024</a:t>
            </a:r>
            <a:r>
              <a:rPr lang="ja-JP" altLang="en-US" sz="800" dirty="0"/>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p>
          <a:p>
            <a:endParaRPr lang="en-US" altLang="ja-JP" sz="800" dirty="0"/>
          </a:p>
        </p:txBody>
      </p:sp>
    </p:spTree>
    <p:extLst>
      <p:ext uri="{BB962C8B-B14F-4D97-AF65-F5344CB8AC3E}">
        <p14:creationId xmlns:p14="http://schemas.microsoft.com/office/powerpoint/2010/main" val="19831636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テキスト ボックス 117"/>
          <p:cNvSpPr txBox="1"/>
          <p:nvPr/>
        </p:nvSpPr>
        <p:spPr>
          <a:xfrm>
            <a:off x="4942770" y="2564904"/>
            <a:ext cx="2631626" cy="3816424"/>
          </a:xfrm>
          <a:prstGeom prst="rect">
            <a:avLst/>
          </a:prstGeom>
          <a:gradFill flip="none" rotWithShape="1">
            <a:gsLst>
              <a:gs pos="64000">
                <a:srgbClr val="AFE6F7"/>
              </a:gs>
              <a:gs pos="100000">
                <a:schemeClr val="bg1"/>
              </a:gs>
            </a:gsLst>
            <a:lin ang="5400000" scaled="1"/>
            <a:tileRect/>
          </a:gradFill>
          <a:ln w="12700">
            <a:noFill/>
          </a:ln>
        </p:spPr>
        <p:txBody>
          <a:bodyPr wrap="square" lIns="108000" tIns="144000" rIns="10800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just">
              <a:lnSpc>
                <a:spcPct val="114000"/>
              </a:lnSpc>
              <a:spcBef>
                <a:spcPts val="0"/>
              </a:spcBef>
              <a:buClr>
                <a:srgbClr val="5F8AC3"/>
              </a:buClr>
              <a:buSzPct val="90000"/>
            </a:pPr>
            <a:endParaRPr lang="ja-JP" altLang="en-US" sz="1100" dirty="0">
              <a:latin typeface="ＭＳ Ｐゴシック" panose="020B0600070205080204" pitchFamily="50" charset="-128"/>
              <a:cs typeface="Arial" pitchFamily="34" charset="0"/>
            </a:endParaRPr>
          </a:p>
        </p:txBody>
      </p:sp>
      <p:sp>
        <p:nvSpPr>
          <p:cNvPr id="28" name="下矢印 27"/>
          <p:cNvSpPr/>
          <p:nvPr/>
        </p:nvSpPr>
        <p:spPr>
          <a:xfrm>
            <a:off x="6138252" y="4260344"/>
            <a:ext cx="227737" cy="495798"/>
          </a:xfrm>
          <a:prstGeom prst="downArrow">
            <a:avLst>
              <a:gd name="adj1" fmla="val 50000"/>
              <a:gd name="adj2" fmla="val 64606"/>
            </a:avLst>
          </a:prstGeom>
          <a:solidFill>
            <a:srgbClr val="027F9C"/>
          </a:soli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下矢印 25"/>
          <p:cNvSpPr/>
          <p:nvPr/>
        </p:nvSpPr>
        <p:spPr>
          <a:xfrm>
            <a:off x="6138252" y="3284984"/>
            <a:ext cx="227737" cy="495798"/>
          </a:xfrm>
          <a:prstGeom prst="downArrow">
            <a:avLst>
              <a:gd name="adj1" fmla="val 50000"/>
              <a:gd name="adj2" fmla="val 64606"/>
            </a:avLst>
          </a:prstGeom>
          <a:solidFill>
            <a:srgbClr val="027F9C"/>
          </a:soli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7" name="テキスト ボックス 117"/>
          <p:cNvSpPr txBox="1"/>
          <p:nvPr/>
        </p:nvSpPr>
        <p:spPr>
          <a:xfrm>
            <a:off x="2288704" y="2564904"/>
            <a:ext cx="2654066" cy="3816424"/>
          </a:xfrm>
          <a:prstGeom prst="rect">
            <a:avLst/>
          </a:prstGeom>
          <a:gradFill flip="none" rotWithShape="1">
            <a:gsLst>
              <a:gs pos="63000">
                <a:srgbClr val="CCDAEC"/>
              </a:gs>
              <a:gs pos="100000">
                <a:schemeClr val="bg1"/>
              </a:gs>
            </a:gsLst>
            <a:lin ang="5400000" scaled="1"/>
            <a:tileRect/>
          </a:gradFill>
          <a:ln w="12700">
            <a:noFill/>
          </a:ln>
        </p:spPr>
        <p:txBody>
          <a:bodyPr wrap="square" lIns="108000" tIns="144000" rIns="10800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just">
              <a:lnSpc>
                <a:spcPct val="114000"/>
              </a:lnSpc>
              <a:spcBef>
                <a:spcPts val="0"/>
              </a:spcBef>
              <a:buClr>
                <a:srgbClr val="5F8AC3"/>
              </a:buClr>
              <a:buSzPct val="90000"/>
            </a:pPr>
            <a:endParaRPr lang="ja-JP" altLang="en-US" sz="1100" dirty="0">
              <a:latin typeface="ＭＳ Ｐゴシック" panose="020B0600070205080204" pitchFamily="50" charset="-128"/>
              <a:cs typeface="Arial" pitchFamily="34" charset="0"/>
            </a:endParaRPr>
          </a:p>
        </p:txBody>
      </p:sp>
      <p:sp>
        <p:nvSpPr>
          <p:cNvPr id="27" name="下矢印 26"/>
          <p:cNvSpPr/>
          <p:nvPr/>
        </p:nvSpPr>
        <p:spPr>
          <a:xfrm>
            <a:off x="3507120" y="5242560"/>
            <a:ext cx="227737" cy="455047"/>
          </a:xfrm>
          <a:prstGeom prst="downArrow">
            <a:avLst>
              <a:gd name="adj1" fmla="val 50000"/>
              <a:gd name="adj2" fmla="val 64606"/>
            </a:avLst>
          </a:prstGeom>
          <a:solidFill>
            <a:srgbClr val="3D6AA7"/>
          </a:soli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下矢印 24"/>
          <p:cNvSpPr/>
          <p:nvPr/>
        </p:nvSpPr>
        <p:spPr>
          <a:xfrm>
            <a:off x="3507120" y="3352800"/>
            <a:ext cx="227737" cy="1392307"/>
          </a:xfrm>
          <a:prstGeom prst="downArrow">
            <a:avLst>
              <a:gd name="adj1" fmla="val 50000"/>
              <a:gd name="adj2" fmla="val 64606"/>
            </a:avLst>
          </a:prstGeom>
          <a:solidFill>
            <a:srgbClr val="3D6AA7"/>
          </a:soli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バングラデシュ／医療関連／制度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日本からの輸出に関する規制・手続き</a:t>
            </a:r>
          </a:p>
        </p:txBody>
      </p:sp>
      <p:sp>
        <p:nvSpPr>
          <p:cNvPr id="4" name="テキスト ボックス 3"/>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医療機器や医薬品等は、ガラス注射器が輸入規制品目として記載されているのみで、その他の製品は所定の手続きを行うことで輸入できると考えられる。</a:t>
            </a:r>
          </a:p>
        </p:txBody>
      </p:sp>
      <p:grpSp>
        <p:nvGrpSpPr>
          <p:cNvPr id="5" name="グループ化 7"/>
          <p:cNvGrpSpPr/>
          <p:nvPr/>
        </p:nvGrpSpPr>
        <p:grpSpPr>
          <a:xfrm>
            <a:off x="416496" y="1772816"/>
            <a:ext cx="9001000" cy="288032"/>
            <a:chOff x="4944173" y="2113806"/>
            <a:chExt cx="5861371" cy="288032"/>
          </a:xfrm>
        </p:grpSpPr>
        <p:cxnSp>
          <p:nvCxnSpPr>
            <p:cNvPr id="6" name="直線コネクタ 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輸入業者登録の手続き（概要）</a:t>
              </a:r>
            </a:p>
          </p:txBody>
        </p:sp>
      </p:grpSp>
      <p:sp>
        <p:nvSpPr>
          <p:cNvPr id="86" name="テキスト ボックス 8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 </a:t>
            </a:r>
            <a:r>
              <a:rPr kumimoji="0" lang="en-US" altLang="ja-JP" sz="800" dirty="0" bmk=""/>
              <a:t>	</a:t>
            </a:r>
          </a:p>
        </p:txBody>
      </p:sp>
      <p:sp>
        <p:nvSpPr>
          <p:cNvPr id="76" name="片側の 2 つの角を丸めた四角形 75"/>
          <p:cNvSpPr/>
          <p:nvPr/>
        </p:nvSpPr>
        <p:spPr>
          <a:xfrm>
            <a:off x="2288704" y="2204864"/>
            <a:ext cx="2573353" cy="360040"/>
          </a:xfrm>
          <a:prstGeom prst="round2SameRect">
            <a:avLst/>
          </a:prstGeom>
          <a:solidFill>
            <a:srgbClr val="3D6AA7"/>
          </a:solidFill>
        </p:spPr>
        <p:txBody>
          <a:bodyPr wrap="none" tIns="0" bIns="0"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外国企業の場合</a:t>
            </a:r>
          </a:p>
        </p:txBody>
      </p:sp>
      <p:sp>
        <p:nvSpPr>
          <p:cNvPr id="78" name="片側の 2 つの角を丸めた四角形 77"/>
          <p:cNvSpPr/>
          <p:nvPr/>
        </p:nvSpPr>
        <p:spPr>
          <a:xfrm>
            <a:off x="5025941" y="2204864"/>
            <a:ext cx="2548455" cy="360040"/>
          </a:xfrm>
          <a:prstGeom prst="round2SameRect">
            <a:avLst/>
          </a:prstGeom>
          <a:solidFill>
            <a:srgbClr val="027F9C"/>
          </a:solidFill>
        </p:spPr>
        <p:txBody>
          <a:bodyPr wrap="none" tIns="0" bIns="0"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それ以外の企業の場合</a:t>
            </a:r>
          </a:p>
        </p:txBody>
      </p:sp>
      <p:sp>
        <p:nvSpPr>
          <p:cNvPr id="82" name="Rectangle 13"/>
          <p:cNvSpPr>
            <a:spLocks noChangeArrowheads="1"/>
          </p:cNvSpPr>
          <p:nvPr/>
        </p:nvSpPr>
        <p:spPr bwMode="blackWhite">
          <a:xfrm>
            <a:off x="5124468" y="3792490"/>
            <a:ext cx="2246182" cy="520618"/>
          </a:xfrm>
          <a:prstGeom prst="roundRect">
            <a:avLst/>
          </a:prstGeom>
          <a:solidFill>
            <a:srgbClr val="FFFF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5F8AC3"/>
                </a:solidFill>
                <a:prstDash val="solid"/>
                <a:round/>
                <a:headEnd type="none" w="med" len="med"/>
                <a:tailEnd type="none" w="med" len="med"/>
              </a14:hiddenLine>
            </a:ext>
          </a:extLst>
        </p:spPr>
        <p:txBody>
          <a:bodyPr wrap="square" lIns="36000" tIns="0" rIns="36000" bIns="0" rtlCol="0" anchor="ctr" anchorCtr="0">
            <a:noAutofit/>
          </a:bodyPr>
          <a:lstStyle/>
          <a:p>
            <a:pPr algn="ctr" fontAlgn="ctr">
              <a:lnSpc>
                <a:spcPts val="1600"/>
              </a:lnSpc>
              <a:buClr>
                <a:srgbClr val="5F8AC3"/>
              </a:buClr>
              <a:buSzPct val="90000"/>
            </a:pPr>
            <a:r>
              <a:rPr lang="ja-JP" altLang="en-US" sz="1400" b="1" spc="-30" dirty="0"/>
              <a:t>商工会議所、または</a:t>
            </a:r>
            <a:br>
              <a:rPr lang="en-US" altLang="ja-JP" sz="1400" b="1" spc="-30" dirty="0"/>
            </a:br>
            <a:r>
              <a:rPr lang="ja-JP" altLang="en-US" sz="1400" b="1" spc="-30" dirty="0"/>
              <a:t>貿易協会への会員登録</a:t>
            </a:r>
          </a:p>
        </p:txBody>
      </p:sp>
      <p:sp>
        <p:nvSpPr>
          <p:cNvPr id="14" name="正方形/長方形 13"/>
          <p:cNvSpPr/>
          <p:nvPr/>
        </p:nvSpPr>
        <p:spPr>
          <a:xfrm>
            <a:off x="4808984" y="2204864"/>
            <a:ext cx="142150" cy="360040"/>
          </a:xfrm>
          <a:prstGeom prst="rect">
            <a:avLst/>
          </a:prstGeom>
          <a:solidFill>
            <a:srgbClr val="3D6AA7"/>
          </a:solidFill>
        </p:spPr>
        <p:txBody>
          <a:bodyPr wrap="none" anchor="ctr" anchorCtr="0">
            <a:noAutofit/>
          </a:bodyPr>
          <a:lstStyle/>
          <a:p>
            <a:pPr algn="ctr" fontAlgn="ctr"/>
            <a:endPar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94" name="正方形/長方形 93"/>
          <p:cNvSpPr/>
          <p:nvPr/>
        </p:nvSpPr>
        <p:spPr>
          <a:xfrm>
            <a:off x="4954866" y="2204864"/>
            <a:ext cx="142150" cy="360040"/>
          </a:xfrm>
          <a:prstGeom prst="rect">
            <a:avLst/>
          </a:prstGeom>
          <a:solidFill>
            <a:srgbClr val="027F9C"/>
          </a:solidFill>
        </p:spPr>
        <p:txBody>
          <a:bodyPr wrap="none" anchor="ctr" anchorCtr="0">
            <a:noAutofit/>
          </a:bodyPr>
          <a:lstStyle/>
          <a:p>
            <a:pPr algn="ctr" fontAlgn="ctr"/>
            <a:endPar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cxnSp>
        <p:nvCxnSpPr>
          <p:cNvPr id="18" name="直線コネクタ 17"/>
          <p:cNvCxnSpPr/>
          <p:nvPr/>
        </p:nvCxnSpPr>
        <p:spPr>
          <a:xfrm>
            <a:off x="4946104" y="2204864"/>
            <a:ext cx="0" cy="40663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3" name="Rectangle 13"/>
          <p:cNvSpPr>
            <a:spLocks noChangeArrowheads="1"/>
          </p:cNvSpPr>
          <p:nvPr/>
        </p:nvSpPr>
        <p:spPr bwMode="blackWhite">
          <a:xfrm>
            <a:off x="2530837" y="4752154"/>
            <a:ext cx="4839813" cy="520618"/>
          </a:xfrm>
          <a:prstGeom prst="roundRect">
            <a:avLst/>
          </a:prstGeom>
          <a:solidFill>
            <a:srgbClr val="FFFF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5F8AC3"/>
                </a:solidFill>
                <a:prstDash val="solid"/>
                <a:round/>
                <a:headEnd type="none" w="med" len="med"/>
                <a:tailEnd type="none" w="med" len="med"/>
              </a14:hiddenLine>
            </a:ext>
          </a:extLst>
        </p:spPr>
        <p:txBody>
          <a:bodyPr wrap="square" lIns="36000" tIns="0" rIns="36000" bIns="0" rtlCol="0" anchor="ctr" anchorCtr="0">
            <a:noAutofit/>
          </a:bodyPr>
          <a:lstStyle/>
          <a:p>
            <a:pPr algn="ctr" fontAlgn="ctr">
              <a:lnSpc>
                <a:spcPts val="1600"/>
              </a:lnSpc>
              <a:buClr>
                <a:srgbClr val="5F8AC3"/>
              </a:buClr>
              <a:buSzPct val="90000"/>
            </a:pPr>
            <a:r>
              <a:rPr lang="ja-JP" altLang="en-US" sz="1400" b="1" spc="-30" dirty="0"/>
              <a:t>輸出入管理長官事務所で輸入登録証明書の取得</a:t>
            </a:r>
          </a:p>
        </p:txBody>
      </p:sp>
      <p:sp>
        <p:nvSpPr>
          <p:cNvPr id="87" name="Rectangle 13"/>
          <p:cNvSpPr>
            <a:spLocks noChangeArrowheads="1"/>
          </p:cNvSpPr>
          <p:nvPr/>
        </p:nvSpPr>
        <p:spPr bwMode="blackWhite">
          <a:xfrm>
            <a:off x="2530838" y="2846330"/>
            <a:ext cx="4839812" cy="520618"/>
          </a:xfrm>
          <a:prstGeom prst="roundRect">
            <a:avLst/>
          </a:prstGeom>
          <a:solidFill>
            <a:srgbClr val="FFFF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5F8AC3"/>
                </a:solidFill>
                <a:prstDash val="solid"/>
                <a:round/>
                <a:headEnd type="none" w="med" len="med"/>
                <a:tailEnd type="none" w="med" len="med"/>
              </a14:hiddenLine>
            </a:ext>
          </a:extLst>
        </p:spPr>
        <p:txBody>
          <a:bodyPr wrap="square" lIns="36000" tIns="0" rIns="36000" bIns="0" rtlCol="0" anchor="ctr" anchorCtr="0">
            <a:noAutofit/>
          </a:bodyPr>
          <a:lstStyle/>
          <a:p>
            <a:pPr algn="ctr" fontAlgn="ctr">
              <a:lnSpc>
                <a:spcPts val="1600"/>
              </a:lnSpc>
              <a:buClr>
                <a:srgbClr val="5F8AC3"/>
              </a:buClr>
              <a:buSzPct val="90000"/>
            </a:pPr>
            <a:r>
              <a:rPr lang="ja-JP" altLang="en-US" sz="1400" b="1" spc="-30" dirty="0"/>
              <a:t>会社登録</a:t>
            </a:r>
          </a:p>
        </p:txBody>
      </p:sp>
      <p:sp>
        <p:nvSpPr>
          <p:cNvPr id="91" name="Rectangle 13"/>
          <p:cNvSpPr>
            <a:spLocks noChangeArrowheads="1"/>
          </p:cNvSpPr>
          <p:nvPr/>
        </p:nvSpPr>
        <p:spPr bwMode="blackWhite">
          <a:xfrm>
            <a:off x="2530838" y="5716693"/>
            <a:ext cx="2185506" cy="671681"/>
          </a:xfrm>
          <a:prstGeom prst="roundRect">
            <a:avLst/>
          </a:prstGeom>
          <a:solidFill>
            <a:srgbClr val="FFFF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5F8AC3"/>
                </a:solidFill>
                <a:prstDash val="solid"/>
                <a:round/>
                <a:headEnd type="none" w="med" len="med"/>
                <a:tailEnd type="none" w="med" len="med"/>
              </a14:hiddenLine>
            </a:ext>
          </a:extLst>
        </p:spPr>
        <p:txBody>
          <a:bodyPr wrap="square" lIns="36000" tIns="0" rIns="36000" bIns="0" rtlCol="0" anchor="ctr" anchorCtr="0">
            <a:noAutofit/>
          </a:bodyPr>
          <a:lstStyle/>
          <a:p>
            <a:pPr algn="ctr" fontAlgn="ctr">
              <a:lnSpc>
                <a:spcPts val="1600"/>
              </a:lnSpc>
              <a:buClr>
                <a:srgbClr val="5F8AC3"/>
              </a:buClr>
              <a:buSzPct val="90000"/>
            </a:pPr>
            <a:r>
              <a:rPr lang="ja-JP" altLang="en-US" sz="1400" b="1" spc="-30" dirty="0"/>
              <a:t>商務省への輸入品目の</a:t>
            </a:r>
            <a:br>
              <a:rPr lang="en-US" altLang="ja-JP" sz="1400" b="1" spc="-30" dirty="0"/>
            </a:br>
            <a:r>
              <a:rPr lang="ja-JP" altLang="en-US" sz="1400" b="1" spc="-30" dirty="0"/>
              <a:t>詳細情報の事前（輸入前）通知</a:t>
            </a:r>
          </a:p>
        </p:txBody>
      </p:sp>
    </p:spTree>
    <p:extLst>
      <p:ext uri="{BB962C8B-B14F-4D97-AF65-F5344CB8AC3E}">
        <p14:creationId xmlns:p14="http://schemas.microsoft.com/office/powerpoint/2010/main" val="41311989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バングラデシュ／医療関連／制度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ライセンス・教育水準</a:t>
            </a:r>
          </a:p>
        </p:txBody>
      </p:sp>
      <p:sp>
        <p:nvSpPr>
          <p:cNvPr id="86" name="テキスト ボックス 85"/>
          <p:cNvSpPr txBox="1"/>
          <p:nvPr/>
        </p:nvSpPr>
        <p:spPr>
          <a:xfrm>
            <a:off x="200025" y="6561347"/>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有識者ヒアリング、野村総合研究所「医療機器・サービス国際化推進事業（日本の医療機器・サービス等の海外展開に関する調査）報告書」（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grpSp>
        <p:nvGrpSpPr>
          <p:cNvPr id="4" name="Group 3">
            <a:extLst>
              <a:ext uri="{FF2B5EF4-FFF2-40B4-BE49-F238E27FC236}">
                <a16:creationId xmlns:a16="http://schemas.microsoft.com/office/drawing/2014/main" id="{DF860665-A91F-46EE-B9FE-87F2FE734234}"/>
              </a:ext>
            </a:extLst>
          </p:cNvPr>
          <p:cNvGrpSpPr/>
          <p:nvPr/>
        </p:nvGrpSpPr>
        <p:grpSpPr>
          <a:xfrm>
            <a:off x="2513528" y="1916832"/>
            <a:ext cx="4878945" cy="4320480"/>
            <a:chOff x="306942" y="1916832"/>
            <a:chExt cx="4878945" cy="4320480"/>
          </a:xfrm>
        </p:grpSpPr>
        <p:sp>
          <p:nvSpPr>
            <p:cNvPr id="279" name="ホームベース 278"/>
            <p:cNvSpPr/>
            <p:nvPr/>
          </p:nvSpPr>
          <p:spPr>
            <a:xfrm rot="5400000">
              <a:off x="-1347700" y="4185084"/>
              <a:ext cx="3960440" cy="144016"/>
            </a:xfrm>
            <a:prstGeom prst="homePlate">
              <a:avLst>
                <a:gd name="adj" fmla="val 64752"/>
              </a:avLst>
            </a:prstGeom>
            <a:gradFill flip="none" rotWithShape="1">
              <a:gsLst>
                <a:gs pos="0">
                  <a:srgbClr val="A2A2A2"/>
                </a:gs>
                <a:gs pos="63000">
                  <a:srgbClr val="A2A2A2"/>
                </a:gs>
                <a:gs pos="100000">
                  <a:schemeClr val="bg1"/>
                </a:gs>
              </a:gsLst>
              <a:lin ang="10800000" scaled="1"/>
              <a:tileRect/>
            </a:grad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4" name="正方形/長方形 253"/>
            <p:cNvSpPr/>
            <p:nvPr/>
          </p:nvSpPr>
          <p:spPr>
            <a:xfrm>
              <a:off x="1369463" y="2492896"/>
              <a:ext cx="3816424" cy="288032"/>
            </a:xfrm>
            <a:prstGeom prst="rect">
              <a:avLst/>
            </a:prstGeom>
          </p:spPr>
          <p:txBody>
            <a:bodyPr wrap="none" lIns="0" rIns="0" anchor="ctr" anchorCtr="0">
              <a:noAutofit/>
            </a:bodyPr>
            <a:lstStyle/>
            <a:p>
              <a:pPr>
                <a:buClr>
                  <a:srgbClr val="3D6AA7"/>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大学での学校教育（</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年間）</a:t>
              </a:r>
            </a:p>
          </p:txBody>
        </p:sp>
        <p:sp>
          <p:nvSpPr>
            <p:cNvPr id="255" name="正方形/長方形 254"/>
            <p:cNvSpPr/>
            <p:nvPr/>
          </p:nvSpPr>
          <p:spPr>
            <a:xfrm>
              <a:off x="1369463" y="2924944"/>
              <a:ext cx="3816424" cy="288032"/>
            </a:xfrm>
            <a:prstGeom prst="rect">
              <a:avLst/>
            </a:prstGeom>
          </p:spPr>
          <p:txBody>
            <a:bodyPr wrap="none" lIns="0" rIns="0" anchor="ctr" anchorCtr="0">
              <a:noAutofit/>
            </a:bodyPr>
            <a:lstStyle/>
            <a:p>
              <a:pPr>
                <a:buClr>
                  <a:srgbClr val="3D6AA7"/>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インターン（</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年間）</a:t>
              </a:r>
            </a:p>
          </p:txBody>
        </p:sp>
        <p:sp>
          <p:nvSpPr>
            <p:cNvPr id="256" name="正方形/長方形 255"/>
            <p:cNvSpPr/>
            <p:nvPr/>
          </p:nvSpPr>
          <p:spPr>
            <a:xfrm>
              <a:off x="1369463" y="3212976"/>
              <a:ext cx="3816424" cy="288032"/>
            </a:xfrm>
            <a:prstGeom prst="rect">
              <a:avLst/>
            </a:prstGeom>
          </p:spPr>
          <p:txBody>
            <a:bodyPr wrap="none" lIns="0" rIns="0" anchor="ctr" anchorCtr="0">
              <a:noAutofit/>
            </a:bodyPr>
            <a:lstStyle/>
            <a:p>
              <a:pPr>
                <a:buClr>
                  <a:srgbClr val="3D6AA7"/>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医療審議会での審査を通過（通過率は、ほぼ</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57" name="正方形/長方形 256"/>
            <p:cNvSpPr/>
            <p:nvPr/>
          </p:nvSpPr>
          <p:spPr>
            <a:xfrm>
              <a:off x="1369463" y="3429000"/>
              <a:ext cx="3816424" cy="288032"/>
            </a:xfrm>
            <a:prstGeom prst="rect">
              <a:avLst/>
            </a:prstGeom>
          </p:spPr>
          <p:txBody>
            <a:bodyPr wrap="none" lIns="0" rIns="0" anchor="ctr" anchorCtr="0">
              <a:noAutofit/>
            </a:bodyPr>
            <a:lstStyle/>
            <a:p>
              <a:pPr>
                <a:buClr>
                  <a:srgbClr val="3D6AA7"/>
                </a:buClr>
              </a:pPr>
              <a:r>
                <a:rPr lang="zh-TW" altLang="en-US" sz="1400" b="1" dirty="0">
                  <a:latin typeface="Arial" panose="020B0604020202020204" pitchFamily="34" charset="0"/>
                  <a:ea typeface="ＭＳ Ｐゴシック" panose="020B0600070205080204" pitchFamily="50" charset="-128"/>
                  <a:cs typeface="Arial" panose="020B0604020202020204" pitchFamily="34" charset="0"/>
                </a:rPr>
                <a:t>医師免許取得</a:t>
              </a:r>
            </a:p>
          </p:txBody>
        </p:sp>
        <p:sp>
          <p:nvSpPr>
            <p:cNvPr id="258" name="正方形/長方形 257"/>
            <p:cNvSpPr/>
            <p:nvPr/>
          </p:nvSpPr>
          <p:spPr>
            <a:xfrm>
              <a:off x="1369463" y="4005064"/>
              <a:ext cx="3816424" cy="288032"/>
            </a:xfrm>
            <a:prstGeom prst="rect">
              <a:avLst/>
            </a:prstGeom>
          </p:spPr>
          <p:txBody>
            <a:bodyPr wrap="none" lIns="0" rIns="0" anchor="ctr" anchorCtr="0">
              <a:noAutofit/>
            </a:bodyPr>
            <a:lstStyle/>
            <a:p>
              <a:pPr>
                <a:buClr>
                  <a:srgbClr val="3D6AA7"/>
                </a:buClr>
              </a:pPr>
              <a:r>
                <a:rPr lang="zh-TW" altLang="en-US" sz="1400" b="1" dirty="0">
                  <a:latin typeface="Arial" panose="020B0604020202020204" pitchFamily="34" charset="0"/>
                  <a:ea typeface="ＭＳ Ｐゴシック" panose="020B0600070205080204" pitchFamily="50" charset="-128"/>
                  <a:cs typeface="Arial" panose="020B0604020202020204" pitchFamily="34" charset="0"/>
                </a:rPr>
                <a:t>専門医育成（</a:t>
              </a:r>
              <a:r>
                <a:rPr lang="en-US" altLang="zh-TW" sz="1400" b="1" dirty="0">
                  <a:latin typeface="Arial" panose="020B0604020202020204" pitchFamily="34" charset="0"/>
                  <a:ea typeface="ＭＳ Ｐゴシック" panose="020B0600070205080204" pitchFamily="50" charset="-128"/>
                  <a:cs typeface="Arial" panose="020B0604020202020204" pitchFamily="34" charset="0"/>
                </a:rPr>
                <a:t>5</a:t>
              </a:r>
              <a:r>
                <a:rPr lang="zh-TW" altLang="en-US" sz="1400" b="1" dirty="0">
                  <a:latin typeface="Arial" panose="020B0604020202020204" pitchFamily="34" charset="0"/>
                  <a:ea typeface="ＭＳ Ｐゴシック" panose="020B0600070205080204" pitchFamily="50" charset="-128"/>
                  <a:cs typeface="Arial" panose="020B0604020202020204" pitchFamily="34" charset="0"/>
                </a:rPr>
                <a:t>年間）</a:t>
              </a:r>
            </a:p>
          </p:txBody>
        </p:sp>
        <p:sp>
          <p:nvSpPr>
            <p:cNvPr id="259" name="正方形/長方形 258"/>
            <p:cNvSpPr/>
            <p:nvPr/>
          </p:nvSpPr>
          <p:spPr>
            <a:xfrm>
              <a:off x="1369463" y="4509120"/>
              <a:ext cx="3816424" cy="288032"/>
            </a:xfrm>
            <a:prstGeom prst="rect">
              <a:avLst/>
            </a:prstGeom>
          </p:spPr>
          <p:txBody>
            <a:bodyPr wrap="none" lIns="0" rIns="0" anchor="ctr" anchorCtr="0">
              <a:noAutofit/>
            </a:bodyPr>
            <a:lstStyle/>
            <a:p>
              <a:pPr>
                <a:buClr>
                  <a:srgbClr val="3D6AA7"/>
                </a:buClr>
              </a:pPr>
              <a:r>
                <a:rPr lang="zh-TW" altLang="en-US" sz="1400" b="1" dirty="0">
                  <a:latin typeface="Arial" panose="020B0604020202020204" pitchFamily="34" charset="0"/>
                  <a:ea typeface="ＭＳ Ｐゴシック" panose="020B0600070205080204" pitchFamily="50" charset="-128"/>
                  <a:cs typeface="Arial" panose="020B0604020202020204" pitchFamily="34" charset="0"/>
                </a:rPr>
                <a:t>専門医資格取得</a:t>
              </a:r>
            </a:p>
          </p:txBody>
        </p:sp>
        <p:sp>
          <p:nvSpPr>
            <p:cNvPr id="260" name="正方形/長方形 259"/>
            <p:cNvSpPr/>
            <p:nvPr/>
          </p:nvSpPr>
          <p:spPr>
            <a:xfrm>
              <a:off x="1369463" y="4869160"/>
              <a:ext cx="3816424"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FCPS</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FRCS</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FRCOG</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MRCP</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等の資格</a:t>
              </a:r>
            </a:p>
          </p:txBody>
        </p:sp>
        <p:cxnSp>
          <p:nvCxnSpPr>
            <p:cNvPr id="265" name="直線コネクタ 264"/>
            <p:cNvCxnSpPr/>
            <p:nvPr/>
          </p:nvCxnSpPr>
          <p:spPr>
            <a:xfrm>
              <a:off x="776536" y="2636912"/>
              <a:ext cx="547043" cy="0"/>
            </a:xfrm>
            <a:prstGeom prst="line">
              <a:avLst/>
            </a:prstGeom>
            <a:ln w="19050">
              <a:solidFill>
                <a:srgbClr val="7F7F7F"/>
              </a:solidFill>
              <a:prstDash val="sysDot"/>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776536" y="3068960"/>
              <a:ext cx="547043" cy="0"/>
            </a:xfrm>
            <a:prstGeom prst="line">
              <a:avLst/>
            </a:prstGeom>
            <a:ln w="19050">
              <a:solidFill>
                <a:srgbClr val="7F7F7F"/>
              </a:solidFill>
              <a:prstDash val="sysDot"/>
            </a:ln>
          </p:spPr>
          <p:style>
            <a:lnRef idx="1">
              <a:schemeClr val="accent1"/>
            </a:lnRef>
            <a:fillRef idx="0">
              <a:schemeClr val="accent1"/>
            </a:fillRef>
            <a:effectRef idx="0">
              <a:schemeClr val="accent1"/>
            </a:effectRef>
            <a:fontRef idx="minor">
              <a:schemeClr val="tx1"/>
            </a:fontRef>
          </p:style>
        </p:cxnSp>
        <p:cxnSp>
          <p:nvCxnSpPr>
            <p:cNvPr id="267" name="直線コネクタ 266"/>
            <p:cNvCxnSpPr/>
            <p:nvPr/>
          </p:nvCxnSpPr>
          <p:spPr>
            <a:xfrm>
              <a:off x="756841" y="3356992"/>
              <a:ext cx="566738" cy="0"/>
            </a:xfrm>
            <a:prstGeom prst="line">
              <a:avLst/>
            </a:prstGeom>
            <a:ln w="19050">
              <a:solidFill>
                <a:srgbClr val="7F7F7F"/>
              </a:solidFill>
              <a:prstDash val="sysDot"/>
            </a:ln>
          </p:spPr>
          <p:style>
            <a:lnRef idx="1">
              <a:schemeClr val="accent1"/>
            </a:lnRef>
            <a:fillRef idx="0">
              <a:schemeClr val="accent1"/>
            </a:fillRef>
            <a:effectRef idx="0">
              <a:schemeClr val="accent1"/>
            </a:effectRef>
            <a:fontRef idx="minor">
              <a:schemeClr val="tx1"/>
            </a:fontRef>
          </p:style>
        </p:cxnSp>
        <p:cxnSp>
          <p:nvCxnSpPr>
            <p:cNvPr id="268" name="直線コネクタ 267"/>
            <p:cNvCxnSpPr/>
            <p:nvPr/>
          </p:nvCxnSpPr>
          <p:spPr>
            <a:xfrm>
              <a:off x="756841" y="3573016"/>
              <a:ext cx="566738" cy="0"/>
            </a:xfrm>
            <a:prstGeom prst="line">
              <a:avLst/>
            </a:prstGeom>
            <a:ln w="19050">
              <a:solidFill>
                <a:srgbClr val="7F7F7F"/>
              </a:solidFill>
              <a:prstDash val="sysDot"/>
            </a:ln>
          </p:spPr>
          <p:style>
            <a:lnRef idx="1">
              <a:schemeClr val="accent1"/>
            </a:lnRef>
            <a:fillRef idx="0">
              <a:schemeClr val="accent1"/>
            </a:fillRef>
            <a:effectRef idx="0">
              <a:schemeClr val="accent1"/>
            </a:effectRef>
            <a:fontRef idx="minor">
              <a:schemeClr val="tx1"/>
            </a:fontRef>
          </p:style>
        </p:cxnSp>
        <p:cxnSp>
          <p:nvCxnSpPr>
            <p:cNvPr id="269" name="直線コネクタ 268"/>
            <p:cNvCxnSpPr>
              <a:stCxn id="7" idx="2"/>
            </p:cNvCxnSpPr>
            <p:nvPr/>
          </p:nvCxnSpPr>
          <p:spPr>
            <a:xfrm>
              <a:off x="776536" y="4149080"/>
              <a:ext cx="547043" cy="0"/>
            </a:xfrm>
            <a:prstGeom prst="line">
              <a:avLst/>
            </a:prstGeom>
            <a:ln w="19050">
              <a:solidFill>
                <a:srgbClr val="868686"/>
              </a:solidFill>
              <a:prstDash val="sysDot"/>
            </a:ln>
          </p:spPr>
          <p:style>
            <a:lnRef idx="1">
              <a:schemeClr val="accent1"/>
            </a:lnRef>
            <a:fillRef idx="0">
              <a:schemeClr val="accent1"/>
            </a:fillRef>
            <a:effectRef idx="0">
              <a:schemeClr val="accent1"/>
            </a:effectRef>
            <a:fontRef idx="minor">
              <a:schemeClr val="tx1"/>
            </a:fontRef>
          </p:style>
        </p:cxnSp>
        <p:cxnSp>
          <p:nvCxnSpPr>
            <p:cNvPr id="270" name="直線コネクタ 269"/>
            <p:cNvCxnSpPr/>
            <p:nvPr/>
          </p:nvCxnSpPr>
          <p:spPr>
            <a:xfrm>
              <a:off x="756841" y="4653136"/>
              <a:ext cx="566738" cy="0"/>
            </a:xfrm>
            <a:prstGeom prst="line">
              <a:avLst/>
            </a:prstGeom>
            <a:ln w="19050">
              <a:solidFill>
                <a:srgbClr val="7F7F7F"/>
              </a:solidFill>
              <a:prstDash val="sysDot"/>
            </a:ln>
          </p:spPr>
          <p:style>
            <a:lnRef idx="1">
              <a:schemeClr val="accent1"/>
            </a:lnRef>
            <a:fillRef idx="0">
              <a:schemeClr val="accent1"/>
            </a:fillRef>
            <a:effectRef idx="0">
              <a:schemeClr val="accent1"/>
            </a:effectRef>
            <a:fontRef idx="minor">
              <a:schemeClr val="tx1"/>
            </a:fontRef>
          </p:style>
        </p:cxnSp>
        <p:sp>
          <p:nvSpPr>
            <p:cNvPr id="283" name="円/楕円 282"/>
            <p:cNvSpPr/>
            <p:nvPr/>
          </p:nvSpPr>
          <p:spPr>
            <a:xfrm>
              <a:off x="560512" y="3273280"/>
              <a:ext cx="140512" cy="140512"/>
            </a:xfrm>
            <a:prstGeom prst="ellipse">
              <a:avLst/>
            </a:prstGeom>
            <a:solidFill>
              <a:srgbClr val="C71F0D"/>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4" name="円/楕円 283"/>
            <p:cNvSpPr/>
            <p:nvPr/>
          </p:nvSpPr>
          <p:spPr>
            <a:xfrm>
              <a:off x="560512" y="3504512"/>
              <a:ext cx="140512" cy="140512"/>
            </a:xfrm>
            <a:prstGeom prst="ellipse">
              <a:avLst/>
            </a:prstGeom>
            <a:solidFill>
              <a:srgbClr val="C71F0D"/>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90" name="グループ化 289"/>
            <p:cNvGrpSpPr/>
            <p:nvPr/>
          </p:nvGrpSpPr>
          <p:grpSpPr>
            <a:xfrm>
              <a:off x="306942" y="1916832"/>
              <a:ext cx="4861958" cy="288032"/>
              <a:chOff x="2358644" y="2060848"/>
              <a:chExt cx="4898612" cy="288032"/>
            </a:xfrm>
          </p:grpSpPr>
          <p:cxnSp>
            <p:nvCxnSpPr>
              <p:cNvPr id="291" name="直線コネクタ 290"/>
              <p:cNvCxnSpPr/>
              <p:nvPr/>
            </p:nvCxnSpPr>
            <p:spPr>
              <a:xfrm>
                <a:off x="2366932" y="2276872"/>
                <a:ext cx="489032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92" name="Rectangle 6"/>
              <p:cNvSpPr>
                <a:spLocks noChangeArrowheads="1"/>
              </p:cNvSpPr>
              <p:nvPr/>
            </p:nvSpPr>
            <p:spPr bwMode="auto">
              <a:xfrm>
                <a:off x="2358644" y="2060848"/>
                <a:ext cx="44644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600" dirty="0">
                    <a:solidFill>
                      <a:srgbClr val="000000"/>
                    </a:solidFill>
                    <a:latin typeface="Arial Black" pitchFamily="34" charset="0"/>
                    <a:ea typeface="HGP創英角ｺﾞｼｯｸUB" pitchFamily="50" charset="-128"/>
                  </a:rPr>
                  <a:t>医師免許／専門医のライセンス取得フロー</a:t>
                </a:r>
              </a:p>
            </p:txBody>
          </p:sp>
        </p:grpSp>
        <p:cxnSp>
          <p:nvCxnSpPr>
            <p:cNvPr id="44" name="直線コネクタ 43"/>
            <p:cNvCxnSpPr/>
            <p:nvPr/>
          </p:nvCxnSpPr>
          <p:spPr>
            <a:xfrm>
              <a:off x="1369463" y="5147056"/>
              <a:ext cx="2899986" cy="0"/>
            </a:xfrm>
            <a:prstGeom prst="line">
              <a:avLst/>
            </a:prstGeom>
            <a:ln w="9525">
              <a:solidFill>
                <a:srgbClr val="6A6A6A"/>
              </a:solidFill>
            </a:ln>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1683730" y="5184644"/>
              <a:ext cx="3269270" cy="288032"/>
            </a:xfrm>
            <a:prstGeom prst="rect">
              <a:avLst/>
            </a:prstGeom>
          </p:spPr>
          <p:txBody>
            <a:bodyPr wrap="square" lIns="72000" rIns="0" anchor="t" anchorCtr="0">
              <a:noAutofit/>
            </a:bodyPr>
            <a:lstStyle/>
            <a:p>
              <a:pPr marL="136525" indent="-136525">
                <a:lnSpc>
                  <a:spcPct val="113000"/>
                </a:lnSpc>
                <a:spcAft>
                  <a:spcPts val="200"/>
                </a:spcAft>
                <a:buClr>
                  <a:srgbClr val="868686"/>
                </a:buClr>
                <a:buSzPct val="90000"/>
                <a:buFont typeface="Wingdings" panose="05000000000000000000" pitchFamily="2" charset="2"/>
                <a:buChar char="l"/>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特に、公的医療機関では経験が重視されるため、</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FRCS</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等の資格を持つ医師は少ない。</a:t>
              </a:r>
            </a:p>
          </p:txBody>
        </p:sp>
        <p:sp>
          <p:nvSpPr>
            <p:cNvPr id="16" name="正方形/長方形 15"/>
            <p:cNvSpPr/>
            <p:nvPr/>
          </p:nvSpPr>
          <p:spPr>
            <a:xfrm>
              <a:off x="1530583" y="5145407"/>
              <a:ext cx="161614" cy="189404"/>
            </a:xfrm>
            <a:custGeom>
              <a:avLst/>
              <a:gdLst>
                <a:gd name="connsiteX0" fmla="*/ 0 w 432048"/>
                <a:gd name="connsiteY0" fmla="*/ 0 h 360090"/>
                <a:gd name="connsiteX1" fmla="*/ 432048 w 432048"/>
                <a:gd name="connsiteY1" fmla="*/ 0 h 360090"/>
                <a:gd name="connsiteX2" fmla="*/ 432048 w 432048"/>
                <a:gd name="connsiteY2" fmla="*/ 360090 h 360090"/>
                <a:gd name="connsiteX3" fmla="*/ 0 w 432048"/>
                <a:gd name="connsiteY3" fmla="*/ 360090 h 360090"/>
                <a:gd name="connsiteX4" fmla="*/ 0 w 432048"/>
                <a:gd name="connsiteY4" fmla="*/ 0 h 360090"/>
                <a:gd name="connsiteX0" fmla="*/ 432048 w 523488"/>
                <a:gd name="connsiteY0" fmla="*/ 360090 h 451530"/>
                <a:gd name="connsiteX1" fmla="*/ 0 w 523488"/>
                <a:gd name="connsiteY1" fmla="*/ 360090 h 451530"/>
                <a:gd name="connsiteX2" fmla="*/ 0 w 523488"/>
                <a:gd name="connsiteY2" fmla="*/ 0 h 451530"/>
                <a:gd name="connsiteX3" fmla="*/ 432048 w 523488"/>
                <a:gd name="connsiteY3" fmla="*/ 0 h 451530"/>
                <a:gd name="connsiteX4" fmla="*/ 523488 w 523488"/>
                <a:gd name="connsiteY4" fmla="*/ 451530 h 451530"/>
                <a:gd name="connsiteX0" fmla="*/ 432048 w 432048"/>
                <a:gd name="connsiteY0" fmla="*/ 360090 h 360090"/>
                <a:gd name="connsiteX1" fmla="*/ 0 w 432048"/>
                <a:gd name="connsiteY1" fmla="*/ 360090 h 360090"/>
                <a:gd name="connsiteX2" fmla="*/ 0 w 432048"/>
                <a:gd name="connsiteY2" fmla="*/ 0 h 360090"/>
                <a:gd name="connsiteX3" fmla="*/ 432048 w 432048"/>
                <a:gd name="connsiteY3" fmla="*/ 0 h 360090"/>
              </a:gdLst>
              <a:ahLst/>
              <a:cxnLst>
                <a:cxn ang="0">
                  <a:pos x="connsiteX0" y="connsiteY0"/>
                </a:cxn>
                <a:cxn ang="0">
                  <a:pos x="connsiteX1" y="connsiteY1"/>
                </a:cxn>
                <a:cxn ang="0">
                  <a:pos x="connsiteX2" y="connsiteY2"/>
                </a:cxn>
                <a:cxn ang="0">
                  <a:pos x="connsiteX3" y="connsiteY3"/>
                </a:cxn>
              </a:cxnLst>
              <a:rect l="l" t="t" r="r" b="b"/>
              <a:pathLst>
                <a:path w="432048" h="360090">
                  <a:moveTo>
                    <a:pt x="432048" y="360090"/>
                  </a:moveTo>
                  <a:lnTo>
                    <a:pt x="0" y="360090"/>
                  </a:lnTo>
                  <a:lnTo>
                    <a:pt x="0" y="0"/>
                  </a:lnTo>
                  <a:lnTo>
                    <a:pt x="432048" y="0"/>
                  </a:lnTo>
                </a:path>
              </a:pathLst>
            </a:custGeom>
            <a:ln w="9525">
              <a:solidFill>
                <a:srgbClr val="6A6A6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560512" y="2276872"/>
              <a:ext cx="144016" cy="720081"/>
            </a:xfrm>
            <a:custGeom>
              <a:avLst/>
              <a:gdLst/>
              <a:ahLst/>
              <a:cxnLst/>
              <a:rect l="l" t="t" r="r" b="b"/>
              <a:pathLst>
                <a:path w="144016" h="720081">
                  <a:moveTo>
                    <a:pt x="0" y="0"/>
                  </a:moveTo>
                  <a:lnTo>
                    <a:pt x="144016" y="0"/>
                  </a:lnTo>
                  <a:lnTo>
                    <a:pt x="144016" y="144016"/>
                  </a:lnTo>
                  <a:lnTo>
                    <a:pt x="144016" y="144017"/>
                  </a:lnTo>
                  <a:lnTo>
                    <a:pt x="144016" y="288032"/>
                  </a:lnTo>
                  <a:lnTo>
                    <a:pt x="144016" y="288033"/>
                  </a:lnTo>
                  <a:lnTo>
                    <a:pt x="144016" y="432048"/>
                  </a:lnTo>
                  <a:lnTo>
                    <a:pt x="144016" y="432049"/>
                  </a:lnTo>
                  <a:lnTo>
                    <a:pt x="144016" y="576064"/>
                  </a:lnTo>
                  <a:lnTo>
                    <a:pt x="144016" y="576065"/>
                  </a:lnTo>
                  <a:lnTo>
                    <a:pt x="144016" y="720081"/>
                  </a:lnTo>
                  <a:lnTo>
                    <a:pt x="0" y="720081"/>
                  </a:lnTo>
                  <a:lnTo>
                    <a:pt x="0" y="576065"/>
                  </a:lnTo>
                  <a:lnTo>
                    <a:pt x="0" y="576064"/>
                  </a:lnTo>
                  <a:lnTo>
                    <a:pt x="0" y="432049"/>
                  </a:lnTo>
                  <a:lnTo>
                    <a:pt x="0" y="432048"/>
                  </a:lnTo>
                  <a:lnTo>
                    <a:pt x="0" y="288033"/>
                  </a:lnTo>
                  <a:lnTo>
                    <a:pt x="0" y="288032"/>
                  </a:lnTo>
                  <a:lnTo>
                    <a:pt x="0" y="144017"/>
                  </a:lnTo>
                  <a:lnTo>
                    <a:pt x="0" y="144016"/>
                  </a:lnTo>
                  <a:close/>
                </a:path>
              </a:pathLst>
            </a:custGeom>
            <a:solidFill>
              <a:srgbClr val="6A6A6A"/>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9" name="正方形/長方形 68"/>
            <p:cNvSpPr/>
            <p:nvPr/>
          </p:nvSpPr>
          <p:spPr>
            <a:xfrm>
              <a:off x="560512" y="2996952"/>
              <a:ext cx="144016" cy="144017"/>
            </a:xfrm>
            <a:prstGeom prst="rect">
              <a:avLst/>
            </a:prstGeom>
            <a:solidFill>
              <a:srgbClr val="6A6A6A"/>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0" name="正方形/長方形 54"/>
            <p:cNvSpPr/>
            <p:nvPr/>
          </p:nvSpPr>
          <p:spPr>
            <a:xfrm>
              <a:off x="560512" y="3789040"/>
              <a:ext cx="144016" cy="720081"/>
            </a:xfrm>
            <a:custGeom>
              <a:avLst/>
              <a:gdLst/>
              <a:ahLst/>
              <a:cxnLst/>
              <a:rect l="l" t="t" r="r" b="b"/>
              <a:pathLst>
                <a:path w="144016" h="720081">
                  <a:moveTo>
                    <a:pt x="0" y="0"/>
                  </a:moveTo>
                  <a:lnTo>
                    <a:pt x="144016" y="0"/>
                  </a:lnTo>
                  <a:lnTo>
                    <a:pt x="144016" y="144016"/>
                  </a:lnTo>
                  <a:lnTo>
                    <a:pt x="144016" y="144017"/>
                  </a:lnTo>
                  <a:lnTo>
                    <a:pt x="144016" y="288032"/>
                  </a:lnTo>
                  <a:lnTo>
                    <a:pt x="144016" y="288033"/>
                  </a:lnTo>
                  <a:lnTo>
                    <a:pt x="144016" y="432048"/>
                  </a:lnTo>
                  <a:lnTo>
                    <a:pt x="144016" y="432049"/>
                  </a:lnTo>
                  <a:lnTo>
                    <a:pt x="144016" y="576064"/>
                  </a:lnTo>
                  <a:lnTo>
                    <a:pt x="144016" y="576065"/>
                  </a:lnTo>
                  <a:lnTo>
                    <a:pt x="144016" y="720081"/>
                  </a:lnTo>
                  <a:lnTo>
                    <a:pt x="0" y="720081"/>
                  </a:lnTo>
                  <a:lnTo>
                    <a:pt x="0" y="576065"/>
                  </a:lnTo>
                  <a:lnTo>
                    <a:pt x="0" y="576064"/>
                  </a:lnTo>
                  <a:lnTo>
                    <a:pt x="0" y="432049"/>
                  </a:lnTo>
                  <a:lnTo>
                    <a:pt x="0" y="432048"/>
                  </a:lnTo>
                  <a:lnTo>
                    <a:pt x="0" y="288033"/>
                  </a:lnTo>
                  <a:lnTo>
                    <a:pt x="0" y="288032"/>
                  </a:lnTo>
                  <a:lnTo>
                    <a:pt x="0" y="144017"/>
                  </a:lnTo>
                  <a:lnTo>
                    <a:pt x="0" y="144016"/>
                  </a:lnTo>
                  <a:close/>
                </a:path>
              </a:pathLst>
            </a:custGeom>
            <a:solidFill>
              <a:srgbClr val="6A6A6A"/>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2" name="正方形/長方形 54"/>
            <p:cNvSpPr/>
            <p:nvPr/>
          </p:nvSpPr>
          <p:spPr>
            <a:xfrm>
              <a:off x="560512" y="4797152"/>
              <a:ext cx="144016" cy="1440160"/>
            </a:xfrm>
            <a:custGeom>
              <a:avLst/>
              <a:gdLst/>
              <a:ahLst/>
              <a:cxnLst/>
              <a:rect l="l" t="t" r="r" b="b"/>
              <a:pathLst>
                <a:path w="144016" h="720081">
                  <a:moveTo>
                    <a:pt x="0" y="0"/>
                  </a:moveTo>
                  <a:lnTo>
                    <a:pt x="144016" y="0"/>
                  </a:lnTo>
                  <a:lnTo>
                    <a:pt x="144016" y="144016"/>
                  </a:lnTo>
                  <a:lnTo>
                    <a:pt x="144016" y="144017"/>
                  </a:lnTo>
                  <a:lnTo>
                    <a:pt x="144016" y="288032"/>
                  </a:lnTo>
                  <a:lnTo>
                    <a:pt x="144016" y="288033"/>
                  </a:lnTo>
                  <a:lnTo>
                    <a:pt x="144016" y="432048"/>
                  </a:lnTo>
                  <a:lnTo>
                    <a:pt x="144016" y="432049"/>
                  </a:lnTo>
                  <a:lnTo>
                    <a:pt x="144016" y="576064"/>
                  </a:lnTo>
                  <a:lnTo>
                    <a:pt x="144016" y="576065"/>
                  </a:lnTo>
                  <a:lnTo>
                    <a:pt x="144016" y="720081"/>
                  </a:lnTo>
                  <a:lnTo>
                    <a:pt x="0" y="720081"/>
                  </a:lnTo>
                  <a:lnTo>
                    <a:pt x="0" y="576065"/>
                  </a:lnTo>
                  <a:lnTo>
                    <a:pt x="0" y="576064"/>
                  </a:lnTo>
                  <a:lnTo>
                    <a:pt x="0" y="432049"/>
                  </a:lnTo>
                  <a:lnTo>
                    <a:pt x="0" y="432048"/>
                  </a:lnTo>
                  <a:lnTo>
                    <a:pt x="0" y="288033"/>
                  </a:lnTo>
                  <a:lnTo>
                    <a:pt x="0" y="288032"/>
                  </a:lnTo>
                  <a:lnTo>
                    <a:pt x="0" y="144017"/>
                  </a:lnTo>
                  <a:lnTo>
                    <a:pt x="0" y="144016"/>
                  </a:lnTo>
                  <a:close/>
                </a:path>
              </a:pathLst>
            </a:custGeom>
            <a:gradFill flip="none" rotWithShape="1">
              <a:gsLst>
                <a:gs pos="47000">
                  <a:srgbClr val="6A6A6A"/>
                </a:gs>
                <a:gs pos="84000">
                  <a:schemeClr val="bg1">
                    <a:alpha val="0"/>
                  </a:schemeClr>
                </a:gs>
              </a:gsLst>
              <a:lin ang="5400000" scaled="1"/>
              <a:tileRect/>
            </a:gra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円/楕円 70"/>
            <p:cNvSpPr/>
            <p:nvPr/>
          </p:nvSpPr>
          <p:spPr>
            <a:xfrm>
              <a:off x="560512" y="4581128"/>
              <a:ext cx="140512" cy="140512"/>
            </a:xfrm>
            <a:prstGeom prst="ellipse">
              <a:avLst/>
            </a:prstGeom>
            <a:solidFill>
              <a:srgbClr val="C71F0D"/>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右大かっこ 6"/>
            <p:cNvSpPr/>
            <p:nvPr/>
          </p:nvSpPr>
          <p:spPr>
            <a:xfrm>
              <a:off x="704528" y="3789040"/>
              <a:ext cx="72008" cy="720080"/>
            </a:xfrm>
            <a:prstGeom prst="rightBracket">
              <a:avLst/>
            </a:prstGeom>
            <a:ln w="9525" cap="flat" cmpd="sng" algn="ctr">
              <a:solidFill>
                <a:srgbClr val="86868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000"/>
            </a:p>
          </p:txBody>
        </p:sp>
        <p:sp>
          <p:nvSpPr>
            <p:cNvPr id="80" name="右大かっこ 79"/>
            <p:cNvSpPr/>
            <p:nvPr/>
          </p:nvSpPr>
          <p:spPr>
            <a:xfrm>
              <a:off x="704528" y="2276872"/>
              <a:ext cx="72008" cy="720080"/>
            </a:xfrm>
            <a:prstGeom prst="rightBracket">
              <a:avLst/>
            </a:prstGeom>
            <a:ln w="9525" cap="flat" cmpd="sng" algn="ctr">
              <a:solidFill>
                <a:srgbClr val="86868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000"/>
            </a:p>
          </p:txBody>
        </p:sp>
        <p:sp>
          <p:nvSpPr>
            <p:cNvPr id="81" name="右大かっこ 80"/>
            <p:cNvSpPr/>
            <p:nvPr/>
          </p:nvSpPr>
          <p:spPr>
            <a:xfrm>
              <a:off x="704528" y="2996952"/>
              <a:ext cx="72008" cy="144016"/>
            </a:xfrm>
            <a:prstGeom prst="rightBracket">
              <a:avLst/>
            </a:prstGeom>
            <a:ln w="9525" cap="flat" cmpd="sng" algn="ctr">
              <a:solidFill>
                <a:srgbClr val="86868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000"/>
            </a:p>
          </p:txBody>
        </p:sp>
        <p:cxnSp>
          <p:nvCxnSpPr>
            <p:cNvPr id="82" name="直線コネクタ 81"/>
            <p:cNvCxnSpPr/>
            <p:nvPr/>
          </p:nvCxnSpPr>
          <p:spPr>
            <a:xfrm>
              <a:off x="776536" y="5013176"/>
              <a:ext cx="547043" cy="0"/>
            </a:xfrm>
            <a:prstGeom prst="line">
              <a:avLst/>
            </a:prstGeom>
            <a:ln w="19050">
              <a:solidFill>
                <a:srgbClr val="7F7F7F"/>
              </a:solidFill>
              <a:prstDash val="sysDot"/>
            </a:ln>
          </p:spPr>
          <p:style>
            <a:lnRef idx="1">
              <a:schemeClr val="accent1"/>
            </a:lnRef>
            <a:fillRef idx="0">
              <a:schemeClr val="accent1"/>
            </a:fillRef>
            <a:effectRef idx="0">
              <a:schemeClr val="accent1"/>
            </a:effectRef>
            <a:fontRef idx="minor">
              <a:schemeClr val="tx1"/>
            </a:fontRef>
          </p:style>
        </p:cxnSp>
        <p:sp>
          <p:nvSpPr>
            <p:cNvPr id="83" name="右大かっこ 82"/>
            <p:cNvSpPr/>
            <p:nvPr/>
          </p:nvSpPr>
          <p:spPr>
            <a:xfrm>
              <a:off x="704528" y="4797152"/>
              <a:ext cx="72008" cy="1152128"/>
            </a:xfrm>
            <a:prstGeom prst="rightBracket">
              <a:avLst/>
            </a:prstGeom>
            <a:noFill/>
            <a:ln w="9525" cap="flat" cmpd="sng" algn="ctr">
              <a:gradFill flip="none" rotWithShape="1">
                <a:gsLst>
                  <a:gs pos="51000">
                    <a:srgbClr val="868686"/>
                  </a:gs>
                  <a:gs pos="100000">
                    <a:schemeClr val="bg1"/>
                  </a:gs>
                </a:gsLst>
                <a:lin ang="5400000" scaled="0"/>
                <a:tileRect/>
              </a:gra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000"/>
            </a:p>
          </p:txBody>
        </p:sp>
      </p:grpSp>
      <p:sp>
        <p:nvSpPr>
          <p:cNvPr id="51" name="テキスト ボックス 50"/>
          <p:cNvSpPr txBox="1"/>
          <p:nvPr/>
        </p:nvSpPr>
        <p:spPr>
          <a:xfrm>
            <a:off x="200472" y="1124744"/>
            <a:ext cx="9505056" cy="638893"/>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専門医の資格は、多くの医師が取得するが、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FRCS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FRCOG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MRCP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など（</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）の高度な専門医の資格取得は難しく、取得している医師は少ない。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90488" indent="88900">
              <a:lnSpc>
                <a:spcPct val="110000"/>
              </a:lnSpc>
              <a:spcAft>
                <a:spcPts val="200"/>
              </a:spcAft>
              <a:buClr>
                <a:srgbClr val="5F8AC3"/>
              </a:buCl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※FRCS</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等は、かつてバングラデシュを植民地支配していたイギリスの専門医に関する資格</a:t>
            </a:r>
          </a:p>
        </p:txBody>
      </p:sp>
    </p:spTree>
    <p:extLst>
      <p:ext uri="{BB962C8B-B14F-4D97-AF65-F5344CB8AC3E}">
        <p14:creationId xmlns:p14="http://schemas.microsoft.com/office/powerpoint/2010/main" val="37684620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188640"/>
            <a:ext cx="9505055" cy="360050"/>
          </a:xfrm>
        </p:spPr>
        <p:txBody>
          <a:bodyPr vert="horz"/>
          <a:lstStyle/>
          <a:p>
            <a:r>
              <a:rPr lang="ja-JP" altLang="en-US" dirty="0"/>
              <a:t>バングラデシュ／医療関連／制度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医師の社会的地位</a:t>
            </a:r>
          </a:p>
        </p:txBody>
      </p:sp>
      <p:sp>
        <p:nvSpPr>
          <p:cNvPr id="86" name="テキスト ボックス 8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有識者ヒアリング</a:t>
            </a:r>
          </a:p>
        </p:txBody>
      </p:sp>
      <p:sp>
        <p:nvSpPr>
          <p:cNvPr id="24" name="テキスト ボックス 23"/>
          <p:cNvSpPr txBox="1"/>
          <p:nvPr/>
        </p:nvSpPr>
        <p:spPr>
          <a:xfrm>
            <a:off x="200472" y="1124744"/>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医師の給与は、公的医療機関のほうが民間医療機関よりも低い。しかし、公的医療機関は年金制度があるので、福利厚生の点で人気がある。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かつては、イギリスの医師免許を保有している医師は様々な面で優遇されたり、尊敬されたりする傾向にあった。しかし、現在ではイギリスの医師免許を保有していることのメリットは薄れつつある。</a:t>
            </a:r>
          </a:p>
        </p:txBody>
      </p:sp>
      <p:graphicFrame>
        <p:nvGraphicFramePr>
          <p:cNvPr id="32" name="表 31"/>
          <p:cNvGraphicFramePr>
            <a:graphicFrameLocks noGrp="1"/>
          </p:cNvGraphicFramePr>
          <p:nvPr>
            <p:extLst>
              <p:ext uri="{D42A27DB-BD31-4B8C-83A1-F6EECF244321}">
                <p14:modId xmlns:p14="http://schemas.microsoft.com/office/powerpoint/2010/main" val="3779281854"/>
              </p:ext>
            </p:extLst>
          </p:nvPr>
        </p:nvGraphicFramePr>
        <p:xfrm>
          <a:off x="920552" y="2646538"/>
          <a:ext cx="7848872" cy="3605840"/>
        </p:xfrm>
        <a:graphic>
          <a:graphicData uri="http://schemas.openxmlformats.org/drawingml/2006/table">
            <a:tbl>
              <a:tblPr firstRow="1" bandRow="1">
                <a:tableStyleId>{5C22544A-7EE6-4342-B048-85BDC9FD1C3A}</a:tableStyleId>
              </a:tblPr>
              <a:tblGrid>
                <a:gridCol w="1139352">
                  <a:extLst>
                    <a:ext uri="{9D8B030D-6E8A-4147-A177-3AD203B41FA5}">
                      <a16:colId xmlns:a16="http://schemas.microsoft.com/office/drawing/2014/main" val="20000"/>
                    </a:ext>
                  </a:extLst>
                </a:gridCol>
                <a:gridCol w="1898920">
                  <a:extLst>
                    <a:ext uri="{9D8B030D-6E8A-4147-A177-3AD203B41FA5}">
                      <a16:colId xmlns:a16="http://schemas.microsoft.com/office/drawing/2014/main" val="20001"/>
                    </a:ext>
                  </a:extLst>
                </a:gridCol>
                <a:gridCol w="2594607">
                  <a:extLst>
                    <a:ext uri="{9D8B030D-6E8A-4147-A177-3AD203B41FA5}">
                      <a16:colId xmlns:a16="http://schemas.microsoft.com/office/drawing/2014/main" val="20002"/>
                    </a:ext>
                  </a:extLst>
                </a:gridCol>
                <a:gridCol w="2215993">
                  <a:extLst>
                    <a:ext uri="{9D8B030D-6E8A-4147-A177-3AD203B41FA5}">
                      <a16:colId xmlns:a16="http://schemas.microsoft.com/office/drawing/2014/main" val="20003"/>
                    </a:ext>
                  </a:extLst>
                </a:gridCol>
              </a:tblGrid>
              <a:tr h="296158">
                <a:tc gridSpan="3">
                  <a:txBody>
                    <a:bodyPr/>
                    <a:lstStyle/>
                    <a:p>
                      <a:pPr algn="ctr" fontAlgn="ctr" hangingPunct="0"/>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職業など</a:t>
                      </a: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hangingPunct="0"/>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hangingPunct="0"/>
                      <a:endPar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給与の目安</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26370">
                <a:tc rowSpan="4">
                  <a:txBody>
                    <a:bodyPr/>
                    <a:lstStyle/>
                    <a:p>
                      <a:pPr marL="0" algn="l" defTabSz="914400" rtl="0" eaLnBrk="1" fontAlgn="ctr" latinLnBrk="0" hangingPunct="0"/>
                      <a:r>
                        <a:rPr kumimoji="1" lang="ja-JP" altLang="en-US" sz="16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 師</a:t>
                      </a:r>
                    </a:p>
                  </a:txBody>
                  <a:tcPr marL="108000" marR="108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rowSpan="2">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6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公的医療機関</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600" b="0">
                          <a:latin typeface="Arial" panose="020B0604020202020204" pitchFamily="34" charset="0"/>
                          <a:ea typeface="ＭＳ Ｐゴシック" panose="020B0600070205080204" pitchFamily="50" charset="-128"/>
                          <a:cs typeface="Arial" panose="020B0604020202020204" pitchFamily="34" charset="0"/>
                        </a:rPr>
                        <a:t>若 手</a:t>
                      </a:r>
                      <a:endParaRPr lang="ja-JP" altLang="en-US" sz="1600" b="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E8E8E8"/>
                    </a:solidFill>
                  </a:tcPr>
                </a:tc>
                <a:tc>
                  <a:txBody>
                    <a:bodyPr/>
                    <a:lstStyle/>
                    <a:p>
                      <a:pPr algn="ctr" fontAlgn="ctr"/>
                      <a:r>
                        <a:rPr lang="en-US" altLang="ja-JP" sz="1600" b="0" dirty="0"/>
                        <a:t>3</a:t>
                      </a:r>
                      <a:r>
                        <a:rPr lang="ja-JP" altLang="en-US" sz="1600" b="0" dirty="0"/>
                        <a:t>～</a:t>
                      </a:r>
                      <a:r>
                        <a:rPr lang="en-US" altLang="ja-JP" sz="1600" b="0" dirty="0"/>
                        <a:t>5</a:t>
                      </a:r>
                      <a:r>
                        <a:rPr lang="ja-JP" altLang="en-US" sz="1600" b="0" dirty="0"/>
                        <a:t>万円</a:t>
                      </a:r>
                      <a:endParaRPr lang="en-US" altLang="ja-JP" sz="1600" b="0" dirty="0"/>
                    </a:p>
                  </a:txBody>
                  <a:tcPr marL="35002" marR="35002" marT="17501" marB="17501"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26370">
                <a:tc vMerge="1">
                  <a:txBody>
                    <a:bodyPr/>
                    <a:lstStyle/>
                    <a:p>
                      <a:pPr algn="ctr" fontAlgn="ctr" hangingPunct="0"/>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vMerge="1">
                  <a:txBody>
                    <a:bodyPr/>
                    <a:lstStyle/>
                    <a:p>
                      <a:pPr algn="ctr" fontAlgn="ctr" hangingPunct="0"/>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6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ベテラン</a:t>
                      </a:r>
                    </a:p>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6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（専門医など）</a:t>
                      </a:r>
                    </a:p>
                  </a:txBody>
                  <a:tcPr marL="108000" marR="108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E8E8E8"/>
                    </a:solidFill>
                  </a:tcPr>
                </a:tc>
                <a:tc>
                  <a:txBody>
                    <a:bodyPr/>
                    <a:lstStyle/>
                    <a:p>
                      <a:pPr algn="l" fontAlgn="ctr">
                        <a:tabLst>
                          <a:tab pos="1195388" algn="r"/>
                        </a:tabLst>
                      </a:pPr>
                      <a:r>
                        <a:rPr lang="en-US" altLang="ja-JP" sz="1600" b="0" dirty="0"/>
                        <a:t>	8</a:t>
                      </a:r>
                      <a:r>
                        <a:rPr lang="ja-JP" altLang="en-US" sz="1600" b="0" dirty="0"/>
                        <a:t>万円</a:t>
                      </a:r>
                      <a:endParaRPr lang="en-US" altLang="ja-JP" sz="1600" b="0" dirty="0"/>
                    </a:p>
                  </a:txBody>
                  <a:tcPr marL="35002" marR="35002" marT="17501" marB="17501"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26370">
                <a:tc vMerge="1">
                  <a:txBody>
                    <a:bodyPr/>
                    <a:lstStyle/>
                    <a:p>
                      <a:pPr algn="ctr" fontAlgn="ctr" hangingPunct="0"/>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rowSpan="2">
                  <a:txBody>
                    <a:bodyPr/>
                    <a:lstStyle/>
                    <a:p>
                      <a:pPr marL="0" algn="l" defTabSz="914400" rtl="0" eaLnBrk="1" fontAlgn="ctr" latinLnBrk="0" hangingPunct="0"/>
                      <a:r>
                        <a:rPr kumimoji="1" lang="zh-TW" altLang="en-US" sz="16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民間医療機関</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6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若 手</a:t>
                      </a:r>
                      <a:endParaRPr kumimoji="1" lang="ja-JP" altLang="en-US" sz="16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E8E8E8"/>
                    </a:solidFill>
                  </a:tcPr>
                </a:tc>
                <a:tc>
                  <a:txBody>
                    <a:bodyPr/>
                    <a:lstStyle/>
                    <a:p>
                      <a:pPr marL="0" algn="l" defTabSz="914400" rtl="0" eaLnBrk="1" fontAlgn="ctr" latinLnBrk="0" hangingPunct="1">
                        <a:tabLst>
                          <a:tab pos="1195388" algn="r"/>
                        </a:tabLst>
                      </a:pPr>
                      <a:r>
                        <a:rPr kumimoji="1" lang="en-US" altLang="ja-JP" sz="1600" b="0" kern="1200" dirty="0">
                          <a:solidFill>
                            <a:schemeClr val="dk1"/>
                          </a:solidFill>
                          <a:latin typeface="+mn-lt"/>
                          <a:ea typeface="+mn-ea"/>
                          <a:cs typeface="+mn-cs"/>
                        </a:rPr>
                        <a:t>	5</a:t>
                      </a:r>
                      <a:r>
                        <a:rPr kumimoji="1" lang="ja-JP" altLang="en-US" sz="1600" b="0" kern="1200" dirty="0">
                          <a:solidFill>
                            <a:schemeClr val="dk1"/>
                          </a:solidFill>
                          <a:latin typeface="+mn-lt"/>
                          <a:ea typeface="+mn-ea"/>
                          <a:cs typeface="+mn-cs"/>
                        </a:rPr>
                        <a:t>万円</a:t>
                      </a:r>
                      <a:endParaRPr kumimoji="1" lang="en-US" altLang="ja-JP" sz="1600" b="0" kern="1200" dirty="0">
                        <a:solidFill>
                          <a:schemeClr val="dk1"/>
                        </a:solidFill>
                        <a:latin typeface="+mn-lt"/>
                        <a:ea typeface="+mn-ea"/>
                        <a:cs typeface="+mn-cs"/>
                      </a:endParaRPr>
                    </a:p>
                  </a:txBody>
                  <a:tcPr marL="35002" marR="35002" marT="17501" marB="17501"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26370">
                <a:tc vMerge="1">
                  <a:txBody>
                    <a:bodyPr/>
                    <a:lstStyle/>
                    <a:p>
                      <a:pPr algn="ctr" fontAlgn="ctr" hangingPunct="0"/>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vMerge="1">
                  <a:txBody>
                    <a:bodyPr/>
                    <a:lstStyle/>
                    <a:p>
                      <a:pPr algn="ctr" fontAlgn="ctr" hangingPunct="0"/>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6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ベテラン</a:t>
                      </a:r>
                    </a:p>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6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（専門医など）</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E8E8E8"/>
                    </a:solidFill>
                  </a:tcPr>
                </a:tc>
                <a:tc>
                  <a:txBody>
                    <a:bodyPr/>
                    <a:lstStyle/>
                    <a:p>
                      <a:pPr marL="0" algn="l" defTabSz="914400" rtl="0" eaLnBrk="1" fontAlgn="ctr" latinLnBrk="0" hangingPunct="1">
                        <a:tabLst>
                          <a:tab pos="1195388" algn="r"/>
                        </a:tabLst>
                      </a:pPr>
                      <a:r>
                        <a:rPr kumimoji="1" lang="en-US" altLang="ja-JP" sz="1600" b="0" kern="1200" dirty="0">
                          <a:solidFill>
                            <a:schemeClr val="dk1"/>
                          </a:solidFill>
                          <a:latin typeface="+mn-lt"/>
                          <a:ea typeface="+mn-ea"/>
                          <a:cs typeface="+mn-cs"/>
                        </a:rPr>
                        <a:t>	10</a:t>
                      </a:r>
                      <a:r>
                        <a:rPr kumimoji="1" lang="ja-JP" altLang="en-US" sz="1600" b="0" kern="1200" dirty="0">
                          <a:solidFill>
                            <a:schemeClr val="dk1"/>
                          </a:solidFill>
                          <a:latin typeface="+mn-lt"/>
                          <a:ea typeface="+mn-ea"/>
                          <a:cs typeface="+mn-cs"/>
                        </a:rPr>
                        <a:t>万円</a:t>
                      </a:r>
                      <a:endParaRPr kumimoji="1" lang="en-US" altLang="ja-JP" sz="1600" b="0" kern="1200" dirty="0">
                        <a:solidFill>
                          <a:schemeClr val="dk1"/>
                        </a:solidFill>
                        <a:latin typeface="+mn-lt"/>
                        <a:ea typeface="+mn-ea"/>
                        <a:cs typeface="+mn-cs"/>
                      </a:endParaRPr>
                    </a:p>
                  </a:txBody>
                  <a:tcPr marL="35002" marR="35002" marT="17501" marB="17501"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26370">
                <a:tc gridSpan="3">
                  <a:txBody>
                    <a:bodyPr/>
                    <a:lstStyle/>
                    <a:p>
                      <a:pPr marL="0" algn="l" defTabSz="914400" rtl="0" eaLnBrk="1" fontAlgn="ctr" latinLnBrk="0" hangingPunct="0"/>
                      <a:r>
                        <a:rPr kumimoji="1" lang="ja-JP" altLang="en-US" sz="16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看護師（公的医療機関の場合）</a:t>
                      </a:r>
                    </a:p>
                  </a:txBody>
                  <a:tcPr marL="108000" marR="108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hMerge="1">
                  <a:txBody>
                    <a:bodyPr/>
                    <a:lstStyle/>
                    <a:p>
                      <a:pPr algn="ctr" fontAlgn="ctr" hangingPunct="0"/>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hMerge="1">
                  <a:txBody>
                    <a:bodyPr/>
                    <a:lstStyle/>
                    <a:p>
                      <a:pPr marL="0" marR="0" indent="0" algn="ctr" defTabSz="914400" rtl="0" eaLnBrk="1" fontAlgn="ctr" latinLnBrk="0" hangingPunct="0">
                        <a:lnSpc>
                          <a:spcPct val="100000"/>
                        </a:lnSpc>
                        <a:spcBef>
                          <a:spcPts val="300"/>
                        </a:spcBef>
                        <a:spcAft>
                          <a:spcPts val="0"/>
                        </a:spcAft>
                        <a:buClrTx/>
                        <a:buSzTx/>
                        <a:buFontTx/>
                        <a:buNone/>
                        <a:tabLst/>
                        <a:defRPr/>
                      </a:pP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algn="l" defTabSz="914400" rtl="0" eaLnBrk="1" fontAlgn="ctr" latinLnBrk="0" hangingPunct="1">
                        <a:tabLst>
                          <a:tab pos="1195388" algn="r"/>
                        </a:tabLst>
                      </a:pPr>
                      <a:r>
                        <a:rPr kumimoji="1" lang="en-US" altLang="ja-JP" sz="1600" b="0" kern="1200" dirty="0">
                          <a:solidFill>
                            <a:schemeClr val="dk1"/>
                          </a:solidFill>
                          <a:latin typeface="+mn-lt"/>
                          <a:ea typeface="+mn-ea"/>
                          <a:cs typeface="+mn-cs"/>
                        </a:rPr>
                        <a:t>	2</a:t>
                      </a:r>
                      <a:r>
                        <a:rPr kumimoji="1" lang="ja-JP" altLang="en-US" sz="1600" b="0" kern="1200" dirty="0">
                          <a:solidFill>
                            <a:schemeClr val="dk1"/>
                          </a:solidFill>
                          <a:latin typeface="+mn-lt"/>
                          <a:ea typeface="+mn-ea"/>
                          <a:cs typeface="+mn-cs"/>
                        </a:rPr>
                        <a:t>万円</a:t>
                      </a:r>
                      <a:endParaRPr kumimoji="1" lang="en-US" altLang="ja-JP" sz="1600" b="0" kern="1200" dirty="0">
                        <a:solidFill>
                          <a:schemeClr val="dk1"/>
                        </a:solidFill>
                        <a:latin typeface="+mn-lt"/>
                        <a:ea typeface="+mn-ea"/>
                        <a:cs typeface="+mn-cs"/>
                      </a:endParaRPr>
                    </a:p>
                  </a:txBody>
                  <a:tcPr marL="35002" marR="35002" marT="17501" marB="17501"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26370">
                <a:tc gridSpan="3">
                  <a:txBody>
                    <a:bodyPr/>
                    <a:lstStyle/>
                    <a:p>
                      <a:pPr marL="0" algn="l" defTabSz="914400" rtl="0" eaLnBrk="1" fontAlgn="ctr" latinLnBrk="0" hangingPunct="0"/>
                      <a:r>
                        <a:rPr kumimoji="1" lang="ja-JP" altLang="en-US" sz="16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技師（公的医療機関の場合）</a:t>
                      </a:r>
                    </a:p>
                  </a:txBody>
                  <a:tcPr marL="108000" marR="108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hMerge="1">
                  <a:txBody>
                    <a:bodyPr/>
                    <a:lstStyle/>
                    <a:p>
                      <a:pPr algn="ctr" fontAlgn="ctr" hangingPunct="0"/>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hMerge="1">
                  <a:txBody>
                    <a:bodyPr/>
                    <a:lstStyle/>
                    <a:p>
                      <a:pPr marL="0" marR="0" indent="0" algn="ctr" defTabSz="914400" rtl="0" eaLnBrk="1" fontAlgn="ctr" latinLnBrk="0" hangingPunct="0">
                        <a:lnSpc>
                          <a:spcPct val="100000"/>
                        </a:lnSpc>
                        <a:spcBef>
                          <a:spcPts val="300"/>
                        </a:spcBef>
                        <a:spcAft>
                          <a:spcPts val="0"/>
                        </a:spcAft>
                        <a:buClrTx/>
                        <a:buSzTx/>
                        <a:buFontTx/>
                        <a:buNone/>
                        <a:tabLst/>
                        <a:defRPr/>
                      </a:pP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algn="l" defTabSz="914400" rtl="0" eaLnBrk="1" fontAlgn="ctr" latinLnBrk="0" hangingPunct="1">
                        <a:tabLst>
                          <a:tab pos="1195388" algn="r"/>
                        </a:tabLst>
                      </a:pPr>
                      <a:r>
                        <a:rPr kumimoji="1" lang="en-US" altLang="ja-JP" sz="1600" b="0" kern="1200" dirty="0">
                          <a:solidFill>
                            <a:schemeClr val="dk1"/>
                          </a:solidFill>
                          <a:latin typeface="+mn-lt"/>
                          <a:ea typeface="+mn-ea"/>
                          <a:cs typeface="+mn-cs"/>
                        </a:rPr>
                        <a:t>	1.5</a:t>
                      </a:r>
                      <a:r>
                        <a:rPr kumimoji="1" lang="ja-JP" altLang="en-US" sz="1600" b="0" kern="1200" dirty="0">
                          <a:solidFill>
                            <a:schemeClr val="dk1"/>
                          </a:solidFill>
                          <a:latin typeface="+mn-lt"/>
                          <a:ea typeface="+mn-ea"/>
                          <a:cs typeface="+mn-cs"/>
                        </a:rPr>
                        <a:t>万円</a:t>
                      </a:r>
                      <a:endParaRPr kumimoji="1" lang="en-US" altLang="ja-JP" sz="1600" b="0" kern="1200" dirty="0">
                        <a:solidFill>
                          <a:schemeClr val="dk1"/>
                        </a:solidFill>
                        <a:latin typeface="+mn-lt"/>
                        <a:ea typeface="+mn-ea"/>
                        <a:cs typeface="+mn-cs"/>
                      </a:endParaRPr>
                    </a:p>
                  </a:txBody>
                  <a:tcPr marL="35002" marR="35002" marT="17501" marB="17501"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33" name="Rectangle 6"/>
          <p:cNvSpPr>
            <a:spLocks noChangeArrowheads="1"/>
          </p:cNvSpPr>
          <p:nvPr/>
        </p:nvSpPr>
        <p:spPr bwMode="auto">
          <a:xfrm>
            <a:off x="920552" y="2230785"/>
            <a:ext cx="446449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医療従事者の給与の目安</a:t>
            </a:r>
          </a:p>
        </p:txBody>
      </p:sp>
    </p:spTree>
    <p:extLst>
      <p:ext uri="{BB962C8B-B14F-4D97-AF65-F5344CB8AC3E}">
        <p14:creationId xmlns:p14="http://schemas.microsoft.com/office/powerpoint/2010/main" val="3553042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円/楕円 63"/>
          <p:cNvSpPr/>
          <p:nvPr/>
        </p:nvSpPr>
        <p:spPr>
          <a:xfrm>
            <a:off x="5558662" y="4623040"/>
            <a:ext cx="1122515" cy="909827"/>
          </a:xfrm>
          <a:prstGeom prst="ellipse">
            <a:avLst/>
          </a:prstGeom>
          <a:gradFill flip="none" rotWithShape="1">
            <a:gsLst>
              <a:gs pos="0">
                <a:srgbClr val="FCAE91"/>
              </a:gs>
              <a:gs pos="100000">
                <a:schemeClr val="bg1"/>
              </a:gs>
            </a:gsLst>
            <a:path path="shape">
              <a:fillToRect l="50000" t="50000" r="50000" b="50000"/>
            </a:path>
            <a:tileRect/>
          </a:gradFill>
        </p:spPr>
        <p:txBody>
          <a:bodyPr wrap="none" lIns="36000" tIns="144000" rIns="36000" bIns="144000" anchor="ctr" anchorCtr="0">
            <a:noAutofit/>
          </a:bodyPr>
          <a:lstStyle/>
          <a:p>
            <a:pPr algn="ctr" defTabSz="913079" fontAlgn="ctr" hangingPunct="0">
              <a:lnSpc>
                <a:spcPct val="105000"/>
              </a:lnSpc>
              <a:spcAft>
                <a:spcPct val="0"/>
              </a:spcAft>
            </a:pPr>
            <a:r>
              <a:rPr kumimoji="0" lang="ja-JP" altLang="en-US" sz="110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医師免許</a:t>
            </a:r>
            <a:br>
              <a:rPr kumimoji="0" lang="en-US" altLang="ja-JP" sz="110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600" dirty="0">
                <a:latin typeface="HGP創英角ｺﾞｼｯｸUB" panose="020B0900000000000000" pitchFamily="50" charset="-128"/>
                <a:ea typeface="HGP創英角ｺﾞｼｯｸUB" panose="020B0900000000000000" pitchFamily="50" charset="-128"/>
              </a:rPr>
              <a:t>取得</a:t>
            </a:r>
            <a:endParaRPr lang="en-US" altLang="ja-JP" sz="1600" dirty="0">
              <a:latin typeface="HGP創英角ｺﾞｼｯｸUB" panose="020B0900000000000000" pitchFamily="50" charset="-128"/>
              <a:ea typeface="HGP創英角ｺﾞｼｯｸUB" panose="020B0900000000000000" pitchFamily="50" charset="-128"/>
            </a:endParaRPr>
          </a:p>
        </p:txBody>
      </p:sp>
      <p:sp>
        <p:nvSpPr>
          <p:cNvPr id="2" name="タイトル 1"/>
          <p:cNvSpPr>
            <a:spLocks noGrp="1"/>
          </p:cNvSpPr>
          <p:nvPr>
            <p:ph type="title"/>
          </p:nvPr>
        </p:nvSpPr>
        <p:spPr/>
        <p:txBody>
          <a:bodyPr/>
          <a:lstStyle/>
          <a:p>
            <a:r>
              <a:rPr lang="ja-JP" altLang="en-US" dirty="0"/>
              <a:t>バングラデシュ／医療関連／制度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外国人医師のライセンス</a:t>
            </a:r>
          </a:p>
        </p:txBody>
      </p:sp>
      <p:sp>
        <p:nvSpPr>
          <p:cNvPr id="86" name="テキスト ボックス 85"/>
          <p:cNvSpPr txBox="1"/>
          <p:nvPr/>
        </p:nvSpPr>
        <p:spPr>
          <a:xfrm>
            <a:off x="242149" y="6445371"/>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（出所）医師・歯科医審議会（</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BM&amp;DC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Bangladesh Medical &amp; Dental Council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Temporary Registration for Foreign Doctors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Faculty of Medicine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How to work as a doctor in Bangladesh: Full guide for domestic and international graduates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24" name="テキスト ボックス 23"/>
          <p:cNvSpPr txBox="1"/>
          <p:nvPr/>
        </p:nvSpPr>
        <p:spPr>
          <a:xfrm>
            <a:off x="200025" y="1168250"/>
            <a:ext cx="9505056" cy="252909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医師免許を取得するための資格要件：</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80975" indent="-3175"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外国で医学部を修了した者は、バングラデシュ医師・歯科審議会（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BM&amp;DC: Bangladesh Medical &amp; Dental Council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）が定める特定の基準を満たす必要があり、医学の学位取得やインターンシップの完了が含まれる。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申請手順：</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80975"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必要書類 （学位証明書、インターンシップ証明書、身分証明書など）を申請書とともに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BM&amp;DC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に提出する必要がある。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試験：</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80975"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BM&amp;DC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が実施するバングラデシュ免許試験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BLE: Bangladesh Licensing Examination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）に合格する必要がある。この試験では、筆記試験と実技試験で構成され、バングラデシュでの医療行為に関する臨床知識と能力が評価される。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料金：</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80975"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BLE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およびライセンスの申請料は、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BM&amp;DC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によって決定される。</a:t>
            </a:r>
          </a:p>
        </p:txBody>
      </p:sp>
      <p:grpSp>
        <p:nvGrpSpPr>
          <p:cNvPr id="6" name="グループ化 5"/>
          <p:cNvGrpSpPr/>
          <p:nvPr/>
        </p:nvGrpSpPr>
        <p:grpSpPr>
          <a:xfrm>
            <a:off x="350774" y="3969116"/>
            <a:ext cx="9282176" cy="288032"/>
            <a:chOff x="2358644" y="1988840"/>
            <a:chExt cx="6072156" cy="288032"/>
          </a:xfrm>
        </p:grpSpPr>
        <p:cxnSp>
          <p:nvCxnSpPr>
            <p:cNvPr id="73" name="直線コネクタ 72"/>
            <p:cNvCxnSpPr>
              <a:cxnSpLocks/>
            </p:cNvCxnSpPr>
            <p:nvPr/>
          </p:nvCxnSpPr>
          <p:spPr>
            <a:xfrm>
              <a:off x="2366932" y="2276872"/>
              <a:ext cx="606386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4" name="Rectangle 6"/>
            <p:cNvSpPr>
              <a:spLocks noChangeArrowheads="1"/>
            </p:cNvSpPr>
            <p:nvPr/>
          </p:nvSpPr>
          <p:spPr bwMode="auto">
            <a:xfrm>
              <a:off x="2358644" y="1988840"/>
              <a:ext cx="44644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外国人医師のライセンス取得フロー</a:t>
              </a:r>
            </a:p>
          </p:txBody>
        </p:sp>
      </p:grpSp>
      <p:grpSp>
        <p:nvGrpSpPr>
          <p:cNvPr id="37" name="グループ化 36"/>
          <p:cNvGrpSpPr/>
          <p:nvPr/>
        </p:nvGrpSpPr>
        <p:grpSpPr>
          <a:xfrm>
            <a:off x="2444359" y="4687077"/>
            <a:ext cx="1027948" cy="781781"/>
            <a:chOff x="1280592" y="5132160"/>
            <a:chExt cx="864096" cy="566986"/>
          </a:xfrm>
        </p:grpSpPr>
        <p:sp>
          <p:nvSpPr>
            <p:cNvPr id="38" name="Freeform 787"/>
            <p:cNvSpPr>
              <a:spLocks noChangeAspect="1"/>
            </p:cNvSpPr>
            <p:nvPr/>
          </p:nvSpPr>
          <p:spPr bwMode="auto">
            <a:xfrm>
              <a:off x="1280592" y="5132160"/>
              <a:ext cx="864096" cy="566986"/>
            </a:xfrm>
            <a:custGeom>
              <a:avLst/>
              <a:gdLst>
                <a:gd name="connsiteX0" fmla="*/ 4211 w 10000"/>
                <a:gd name="connsiteY0" fmla="*/ 0 h 10000"/>
                <a:gd name="connsiteX1" fmla="*/ 4211 w 10000"/>
                <a:gd name="connsiteY1" fmla="*/ 1250 h 10000"/>
                <a:gd name="connsiteX2" fmla="*/ 0 w 10000"/>
                <a:gd name="connsiteY2" fmla="*/ 1250 h 10000"/>
                <a:gd name="connsiteX3" fmla="*/ 0 w 10000"/>
                <a:gd name="connsiteY3" fmla="*/ 10000 h 10000"/>
                <a:gd name="connsiteX4" fmla="*/ 10000 w 10000"/>
                <a:gd name="connsiteY4" fmla="*/ 10000 h 10000"/>
                <a:gd name="connsiteX5" fmla="*/ 10000 w 10000"/>
                <a:gd name="connsiteY5" fmla="*/ 1250 h 10000"/>
                <a:gd name="connsiteX6" fmla="*/ 5789 w 10000"/>
                <a:gd name="connsiteY6" fmla="*/ 1250 h 10000"/>
                <a:gd name="connsiteX7" fmla="*/ 6847 w 10000"/>
                <a:gd name="connsiteY7" fmla="*/ 1411 h 10000"/>
                <a:gd name="connsiteX0" fmla="*/ 4211 w 10000"/>
                <a:gd name="connsiteY0" fmla="*/ 152 h 8902"/>
                <a:gd name="connsiteX1" fmla="*/ 0 w 10000"/>
                <a:gd name="connsiteY1" fmla="*/ 152 h 8902"/>
                <a:gd name="connsiteX2" fmla="*/ 0 w 10000"/>
                <a:gd name="connsiteY2" fmla="*/ 8902 h 8902"/>
                <a:gd name="connsiteX3" fmla="*/ 10000 w 10000"/>
                <a:gd name="connsiteY3" fmla="*/ 8902 h 8902"/>
                <a:gd name="connsiteX4" fmla="*/ 10000 w 10000"/>
                <a:gd name="connsiteY4" fmla="*/ 152 h 8902"/>
                <a:gd name="connsiteX5" fmla="*/ 5789 w 10000"/>
                <a:gd name="connsiteY5" fmla="*/ 152 h 8902"/>
                <a:gd name="connsiteX6" fmla="*/ 6847 w 10000"/>
                <a:gd name="connsiteY6" fmla="*/ 313 h 8902"/>
                <a:gd name="connsiteX0" fmla="*/ 0 w 10000"/>
                <a:gd name="connsiteY0" fmla="*/ 171 h 10000"/>
                <a:gd name="connsiteX1" fmla="*/ 0 w 10000"/>
                <a:gd name="connsiteY1" fmla="*/ 10000 h 10000"/>
                <a:gd name="connsiteX2" fmla="*/ 10000 w 10000"/>
                <a:gd name="connsiteY2" fmla="*/ 10000 h 10000"/>
                <a:gd name="connsiteX3" fmla="*/ 10000 w 10000"/>
                <a:gd name="connsiteY3" fmla="*/ 171 h 10000"/>
                <a:gd name="connsiteX4" fmla="*/ 5789 w 10000"/>
                <a:gd name="connsiteY4" fmla="*/ 171 h 10000"/>
                <a:gd name="connsiteX5" fmla="*/ 6847 w 10000"/>
                <a:gd name="connsiteY5" fmla="*/ 352 h 10000"/>
                <a:gd name="connsiteX0" fmla="*/ 0 w 10000"/>
                <a:gd name="connsiteY0" fmla="*/ 0 h 9829"/>
                <a:gd name="connsiteX1" fmla="*/ 0 w 10000"/>
                <a:gd name="connsiteY1" fmla="*/ 9829 h 9829"/>
                <a:gd name="connsiteX2" fmla="*/ 10000 w 10000"/>
                <a:gd name="connsiteY2" fmla="*/ 9829 h 9829"/>
                <a:gd name="connsiteX3" fmla="*/ 10000 w 10000"/>
                <a:gd name="connsiteY3" fmla="*/ 0 h 9829"/>
                <a:gd name="connsiteX4" fmla="*/ 6847 w 10000"/>
                <a:gd name="connsiteY4" fmla="*/ 181 h 9829"/>
                <a:gd name="connsiteX0" fmla="*/ 0 w 10000"/>
                <a:gd name="connsiteY0" fmla="*/ 0 h 10000"/>
                <a:gd name="connsiteX1" fmla="*/ 0 w 10000"/>
                <a:gd name="connsiteY1" fmla="*/ 10000 h 10000"/>
                <a:gd name="connsiteX2" fmla="*/ 10000 w 10000"/>
                <a:gd name="connsiteY2" fmla="*/ 10000 h 10000"/>
                <a:gd name="connsiteX3" fmla="*/ 10000 w 10000"/>
                <a:gd name="connsiteY3" fmla="*/ 0 h 10000"/>
              </a:gdLst>
              <a:ahLst/>
              <a:cxnLst>
                <a:cxn ang="0">
                  <a:pos x="connsiteX0" y="connsiteY0"/>
                </a:cxn>
                <a:cxn ang="0">
                  <a:pos x="connsiteX1" y="connsiteY1"/>
                </a:cxn>
                <a:cxn ang="0">
                  <a:pos x="connsiteX2" y="connsiteY2"/>
                </a:cxn>
                <a:cxn ang="0">
                  <a:pos x="connsiteX3" y="connsiteY3"/>
                </a:cxn>
              </a:cxnLst>
              <a:rect l="l" t="t" r="r" b="b"/>
              <a:pathLst>
                <a:path w="10000" h="10000">
                  <a:moveTo>
                    <a:pt x="0" y="0"/>
                  </a:moveTo>
                  <a:lnTo>
                    <a:pt x="0" y="10000"/>
                  </a:lnTo>
                  <a:lnTo>
                    <a:pt x="10000" y="10000"/>
                  </a:lnTo>
                  <a:lnTo>
                    <a:pt x="10000" y="0"/>
                  </a:lnTo>
                </a:path>
              </a:pathLst>
            </a:custGeom>
            <a:solidFill>
              <a:srgbClr val="83A4D1"/>
            </a:solid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sp>
          <p:nvSpPr>
            <p:cNvPr id="39" name="Rectangle 788"/>
            <p:cNvSpPr>
              <a:spLocks noChangeAspect="1" noChangeArrowheads="1"/>
            </p:cNvSpPr>
            <p:nvPr/>
          </p:nvSpPr>
          <p:spPr bwMode="auto">
            <a:xfrm>
              <a:off x="1600493" y="5537146"/>
              <a:ext cx="228426" cy="141750"/>
            </a:xfrm>
            <a:prstGeom prst="rect">
              <a:avLst/>
            </a:prstGeom>
            <a:solidFill>
              <a:srgbClr val="FFFFFF"/>
            </a:solidFill>
            <a:ln w="9525" cmpd="sng">
              <a:solidFill>
                <a:srgbClr val="83A4D1"/>
              </a:solidFill>
              <a:miter lim="800000"/>
              <a:headEnd/>
              <a:tailEnd/>
            </a:ln>
            <a:effectLst/>
          </p:spPr>
          <p:txBody>
            <a:bodyPr wrap="none" anchor="ctr"/>
            <a:lstStyle/>
            <a:p>
              <a:endParaRPr lang="ja-JP" altLang="en-US"/>
            </a:p>
          </p:txBody>
        </p:sp>
        <p:sp>
          <p:nvSpPr>
            <p:cNvPr id="40" name="Rectangle 789"/>
            <p:cNvSpPr>
              <a:spLocks noChangeAspect="1" noChangeArrowheads="1"/>
            </p:cNvSpPr>
            <p:nvPr/>
          </p:nvSpPr>
          <p:spPr bwMode="auto">
            <a:xfrm>
              <a:off x="1372066" y="5213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1" name="Rectangle 790"/>
            <p:cNvSpPr>
              <a:spLocks noChangeAspect="1" noChangeArrowheads="1"/>
            </p:cNvSpPr>
            <p:nvPr/>
          </p:nvSpPr>
          <p:spPr bwMode="auto">
            <a:xfrm>
              <a:off x="1451381" y="5213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2" name="Rectangle 791"/>
            <p:cNvSpPr>
              <a:spLocks noChangeAspect="1" noChangeArrowheads="1"/>
            </p:cNvSpPr>
            <p:nvPr/>
          </p:nvSpPr>
          <p:spPr bwMode="auto">
            <a:xfrm>
              <a:off x="1901889" y="5213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3" name="Rectangle 792"/>
            <p:cNvSpPr>
              <a:spLocks noChangeAspect="1" noChangeArrowheads="1"/>
            </p:cNvSpPr>
            <p:nvPr/>
          </p:nvSpPr>
          <p:spPr bwMode="auto">
            <a:xfrm>
              <a:off x="1981203" y="5213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4" name="Rectangle 793"/>
            <p:cNvSpPr>
              <a:spLocks noChangeAspect="1" noChangeArrowheads="1"/>
            </p:cNvSpPr>
            <p:nvPr/>
          </p:nvSpPr>
          <p:spPr bwMode="auto">
            <a:xfrm>
              <a:off x="1372066" y="5375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5" name="Rectangle 794"/>
            <p:cNvSpPr>
              <a:spLocks noChangeAspect="1" noChangeArrowheads="1"/>
            </p:cNvSpPr>
            <p:nvPr/>
          </p:nvSpPr>
          <p:spPr bwMode="auto">
            <a:xfrm>
              <a:off x="1451381" y="5375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6" name="Rectangle 795"/>
            <p:cNvSpPr>
              <a:spLocks noChangeAspect="1" noChangeArrowheads="1"/>
            </p:cNvSpPr>
            <p:nvPr/>
          </p:nvSpPr>
          <p:spPr bwMode="auto">
            <a:xfrm>
              <a:off x="1901889" y="5375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7" name="Rectangle 796"/>
            <p:cNvSpPr>
              <a:spLocks noChangeAspect="1" noChangeArrowheads="1"/>
            </p:cNvSpPr>
            <p:nvPr/>
          </p:nvSpPr>
          <p:spPr bwMode="auto">
            <a:xfrm>
              <a:off x="1981203" y="5375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8" name="Rectangle 797"/>
            <p:cNvSpPr>
              <a:spLocks noChangeAspect="1" noChangeArrowheads="1"/>
            </p:cNvSpPr>
            <p:nvPr/>
          </p:nvSpPr>
          <p:spPr bwMode="auto">
            <a:xfrm>
              <a:off x="1372066" y="5537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9" name="Rectangle 815"/>
            <p:cNvSpPr>
              <a:spLocks noChangeAspect="1" noChangeArrowheads="1"/>
            </p:cNvSpPr>
            <p:nvPr/>
          </p:nvSpPr>
          <p:spPr bwMode="auto">
            <a:xfrm>
              <a:off x="1901889" y="5537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50" name="Rectangle 816"/>
            <p:cNvSpPr>
              <a:spLocks noChangeAspect="1" noChangeArrowheads="1"/>
            </p:cNvSpPr>
            <p:nvPr/>
          </p:nvSpPr>
          <p:spPr bwMode="auto">
            <a:xfrm>
              <a:off x="1981203" y="5537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51" name="Rectangle 818"/>
            <p:cNvSpPr>
              <a:spLocks noChangeAspect="1" noChangeArrowheads="1"/>
            </p:cNvSpPr>
            <p:nvPr/>
          </p:nvSpPr>
          <p:spPr bwMode="auto">
            <a:xfrm>
              <a:off x="1451381" y="5537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52" name="Rectangle 819"/>
            <p:cNvSpPr>
              <a:spLocks noChangeAspect="1" noChangeArrowheads="1"/>
            </p:cNvSpPr>
            <p:nvPr/>
          </p:nvSpPr>
          <p:spPr bwMode="auto">
            <a:xfrm>
              <a:off x="1600493" y="5213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53" name="Rectangle 820"/>
            <p:cNvSpPr>
              <a:spLocks noChangeAspect="1" noChangeArrowheads="1"/>
            </p:cNvSpPr>
            <p:nvPr/>
          </p:nvSpPr>
          <p:spPr bwMode="auto">
            <a:xfrm>
              <a:off x="1752777" y="5213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54" name="Rectangle 821"/>
            <p:cNvSpPr>
              <a:spLocks noChangeAspect="1" noChangeArrowheads="1"/>
            </p:cNvSpPr>
            <p:nvPr/>
          </p:nvSpPr>
          <p:spPr bwMode="auto">
            <a:xfrm>
              <a:off x="1600493" y="5375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55" name="Rectangle 822"/>
            <p:cNvSpPr>
              <a:spLocks noChangeAspect="1" noChangeArrowheads="1"/>
            </p:cNvSpPr>
            <p:nvPr/>
          </p:nvSpPr>
          <p:spPr bwMode="auto">
            <a:xfrm>
              <a:off x="1752777" y="5375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grpSp>
      <p:sp>
        <p:nvSpPr>
          <p:cNvPr id="56" name="正方形/長方形 55"/>
          <p:cNvSpPr/>
          <p:nvPr/>
        </p:nvSpPr>
        <p:spPr>
          <a:xfrm>
            <a:off x="2468402" y="5552615"/>
            <a:ext cx="1087575" cy="456912"/>
          </a:xfrm>
          <a:prstGeom prst="rect">
            <a:avLst/>
          </a:prstGeom>
          <a:solidFill>
            <a:srgbClr val="FFFFFF">
              <a:alpha val="50000"/>
            </a:srgbClr>
          </a:solidFill>
          <a:ln w="12700" cap="flat" cmpd="sng" algn="ctr">
            <a:noFill/>
            <a:prstDash val="solid"/>
            <a:miter lim="800000"/>
            <a:headEnd type="none" w="med" len="med"/>
            <a:tailEnd type="none" w="med" len="med"/>
          </a:ln>
        </p:spPr>
        <p:txBody>
          <a:bodyPr wrap="none" lIns="0" tIns="0" rIns="0" bIns="0" anchor="ctr" anchorCtr="0">
            <a:noAutofit/>
          </a:bodyPr>
          <a:lstStyle/>
          <a:p>
            <a:pPr algn="ctr" defTabSz="913079" fontAlgn="ctr" hangingPunct="0">
              <a:lnSpc>
                <a:spcPct val="105000"/>
              </a:lnSpc>
              <a:spcAft>
                <a:spcPct val="0"/>
              </a:spcAft>
            </a:pPr>
            <a:r>
              <a:rPr kumimoji="0" lang="ja-JP" altLang="en-US" sz="14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医師・歯科医審議会</a:t>
            </a:r>
            <a:endParaRPr kumimoji="0" lang="en-US" altLang="ja-JP" sz="14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defTabSz="913079" fontAlgn="ctr" hangingPunct="0">
              <a:lnSpc>
                <a:spcPct val="105000"/>
              </a:lnSpc>
              <a:spcAft>
                <a:spcPct val="0"/>
              </a:spcAft>
            </a:pPr>
            <a:r>
              <a:rPr kumimoji="0" lang="ja-JP" altLang="en-US" sz="14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14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BM&amp;DC</a:t>
            </a:r>
            <a:r>
              <a:rPr kumimoji="0" lang="ja-JP" altLang="en-US" sz="14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10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正方形/長方形 56"/>
          <p:cNvSpPr/>
          <p:nvPr/>
        </p:nvSpPr>
        <p:spPr>
          <a:xfrm>
            <a:off x="1326867" y="4449855"/>
            <a:ext cx="543787" cy="284888"/>
          </a:xfrm>
          <a:prstGeom prst="rect">
            <a:avLst/>
          </a:prstGeom>
          <a:noFill/>
          <a:ln w="12700"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alpha val="50000"/>
                  </a:srgbClr>
                </a:solidFill>
              </a14:hiddenFill>
            </a:ext>
          </a:extLst>
        </p:spPr>
        <p:txBody>
          <a:bodyPr wrap="none" lIns="0" tIns="0" rIns="0" bIns="0" anchor="ctr" anchorCtr="0">
            <a:noAutofit/>
          </a:bodyPr>
          <a:lstStyle/>
          <a:p>
            <a:pPr algn="ctr" defTabSz="913079" fontAlgn="ctr" hangingPunct="0">
              <a:lnSpc>
                <a:spcPct val="105000"/>
              </a:lnSpc>
              <a:spcAft>
                <a:spcPct val="0"/>
              </a:spcAft>
            </a:pPr>
            <a:r>
              <a:rPr kumimoji="0" lang="ja-JP" altLang="en-US" sz="110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申請</a:t>
            </a:r>
            <a:endParaRPr kumimoji="0" lang="en-US" altLang="ja-JP" sz="80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右矢印 57"/>
          <p:cNvSpPr/>
          <p:nvPr/>
        </p:nvSpPr>
        <p:spPr>
          <a:xfrm>
            <a:off x="3597704" y="4938911"/>
            <a:ext cx="665938" cy="368418"/>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0" name="Group 6"/>
          <p:cNvGrpSpPr>
            <a:grpSpLocks noChangeAspect="1"/>
          </p:cNvGrpSpPr>
          <p:nvPr/>
        </p:nvGrpSpPr>
        <p:grpSpPr bwMode="auto">
          <a:xfrm>
            <a:off x="475306" y="4653098"/>
            <a:ext cx="449714" cy="745282"/>
            <a:chOff x="1261" y="1689"/>
            <a:chExt cx="318" cy="527"/>
          </a:xfrm>
        </p:grpSpPr>
        <p:sp>
          <p:nvSpPr>
            <p:cNvPr id="71" name="Oval 7"/>
            <p:cNvSpPr>
              <a:spLocks noChangeArrowheads="1"/>
            </p:cNvSpPr>
            <p:nvPr/>
          </p:nvSpPr>
          <p:spPr bwMode="auto">
            <a:xfrm>
              <a:off x="1322" y="1689"/>
              <a:ext cx="197" cy="198"/>
            </a:xfrm>
            <a:prstGeom prst="ellipse">
              <a:avLst/>
            </a:pr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8"/>
            <p:cNvSpPr>
              <a:spLocks/>
            </p:cNvSpPr>
            <p:nvPr/>
          </p:nvSpPr>
          <p:spPr bwMode="auto">
            <a:xfrm>
              <a:off x="1261" y="1886"/>
              <a:ext cx="318" cy="33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78" name="正方形/長方形 77"/>
          <p:cNvSpPr/>
          <p:nvPr/>
        </p:nvSpPr>
        <p:spPr>
          <a:xfrm>
            <a:off x="1173512" y="5596114"/>
            <a:ext cx="850496" cy="230530"/>
          </a:xfrm>
          <a:prstGeom prst="rect">
            <a:avLst/>
          </a:prstGeom>
          <a:noFill/>
          <a:ln w="12700" cap="flat" cmpd="sng" algn="ctr">
            <a:noFill/>
            <a:prstDash val="solid"/>
            <a:miter lim="800000"/>
            <a:headEnd type="none" w="med" len="med"/>
            <a:tailEnd type="none" w="med" len="med"/>
          </a:ln>
        </p:spPr>
        <p:txBody>
          <a:bodyPr wrap="none" lIns="0" tIns="0" rIns="0" bIns="0" anchor="ctr" anchorCtr="0">
            <a:noAutofit/>
          </a:bodyPr>
          <a:lstStyle/>
          <a:p>
            <a:pPr algn="ctr" defTabSz="913079" fontAlgn="ctr" hangingPunct="0">
              <a:lnSpc>
                <a:spcPct val="105000"/>
              </a:lnSpc>
              <a:spcAft>
                <a:spcPct val="0"/>
              </a:spcAft>
            </a:pPr>
            <a:r>
              <a:rPr kumimoji="0" lang="ja-JP" altLang="en-US" sz="14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外国人医師</a:t>
            </a:r>
            <a:endParaRPr kumimoji="0" lang="en-US" altLang="ja-JP" sz="10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3" name="右矢印 82"/>
          <p:cNvSpPr/>
          <p:nvPr/>
        </p:nvSpPr>
        <p:spPr>
          <a:xfrm>
            <a:off x="981202" y="4922814"/>
            <a:ext cx="1390798" cy="368418"/>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4"/>
          <p:cNvGrpSpPr/>
          <p:nvPr/>
        </p:nvGrpSpPr>
        <p:grpSpPr>
          <a:xfrm>
            <a:off x="1312221" y="4767939"/>
            <a:ext cx="520816" cy="684818"/>
            <a:chOff x="1835471" y="2722334"/>
            <a:chExt cx="1083859" cy="1425159"/>
          </a:xfrm>
        </p:grpSpPr>
        <p:grpSp>
          <p:nvGrpSpPr>
            <p:cNvPr id="9" name="グループ化 8"/>
            <p:cNvGrpSpPr/>
            <p:nvPr/>
          </p:nvGrpSpPr>
          <p:grpSpPr>
            <a:xfrm>
              <a:off x="1865951" y="2722334"/>
              <a:ext cx="1053379" cy="1425159"/>
              <a:chOff x="2432720" y="3429000"/>
              <a:chExt cx="1224136" cy="1656184"/>
            </a:xfrm>
          </p:grpSpPr>
          <p:sp>
            <p:nvSpPr>
              <p:cNvPr id="10" name="正方形/長方形 9"/>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1" name="直線コネクタ 10"/>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sp>
          <p:nvSpPr>
            <p:cNvPr id="4" name="テキスト ボックス 3"/>
            <p:cNvSpPr txBox="1"/>
            <p:nvPr/>
          </p:nvSpPr>
          <p:spPr>
            <a:xfrm>
              <a:off x="1835471" y="2792627"/>
              <a:ext cx="1056025" cy="352278"/>
            </a:xfrm>
            <a:prstGeom prst="rect">
              <a:avLst/>
            </a:prstGeom>
            <a:noFill/>
          </p:spPr>
          <p:txBody>
            <a:bodyPr wrap="square" lIns="0" rIns="0" rtlCol="0">
              <a:spAutoFit/>
            </a:bodyPr>
            <a:lstStyle/>
            <a:p>
              <a:pPr algn="ctr"/>
              <a:r>
                <a:rPr kumimoji="1" lang="en-US" altLang="ja-JP" sz="500" b="1" dirty="0">
                  <a:solidFill>
                    <a:srgbClr val="83A4D1"/>
                  </a:solidFill>
                  <a:latin typeface="Arial" panose="020B0604020202020204" pitchFamily="34" charset="0"/>
                  <a:ea typeface="ＭＳ Ｐゴシック" panose="020B0600070205080204" pitchFamily="50" charset="-128"/>
                  <a:cs typeface="Arial" panose="020B0604020202020204" pitchFamily="34" charset="0"/>
                </a:rPr>
                <a:t>Application</a:t>
              </a:r>
              <a:endParaRPr kumimoji="1" lang="ja-JP" altLang="en-US" sz="500" b="1" dirty="0">
                <a:solidFill>
                  <a:srgbClr val="83A4D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4" name="グループ化 33">
            <a:extLst>
              <a:ext uri="{FF2B5EF4-FFF2-40B4-BE49-F238E27FC236}">
                <a16:creationId xmlns:a16="http://schemas.microsoft.com/office/drawing/2014/main" id="{4FE9EA1F-6E28-A488-3A8D-DDF337309EBB}"/>
              </a:ext>
            </a:extLst>
          </p:cNvPr>
          <p:cNvGrpSpPr/>
          <p:nvPr/>
        </p:nvGrpSpPr>
        <p:grpSpPr>
          <a:xfrm>
            <a:off x="6681177" y="4336992"/>
            <a:ext cx="3024349" cy="1856907"/>
            <a:chOff x="7056823" y="5043150"/>
            <a:chExt cx="2648703" cy="1247542"/>
          </a:xfrm>
        </p:grpSpPr>
        <p:sp>
          <p:nvSpPr>
            <p:cNvPr id="65" name="テキスト ボックス 64"/>
            <p:cNvSpPr txBox="1"/>
            <p:nvPr/>
          </p:nvSpPr>
          <p:spPr>
            <a:xfrm>
              <a:off x="7056823" y="5043150"/>
              <a:ext cx="2648703" cy="1247542"/>
            </a:xfrm>
            <a:prstGeom prst="roundRect">
              <a:avLst>
                <a:gd name="adj" fmla="val 6215"/>
              </a:avLst>
            </a:prstGeom>
            <a:solidFill>
              <a:srgbClr val="CCDAEC"/>
            </a:solidFill>
            <a:ln w="12700" cap="flat" cmpd="sng" algn="ctr">
              <a:solidFill>
                <a:srgbClr val="CCDAEC"/>
              </a:solidFill>
              <a:prstDash val="solid"/>
              <a:round/>
              <a:headEnd type="none" w="med" len="med"/>
              <a:tailEnd type="none" w="med" len="med"/>
            </a:ln>
          </p:spPr>
          <p:txBody>
            <a:bodyPr wrap="square" lIns="72000" tIns="72000" rIns="72000" bIns="36000" rtlCol="0" anchor="b" anchorCtr="0">
              <a:noAutofit/>
            </a:bodyPr>
            <a:lstStyle/>
            <a:p>
              <a:pPr marL="87313" indent="-87313">
                <a:lnSpc>
                  <a:spcPct val="113000"/>
                </a:lnSpc>
                <a:spcAft>
                  <a:spcPts val="200"/>
                </a:spcAft>
                <a:buClr>
                  <a:srgbClr val="5F8AC3"/>
                </a:buClr>
                <a:buFont typeface="Arial" panose="020B0604020202020204" pitchFamily="34" charset="0"/>
                <a:buChar cha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外国人用仮登録申請書（英語）</a:t>
              </a:r>
            </a:p>
            <a:p>
              <a:pPr marL="87313" indent="-87313">
                <a:lnSpc>
                  <a:spcPct val="113000"/>
                </a:lnSpc>
                <a:spcAft>
                  <a:spcPts val="200"/>
                </a:spcAft>
                <a:buClr>
                  <a:srgbClr val="5F8AC3"/>
                </a:buClr>
                <a:buFont typeface="Arial" panose="020B0604020202020204" pitchFamily="34" charset="0"/>
                <a:buChar cha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バングラデシュ大使館による医学学位の証明書</a:t>
              </a:r>
            </a:p>
            <a:p>
              <a:pPr marL="87313" indent="-87313">
                <a:lnSpc>
                  <a:spcPct val="113000"/>
                </a:lnSpc>
                <a:spcAft>
                  <a:spcPts val="200"/>
                </a:spcAft>
                <a:buClr>
                  <a:srgbClr val="5F8AC3"/>
                </a:buClr>
                <a:buFont typeface="Arial" panose="020B0604020202020204" pitchFamily="34" charset="0"/>
                <a:buChar cha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同大使館証明付きパスポートサイズの写真２枚</a:t>
              </a:r>
            </a:p>
            <a:p>
              <a:pPr marL="87313" indent="-87313">
                <a:lnSpc>
                  <a:spcPct val="113000"/>
                </a:lnSpc>
                <a:spcAft>
                  <a:spcPts val="200"/>
                </a:spcAft>
                <a:buClr>
                  <a:srgbClr val="5F8AC3"/>
                </a:buClr>
                <a:buFont typeface="Arial" panose="020B0604020202020204" pitchFamily="34" charset="0"/>
                <a:buChar cha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同大使館証明の、または出身国の医師免許状</a:t>
              </a:r>
            </a:p>
            <a:p>
              <a:pPr marL="87313" indent="-87313">
                <a:lnSpc>
                  <a:spcPct val="113000"/>
                </a:lnSpc>
                <a:spcAft>
                  <a:spcPts val="200"/>
                </a:spcAft>
                <a:buClr>
                  <a:srgbClr val="5F8AC3"/>
                </a:buClr>
                <a:buFont typeface="Arial" panose="020B0604020202020204" pitchFamily="34" charset="0"/>
                <a:buChar cha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バングラデシュの労働ビザ</a:t>
              </a:r>
            </a:p>
            <a:p>
              <a:pPr marL="87313" indent="-87313">
                <a:lnSpc>
                  <a:spcPct val="113000"/>
                </a:lnSpc>
                <a:spcAft>
                  <a:spcPts val="200"/>
                </a:spcAft>
                <a:buClr>
                  <a:srgbClr val="5F8AC3"/>
                </a:buClr>
                <a:buFont typeface="Arial" panose="020B0604020202020204" pitchFamily="34" charset="0"/>
                <a:buChar cha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登録料</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2,500</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タカ</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87313" indent="-87313">
                <a:lnSpc>
                  <a:spcPct val="113000"/>
                </a:lnSpc>
                <a:spcAft>
                  <a:spcPts val="200"/>
                </a:spcAft>
                <a:buClr>
                  <a:srgbClr val="5F8AC3"/>
                </a:buClr>
                <a:buFont typeface="Arial" panose="020B0604020202020204" pitchFamily="34" charset="0"/>
                <a:buChar cha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履歴書</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テキスト ボックス 65"/>
            <p:cNvSpPr txBox="1"/>
            <p:nvPr/>
          </p:nvSpPr>
          <p:spPr>
            <a:xfrm>
              <a:off x="7056823" y="5043151"/>
              <a:ext cx="2641387" cy="232197"/>
            </a:xfrm>
            <a:prstGeom prst="round2SameRect">
              <a:avLst/>
            </a:prstGeom>
            <a:solidFill>
              <a:srgbClr val="3D6AA7"/>
            </a:solidFill>
            <a:ln w="12700" cap="flat" cmpd="sng" algn="ctr">
              <a:solidFill>
                <a:srgbClr val="3D6AA7"/>
              </a:solidFill>
              <a:prstDash val="solid"/>
              <a:round/>
              <a:headEnd type="none" w="med" len="med"/>
              <a:tailEnd type="none" w="med" len="med"/>
            </a:ln>
          </p:spPr>
          <p:txBody>
            <a:bodyPr wrap="square" lIns="0" tIns="0" rIns="0" bIns="0" rtlCol="0" anchor="ctr" anchorCtr="0">
              <a:noAutofit/>
            </a:bodyPr>
            <a:lstStyle>
              <a:defPPr>
                <a:defRPr lang="ja-JP"/>
              </a:defPPr>
              <a:lvl1pPr algn="ctr" fontAlgn="ctr">
                <a:buClr>
                  <a:srgbClr val="5F8AC3"/>
                </a:buClr>
                <a:defRPr sz="1400" b="1" spc="2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r>
                <a:rPr lang="ja-JP" altLang="en-US" b="0" dirty="0"/>
                <a:t>申請時の必要書類等</a:t>
              </a:r>
            </a:p>
          </p:txBody>
        </p:sp>
      </p:grpSp>
      <p:grpSp>
        <p:nvGrpSpPr>
          <p:cNvPr id="7" name="Group 6">
            <a:extLst>
              <a:ext uri="{FF2B5EF4-FFF2-40B4-BE49-F238E27FC236}">
                <a16:creationId xmlns:a16="http://schemas.microsoft.com/office/drawing/2014/main" id="{6748B06C-DF82-46A0-8AE7-76E5B89F4226}"/>
              </a:ext>
            </a:extLst>
          </p:cNvPr>
          <p:cNvGrpSpPr>
            <a:grpSpLocks noChangeAspect="1"/>
          </p:cNvGrpSpPr>
          <p:nvPr/>
        </p:nvGrpSpPr>
        <p:grpSpPr bwMode="auto">
          <a:xfrm>
            <a:off x="4364943" y="4634464"/>
            <a:ext cx="449714" cy="745282"/>
            <a:chOff x="1261" y="1689"/>
            <a:chExt cx="318" cy="527"/>
          </a:xfrm>
        </p:grpSpPr>
        <p:sp>
          <p:nvSpPr>
            <p:cNvPr id="8" name="Oval 7">
              <a:extLst>
                <a:ext uri="{FF2B5EF4-FFF2-40B4-BE49-F238E27FC236}">
                  <a16:creationId xmlns:a16="http://schemas.microsoft.com/office/drawing/2014/main" id="{B0735787-672F-7EE2-408A-EB4DFAFB4386}"/>
                </a:ext>
              </a:extLst>
            </p:cNvPr>
            <p:cNvSpPr>
              <a:spLocks noChangeArrowheads="1"/>
            </p:cNvSpPr>
            <p:nvPr/>
          </p:nvSpPr>
          <p:spPr bwMode="auto">
            <a:xfrm>
              <a:off x="1322" y="1689"/>
              <a:ext cx="197" cy="198"/>
            </a:xfrm>
            <a:prstGeom prst="ellipse">
              <a:avLst/>
            </a:pr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8">
              <a:extLst>
                <a:ext uri="{FF2B5EF4-FFF2-40B4-BE49-F238E27FC236}">
                  <a16:creationId xmlns:a16="http://schemas.microsoft.com/office/drawing/2014/main" id="{6760763C-E117-E807-4208-5498F06E5D2A}"/>
                </a:ext>
              </a:extLst>
            </p:cNvPr>
            <p:cNvSpPr>
              <a:spLocks/>
            </p:cNvSpPr>
            <p:nvPr/>
          </p:nvSpPr>
          <p:spPr bwMode="auto">
            <a:xfrm>
              <a:off x="1261" y="1886"/>
              <a:ext cx="318" cy="33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3" name="正方形/長方形 12">
            <a:extLst>
              <a:ext uri="{FF2B5EF4-FFF2-40B4-BE49-F238E27FC236}">
                <a16:creationId xmlns:a16="http://schemas.microsoft.com/office/drawing/2014/main" id="{518A91B0-8B75-3AB6-A7DE-59ACFDEAE087}"/>
              </a:ext>
            </a:extLst>
          </p:cNvPr>
          <p:cNvSpPr/>
          <p:nvPr/>
        </p:nvSpPr>
        <p:spPr>
          <a:xfrm>
            <a:off x="4046012" y="5472303"/>
            <a:ext cx="1087575" cy="404905"/>
          </a:xfrm>
          <a:prstGeom prst="rect">
            <a:avLst/>
          </a:prstGeom>
          <a:noFill/>
          <a:ln w="12700" cap="flat" cmpd="sng" algn="ctr">
            <a:noFill/>
            <a:prstDash val="solid"/>
            <a:miter lim="800000"/>
            <a:headEnd type="none" w="med" len="med"/>
            <a:tailEnd type="none" w="med" len="med"/>
          </a:ln>
        </p:spPr>
        <p:txBody>
          <a:bodyPr wrap="none" lIns="0" tIns="0" rIns="0" bIns="0" anchor="ctr" anchorCtr="0">
            <a:noAutofit/>
          </a:bodyPr>
          <a:lstStyle/>
          <a:p>
            <a:pPr algn="ctr" defTabSz="913079" fontAlgn="ctr" hangingPunct="0">
              <a:lnSpc>
                <a:spcPct val="105000"/>
              </a:lnSpc>
              <a:spcAft>
                <a:spcPct val="0"/>
              </a:spcAft>
            </a:pPr>
            <a:r>
              <a:rPr kumimoji="0" lang="ja-JP" altLang="en-US" sz="14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外国人医師</a:t>
            </a:r>
            <a:endParaRPr kumimoji="0" lang="en-US" altLang="ja-JP" sz="14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defTabSz="913079" fontAlgn="ctr" hangingPunct="0">
              <a:lnSpc>
                <a:spcPct val="105000"/>
              </a:lnSpc>
              <a:spcAft>
                <a:spcPct val="0"/>
              </a:spcAft>
            </a:pPr>
            <a:r>
              <a:rPr kumimoji="0" lang="en-US" altLang="ja-JP" sz="14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BLE</a:t>
            </a:r>
            <a:r>
              <a:rPr kumimoji="0" lang="ja-JP" altLang="en-US" sz="14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を受験</a:t>
            </a:r>
            <a:endParaRPr kumimoji="0" lang="en-US" altLang="ja-JP" sz="10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右矢印 57">
            <a:extLst>
              <a:ext uri="{FF2B5EF4-FFF2-40B4-BE49-F238E27FC236}">
                <a16:creationId xmlns:a16="http://schemas.microsoft.com/office/drawing/2014/main" id="{890CA9CE-117A-E633-3467-17743B9A6C04}"/>
              </a:ext>
            </a:extLst>
          </p:cNvPr>
          <p:cNvSpPr/>
          <p:nvPr/>
        </p:nvSpPr>
        <p:spPr>
          <a:xfrm>
            <a:off x="4920532" y="4941026"/>
            <a:ext cx="830489" cy="368418"/>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a:extLst>
              <a:ext uri="{FF2B5EF4-FFF2-40B4-BE49-F238E27FC236}">
                <a16:creationId xmlns:a16="http://schemas.microsoft.com/office/drawing/2014/main" id="{5801A645-E2F7-BE0B-3B86-DDBC1BF11BEC}"/>
              </a:ext>
            </a:extLst>
          </p:cNvPr>
          <p:cNvSpPr/>
          <p:nvPr/>
        </p:nvSpPr>
        <p:spPr>
          <a:xfrm>
            <a:off x="5038039" y="4661921"/>
            <a:ext cx="543787" cy="284888"/>
          </a:xfrm>
          <a:prstGeom prst="rect">
            <a:avLst/>
          </a:prstGeom>
          <a:noFill/>
          <a:ln w="12700"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alpha val="50000"/>
                  </a:srgbClr>
                </a:solidFill>
              </a14:hiddenFill>
            </a:ext>
          </a:extLst>
        </p:spPr>
        <p:txBody>
          <a:bodyPr wrap="none" lIns="0" tIns="0" rIns="0" bIns="0" anchor="ctr" anchorCtr="0">
            <a:noAutofit/>
          </a:bodyPr>
          <a:lstStyle/>
          <a:p>
            <a:pPr algn="ctr" defTabSz="913079" fontAlgn="ctr" hangingPunct="0">
              <a:lnSpc>
                <a:spcPct val="105000"/>
              </a:lnSpc>
              <a:spcAft>
                <a:spcPct val="0"/>
              </a:spcAft>
            </a:pPr>
            <a:r>
              <a:rPr kumimoji="0" lang="ja-JP" altLang="en-US" sz="105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合格</a:t>
            </a:r>
            <a:endParaRPr kumimoji="0" lang="en-US" altLang="ja-JP" sz="70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2637927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バングラデシュ／医療関連／制度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a:xfrm>
            <a:off x="200025" y="508610"/>
            <a:ext cx="9505950" cy="400110"/>
          </a:xfrm>
        </p:spPr>
        <p:txBody>
          <a:bodyPr>
            <a:spAutoFit/>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51772" y="1052736"/>
            <a:ext cx="9505056" cy="4072974"/>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医療情報・個人情報保護について</a:t>
            </a:r>
            <a:endPar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月時点において、バングラデシュでは、個人情報の侵害に対する包括的な法的保護は存在していない。</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バングラデシュでは、国家のデジタルセキュリティを確保し、 デジタル犯罪の特定、防止、抑止等に関する法律を制定することを目的とし、</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2018 </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年に「デジタルセキュリティ法」が成立し、同法において違法な個人情報の収集及び使用についての罰則規定を設けている。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バングラデシュ政府は、政府機関、企業、重要インフラにおけるサイバーセキュリティ基準とプロトコルを確保するために、</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年に成立したデジタルセキュリティ法を廃止するサイバーセキュリティ法を</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月に導入した。</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サイバーセキュリティ法は、データ収集やデータ保存、処理に関するガイドラインなど、個人のデジタルデータのプライバシーを保護するための規定を導入している。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セキュリティの監視と検査の詳細と、ハッキング、</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ID</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窃盗、サイバー詐欺などを含む様々なサイバー犯罪の明確な定義を示している。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デジタルセキュリティ法の詳細</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ONE ASIA LAWYERS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「バングラデシュ、ネパール、パキスタン、スリランカ、ブータンにおける個人情報保護法のアップデート」</a:t>
            </a:r>
          </a:p>
        </p:txBody>
      </p:sp>
      <p:graphicFrame>
        <p:nvGraphicFramePr>
          <p:cNvPr id="10" name="表 31">
            <a:extLst>
              <a:ext uri="{FF2B5EF4-FFF2-40B4-BE49-F238E27FC236}">
                <a16:creationId xmlns:a16="http://schemas.microsoft.com/office/drawing/2014/main" id="{68888FD0-BB6F-47E4-88CF-FFAC93D3D901}"/>
              </a:ext>
            </a:extLst>
          </p:cNvPr>
          <p:cNvGraphicFramePr>
            <a:graphicFrameLocks noGrp="1"/>
          </p:cNvGraphicFramePr>
          <p:nvPr>
            <p:extLst>
              <p:ext uri="{D42A27DB-BD31-4B8C-83A1-F6EECF244321}">
                <p14:modId xmlns:p14="http://schemas.microsoft.com/office/powerpoint/2010/main" val="3635769914"/>
              </p:ext>
            </p:extLst>
          </p:nvPr>
        </p:nvGraphicFramePr>
        <p:xfrm>
          <a:off x="257994" y="3284984"/>
          <a:ext cx="9505055" cy="1970482"/>
        </p:xfrm>
        <a:graphic>
          <a:graphicData uri="http://schemas.openxmlformats.org/drawingml/2006/table">
            <a:tbl>
              <a:tblPr firstRow="1" bandRow="1">
                <a:tableStyleId>{5C22544A-7EE6-4342-B048-85BDC9FD1C3A}</a:tableStyleId>
              </a:tblPr>
              <a:tblGrid>
                <a:gridCol w="1901011">
                  <a:extLst>
                    <a:ext uri="{9D8B030D-6E8A-4147-A177-3AD203B41FA5}">
                      <a16:colId xmlns:a16="http://schemas.microsoft.com/office/drawing/2014/main" val="20003"/>
                    </a:ext>
                  </a:extLst>
                </a:gridCol>
                <a:gridCol w="1569859">
                  <a:extLst>
                    <a:ext uri="{9D8B030D-6E8A-4147-A177-3AD203B41FA5}">
                      <a16:colId xmlns:a16="http://schemas.microsoft.com/office/drawing/2014/main" val="2983194019"/>
                    </a:ext>
                  </a:extLst>
                </a:gridCol>
                <a:gridCol w="2304256">
                  <a:extLst>
                    <a:ext uri="{9D8B030D-6E8A-4147-A177-3AD203B41FA5}">
                      <a16:colId xmlns:a16="http://schemas.microsoft.com/office/drawing/2014/main" val="62970985"/>
                    </a:ext>
                  </a:extLst>
                </a:gridCol>
                <a:gridCol w="1828918">
                  <a:extLst>
                    <a:ext uri="{9D8B030D-6E8A-4147-A177-3AD203B41FA5}">
                      <a16:colId xmlns:a16="http://schemas.microsoft.com/office/drawing/2014/main" val="3607179843"/>
                    </a:ext>
                  </a:extLst>
                </a:gridCol>
                <a:gridCol w="1901011">
                  <a:extLst>
                    <a:ext uri="{9D8B030D-6E8A-4147-A177-3AD203B41FA5}">
                      <a16:colId xmlns:a16="http://schemas.microsoft.com/office/drawing/2014/main" val="2765571602"/>
                    </a:ext>
                  </a:extLst>
                </a:gridCol>
              </a:tblGrid>
              <a:tr h="204283">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罰則対象</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hangingPunct="0"/>
                      <a:r>
                        <a:rPr kumimoji="1" lang="en-US" altLang="ja-JP"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ID</a:t>
                      </a:r>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情報の定義</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hangingPunct="0"/>
                      <a:endPar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罰則</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影響</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075365">
                <a:tc>
                  <a:txBody>
                    <a:bodyPr/>
                    <a:lstStyle/>
                    <a:p>
                      <a:pPr marL="0" algn="l" defTabSz="914400" rtl="0" eaLnBrk="1" fontAlgn="ctr" latinLnBrk="0" hangingPunct="1">
                        <a:tabLst>
                          <a:tab pos="1195388" algn="r"/>
                        </a:tabLst>
                      </a:pPr>
                      <a:r>
                        <a:rPr kumimoji="1" lang="en-US" altLang="ja-JP" sz="1100" kern="1200" dirty="0">
                          <a:solidFill>
                            <a:schemeClr val="dk1"/>
                          </a:solidFill>
                          <a:latin typeface="+mn-lt"/>
                          <a:ea typeface="+mn-ea"/>
                          <a:cs typeface="+mn-cs"/>
                        </a:rPr>
                        <a:t>	</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本人の明示的な同意のない </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ID </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情報の不正使用（</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ID </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情報の不正な収集、販売、所持、供給）（第 </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26 </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条 </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項により規定）</a:t>
                      </a:r>
                      <a:endParaRPr kumimoji="1" lang="en-US" altLang="ja-JP" sz="1100" kern="1200" dirty="0">
                        <a:solidFill>
                          <a:schemeClr val="dk1"/>
                        </a:solidFill>
                        <a:latin typeface="+mn-lt"/>
                        <a:ea typeface="+mn-ea"/>
                        <a:cs typeface="+mn-cs"/>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indent="-171450" algn="l" defTabSz="914400" rtl="0" eaLnBrk="1" fontAlgn="ctr" latinLnBrk="0" hangingPunct="1">
                        <a:buFont typeface="Arial" panose="020B0604020202020204" pitchFamily="34" charset="0"/>
                        <a:buChar char="•"/>
                        <a:tabLst>
                          <a:tab pos="1195388" algn="r"/>
                        </a:tabLst>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氏名</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buFont typeface="Arial" panose="020B0604020202020204" pitchFamily="34" charset="0"/>
                        <a:buChar char="•"/>
                        <a:tabLst>
                          <a:tab pos="1195388" algn="r"/>
                        </a:tabLst>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生年月日</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buFont typeface="Arial" panose="020B0604020202020204" pitchFamily="34" charset="0"/>
                        <a:buChar char="•"/>
                        <a:tabLst>
                          <a:tab pos="1195388" algn="r"/>
                        </a:tabLst>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父母の氏名</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buFont typeface="Arial" panose="020B0604020202020204" pitchFamily="34" charset="0"/>
                        <a:buChar char="•"/>
                        <a:tabLst>
                          <a:tab pos="1195388" algn="r"/>
                        </a:tabLst>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国籍</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buFont typeface="Arial" panose="020B0604020202020204" pitchFamily="34" charset="0"/>
                        <a:buChar char="•"/>
                        <a:tabLst>
                          <a:tab pos="1195388" algn="r"/>
                        </a:tabLst>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署名</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buFont typeface="Arial" panose="020B0604020202020204" pitchFamily="34" charset="0"/>
                        <a:buChar char="•"/>
                        <a:tabLst>
                          <a:tab pos="1195388" algn="r"/>
                        </a:tabLst>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国民 </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ID</a:t>
                      </a:r>
                    </a:p>
                    <a:p>
                      <a:pPr marL="171450" indent="-171450" algn="l" defTabSz="914400" rtl="0" eaLnBrk="1" fontAlgn="ctr" latinLnBrk="0" hangingPunct="1">
                        <a:buFont typeface="Arial" panose="020B0604020202020204" pitchFamily="34" charset="0"/>
                        <a:buChar char="•"/>
                        <a:tabLst>
                          <a:tab pos="1195388" algn="r"/>
                        </a:tabLst>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出生・死亡登録番号</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buFont typeface="Arial" panose="020B0604020202020204" pitchFamily="34" charset="0"/>
                        <a:buChar char="•"/>
                        <a:tabLst>
                          <a:tab pos="1195388" algn="r"/>
                        </a:tabLst>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指紋</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buFont typeface="Arial" panose="020B0604020202020204" pitchFamily="34" charset="0"/>
                        <a:buChar char="•"/>
                        <a:tabLst>
                          <a:tab pos="1195388" algn="r"/>
                        </a:tabLst>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パスポート番号</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buFont typeface="Arial" panose="020B0604020202020204" pitchFamily="34" charset="0"/>
                        <a:buChar char="•"/>
                        <a:tabLst>
                          <a:tab pos="1195388" algn="r"/>
                        </a:tabLst>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銀行口座番号</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indent="-171450" algn="l" defTabSz="914400" rtl="0" eaLnBrk="1" fontAlgn="ctr" latinLnBrk="0" hangingPunct="1">
                        <a:buFont typeface="Arial" panose="020B0604020202020204" pitchFamily="34" charset="0"/>
                        <a:buChar char="•"/>
                        <a:tabLst>
                          <a:tab pos="1195388" algn="r"/>
                        </a:tabLst>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運転免許証</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buFont typeface="Arial" panose="020B0604020202020204" pitchFamily="34" charset="0"/>
                        <a:buChar char="•"/>
                        <a:tabLst>
                          <a:tab pos="1195388" algn="r"/>
                        </a:tabLst>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E-TIN </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番号</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buFont typeface="Arial" panose="020B0604020202020204" pitchFamily="34" charset="0"/>
                        <a:buChar char="•"/>
                        <a:tabLst>
                          <a:tab pos="1195388" algn="r"/>
                        </a:tabLst>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電子またはデジタル署名</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buFont typeface="Arial" panose="020B0604020202020204" pitchFamily="34" charset="0"/>
                        <a:buChar char="•"/>
                        <a:tabLst>
                          <a:tab pos="1195388" algn="r"/>
                        </a:tabLst>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ユーザー名</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buFont typeface="Arial" panose="020B0604020202020204" pitchFamily="34" charset="0"/>
                        <a:buChar char="•"/>
                        <a:tabLst>
                          <a:tab pos="1195388" algn="r"/>
                        </a:tabLst>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クレジットまたはデビットカード番号</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buFont typeface="Arial" panose="020B0604020202020204" pitchFamily="34" charset="0"/>
                        <a:buChar char="•"/>
                        <a:tabLst>
                          <a:tab pos="1195388" algn="r"/>
                        </a:tabLst>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声紋</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buFont typeface="Arial" panose="020B0604020202020204" pitchFamily="34" charset="0"/>
                        <a:buChar char="•"/>
                        <a:tabLst>
                          <a:tab pos="1195388" algn="r"/>
                        </a:tabLst>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網膜画像</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buFont typeface="Arial" panose="020B0604020202020204" pitchFamily="34" charset="0"/>
                        <a:buChar char="•"/>
                        <a:tabLst>
                          <a:tab pos="1195388" algn="r"/>
                        </a:tabLst>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虹彩画像</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buFont typeface="Arial" panose="020B0604020202020204" pitchFamily="34" charset="0"/>
                        <a:buChar char="•"/>
                        <a:tabLst>
                          <a:tab pos="1195388" algn="r"/>
                        </a:tabLst>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DNA </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プロファイル</a:t>
                      </a:r>
                      <a:endParaRPr kumimoji="1" lang="en-US" altLang="ja-JP" sz="1100" kern="1200" dirty="0">
                        <a:solidFill>
                          <a:schemeClr val="dk1"/>
                        </a:solidFill>
                        <a:latin typeface="+mn-lt"/>
                        <a:ea typeface="+mn-ea"/>
                        <a:cs typeface="+mn-cs"/>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tabLst>
                          <a:tab pos="1195388" algn="r"/>
                        </a:tabLst>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5 </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年を超えない期間の懲役または </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50 </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万タカの罰金、またはこれらが併科。</a:t>
                      </a:r>
                      <a:endParaRPr kumimoji="1" lang="en-US" altLang="ja-JP" sz="1100" kern="1200" dirty="0">
                        <a:solidFill>
                          <a:schemeClr val="dk1"/>
                        </a:solidFill>
                        <a:latin typeface="+mn-lt"/>
                        <a:ea typeface="+mn-ea"/>
                        <a:cs typeface="+mn-cs"/>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tabLst>
                          <a:tab pos="1195388" algn="r"/>
                        </a:tabLst>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電気通信、電子商取引、フィンテック、銀行等の事業者は、第 </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26 </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条を遵守するため </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ID</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情報を取り扱うにあたり、その個人から同意を得なければならなくなり、現地実務において大きな影響が生じた。</a:t>
                      </a:r>
                      <a:endParaRPr kumimoji="1" lang="en-US" altLang="ja-JP" sz="1100" kern="1200" dirty="0">
                        <a:solidFill>
                          <a:schemeClr val="dk1"/>
                        </a:solidFill>
                        <a:latin typeface="+mn-lt"/>
                        <a:ea typeface="+mn-ea"/>
                        <a:cs typeface="+mn-cs"/>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5" name="テキスト ボックス 4">
            <a:extLst>
              <a:ext uri="{FF2B5EF4-FFF2-40B4-BE49-F238E27FC236}">
                <a16:creationId xmlns:a16="http://schemas.microsoft.com/office/drawing/2014/main" id="{5C7008FF-9707-CA95-B3CF-24FB80C0A11B}"/>
              </a:ext>
            </a:extLst>
          </p:cNvPr>
          <p:cNvSpPr txBox="1"/>
          <p:nvPr/>
        </p:nvSpPr>
        <p:spPr>
          <a:xfrm>
            <a:off x="209260" y="5266493"/>
            <a:ext cx="9505056" cy="1109086"/>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2023</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年データ保護法（法案）</a:t>
            </a:r>
            <a:endPar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285750" indent="-285750" algn="just">
              <a:lnSpc>
                <a:spcPct val="110000"/>
              </a:lnSpc>
              <a:spcAft>
                <a:spcPts val="200"/>
              </a:spcAft>
              <a:buClr>
                <a:srgbClr val="5F8AC3"/>
              </a:buClr>
              <a:buFont typeface="Wingdings" panose="05000000000000000000" pitchFamily="2" charset="2"/>
              <a:buChar char="n"/>
            </a:pPr>
            <a:r>
              <a:rPr lang="ja-JP" altLang="en-US" sz="1200" dirty="0"/>
              <a:t>情報通信技術省 （</a:t>
            </a:r>
            <a:r>
              <a:rPr lang="en-US" altLang="ja-JP" sz="1200" dirty="0"/>
              <a:t>The Department of Information and Communication Technology</a:t>
            </a:r>
            <a:r>
              <a:rPr lang="ja-JP" altLang="en-US" sz="1200" dirty="0"/>
              <a:t>）は、</a:t>
            </a:r>
            <a:r>
              <a:rPr lang="en-US" altLang="ja-JP" sz="1200" dirty="0"/>
              <a:t>2023</a:t>
            </a:r>
            <a:r>
              <a:rPr lang="ja-JP" altLang="en-US" sz="1200" dirty="0"/>
              <a:t>年</a:t>
            </a:r>
            <a:r>
              <a:rPr lang="en-US" altLang="ja-JP" sz="1200" dirty="0"/>
              <a:t>7</a:t>
            </a:r>
            <a:r>
              <a:rPr lang="ja-JP" altLang="en-US" sz="1200" dirty="0"/>
              <a:t>月に</a:t>
            </a:r>
            <a:r>
              <a:rPr lang="en-US" altLang="ja-JP" sz="1200" dirty="0"/>
              <a:t>2023</a:t>
            </a:r>
            <a:r>
              <a:rPr lang="ja-JP" altLang="en-US" sz="1200" dirty="0"/>
              <a:t>年データ保護法の草案を公開した。</a:t>
            </a:r>
            <a:endParaRPr lang="en-US" altLang="ja-JP" sz="1200" dirty="0"/>
          </a:p>
          <a:p>
            <a:pPr marL="539750" lvl="1" indent="-379413" algn="just">
              <a:lnSpc>
                <a:spcPct val="110000"/>
              </a:lnSpc>
              <a:spcAft>
                <a:spcPts val="200"/>
              </a:spcAft>
              <a:buClr>
                <a:srgbClr val="5F8AC3"/>
              </a:buClr>
              <a:buFont typeface="Wingdings" panose="05000000000000000000" pitchFamily="2" charset="2"/>
              <a:buChar char="Ø"/>
            </a:pPr>
            <a:r>
              <a:rPr lang="ja-JP" altLang="en-US" sz="1200" dirty="0"/>
              <a:t>この法案は、データ処理の原則、データ収集に関する規定、データ保持要件、データ主体の権利、データ移転、データ保存、罰則を概説している。</a:t>
            </a:r>
            <a:endParaRPr lang="en-US" altLang="ja-JP" sz="1200" dirty="0"/>
          </a:p>
          <a:p>
            <a:pPr marL="539750" lvl="1" indent="-379413" algn="just">
              <a:lnSpc>
                <a:spcPct val="110000"/>
              </a:lnSpc>
              <a:spcAft>
                <a:spcPts val="200"/>
              </a:spcAft>
              <a:buClr>
                <a:srgbClr val="5F8AC3"/>
              </a:buClr>
              <a:buFont typeface="Wingdings" panose="05000000000000000000" pitchFamily="2" charset="2"/>
              <a:buChar char="Ø"/>
            </a:pPr>
            <a:r>
              <a:rPr lang="ja-JP" altLang="en-US" sz="1200" dirty="0"/>
              <a:t>ただ、バングラデシュの政治情勢が不透明なため、この法案はまだ可決されていない。</a:t>
            </a:r>
            <a:endParaRPr lang="en-US" altLang="ja-JP" sz="1200" dirty="0"/>
          </a:p>
        </p:txBody>
      </p:sp>
    </p:spTree>
    <p:extLst>
      <p:ext uri="{BB962C8B-B14F-4D97-AF65-F5344CB8AC3E}">
        <p14:creationId xmlns:p14="http://schemas.microsoft.com/office/powerpoint/2010/main" val="457223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一般概況</a:t>
            </a:r>
          </a:p>
        </p:txBody>
      </p:sp>
    </p:spTree>
    <p:extLst>
      <p:ext uri="{BB962C8B-B14F-4D97-AF65-F5344CB8AC3E}">
        <p14:creationId xmlns:p14="http://schemas.microsoft.com/office/powerpoint/2010/main" val="278869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97851-2420-7775-5187-DEB7532D80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D22BBF-A7A2-566D-7DD6-234AC69EEC60}"/>
              </a:ext>
            </a:extLst>
          </p:cNvPr>
          <p:cNvSpPr>
            <a:spLocks noGrp="1"/>
          </p:cNvSpPr>
          <p:nvPr>
            <p:ph type="title"/>
          </p:nvPr>
        </p:nvSpPr>
        <p:spPr>
          <a:xfrm>
            <a:off x="200471" y="188550"/>
            <a:ext cx="9505055" cy="360050"/>
          </a:xfrm>
        </p:spPr>
        <p:txBody>
          <a:bodyPr vert="horz"/>
          <a:lstStyle/>
          <a:p>
            <a:r>
              <a:rPr lang="ja-JP" altLang="en-US" dirty="0"/>
              <a:t>バングラデシュ／医療関連／制度</a:t>
            </a:r>
            <a:endParaRPr kumimoji="1" lang="en-US" dirty="0"/>
          </a:p>
        </p:txBody>
      </p:sp>
      <p:sp>
        <p:nvSpPr>
          <p:cNvPr id="3" name="Text Placeholder 2">
            <a:extLst>
              <a:ext uri="{FF2B5EF4-FFF2-40B4-BE49-F238E27FC236}">
                <a16:creationId xmlns:a16="http://schemas.microsoft.com/office/drawing/2014/main" id="{F547EED0-BC37-9BC8-96A5-50486B66A4B9}"/>
              </a:ext>
            </a:extLst>
          </p:cNvPr>
          <p:cNvSpPr>
            <a:spLocks noGrp="1"/>
          </p:cNvSpPr>
          <p:nvPr>
            <p:ph type="body" sz="quarter" idx="15"/>
          </p:nvPr>
        </p:nvSpPr>
        <p:spPr/>
        <p:txBody>
          <a:bodyPr/>
          <a:lstStyle/>
          <a:p>
            <a:r>
              <a:rPr kumimoji="1" lang="ja-JP" altLang="en-US" dirty="0"/>
              <a:t>医療情報・個人情報保護に関する法規制</a:t>
            </a:r>
            <a:endParaRPr kumimoji="1" lang="en-US" dirty="0"/>
          </a:p>
        </p:txBody>
      </p:sp>
      <p:sp>
        <p:nvSpPr>
          <p:cNvPr id="6" name="テキスト ボックス 6">
            <a:extLst>
              <a:ext uri="{FF2B5EF4-FFF2-40B4-BE49-F238E27FC236}">
                <a16:creationId xmlns:a16="http://schemas.microsoft.com/office/drawing/2014/main" id="{E5B33FE1-BC52-488F-5652-5173B9CBDBF8}"/>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F2AC3554-8989-74F9-C0F6-CA850B45E7D2}"/>
              </a:ext>
            </a:extLst>
          </p:cNvPr>
          <p:cNvSpPr txBox="1"/>
          <p:nvPr/>
        </p:nvSpPr>
        <p:spPr>
          <a:xfrm>
            <a:off x="200471" y="12771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月、政府はバングラデシュ国民の個人データのプライバシー、セキュリティ、所有権を確保する個人データ保護条例に関する官報通知を発行した。</a:t>
            </a:r>
          </a:p>
        </p:txBody>
      </p:sp>
      <p:sp>
        <p:nvSpPr>
          <p:cNvPr id="9" name="テキスト ボックス 14">
            <a:extLst>
              <a:ext uri="{FF2B5EF4-FFF2-40B4-BE49-F238E27FC236}">
                <a16:creationId xmlns:a16="http://schemas.microsoft.com/office/drawing/2014/main" id="{1BE8D057-C68A-6676-EABD-134A132DDA7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（出所）法務省立法・国会局</a:t>
            </a:r>
          </a:p>
        </p:txBody>
      </p:sp>
      <p:graphicFrame>
        <p:nvGraphicFramePr>
          <p:cNvPr id="4" name="Table 3">
            <a:extLst>
              <a:ext uri="{FF2B5EF4-FFF2-40B4-BE49-F238E27FC236}">
                <a16:creationId xmlns:a16="http://schemas.microsoft.com/office/drawing/2014/main" id="{1E50D04D-13B2-502B-0D2C-837C7C369ED2}"/>
              </a:ext>
            </a:extLst>
          </p:cNvPr>
          <p:cNvGraphicFramePr>
            <a:graphicFrameLocks noGrp="1"/>
          </p:cNvGraphicFramePr>
          <p:nvPr>
            <p:extLst>
              <p:ext uri="{D42A27DB-BD31-4B8C-83A1-F6EECF244321}">
                <p14:modId xmlns:p14="http://schemas.microsoft.com/office/powerpoint/2010/main" val="2767017312"/>
              </p:ext>
            </p:extLst>
          </p:nvPr>
        </p:nvGraphicFramePr>
        <p:xfrm>
          <a:off x="206375" y="1883195"/>
          <a:ext cx="9504000" cy="4391580"/>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2392580594"/>
                    </a:ext>
                  </a:extLst>
                </a:gridCol>
                <a:gridCol w="8208000">
                  <a:extLst>
                    <a:ext uri="{9D8B030D-6E8A-4147-A177-3AD203B41FA5}">
                      <a16:colId xmlns:a16="http://schemas.microsoft.com/office/drawing/2014/main" val="2920949029"/>
                    </a:ext>
                  </a:extLst>
                </a:gridCol>
              </a:tblGrid>
              <a:tr h="235013">
                <a:tc>
                  <a:txBody>
                    <a:bodyPr/>
                    <a:lstStyle/>
                    <a:p>
                      <a:pPr algn="l"/>
                      <a:r>
                        <a:rPr lang="ja" sz="1100" dirty="0"/>
                        <a:t>規定</a:t>
                      </a:r>
                    </a:p>
                  </a:txBody>
                  <a:tcPr marT="27432" marB="27432" anchor="ctr">
                    <a:lnB w="12700" cap="flat" cmpd="sng" algn="ctr">
                      <a:solidFill>
                        <a:schemeClr val="tx1">
                          <a:lumMod val="50000"/>
                          <a:lumOff val="50000"/>
                        </a:schemeClr>
                      </a:solidFill>
                      <a:prstDash val="solid"/>
                      <a:round/>
                      <a:headEnd type="none" w="med" len="med"/>
                      <a:tailEnd type="none" w="med" len="med"/>
                    </a:lnB>
                  </a:tcPr>
                </a:tc>
                <a:tc>
                  <a:txBody>
                    <a:bodyPr/>
                    <a:lstStyle/>
                    <a:p>
                      <a:pPr algn="l"/>
                      <a:r>
                        <a:rPr lang="ja" sz="1100" dirty="0"/>
                        <a:t>説明</a:t>
                      </a:r>
                    </a:p>
                  </a:txBody>
                  <a:tcPr marT="27432" marB="27432" anchor="ctr">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691480422"/>
                  </a:ext>
                </a:extLst>
              </a:tr>
              <a:tr h="589143">
                <a:tc>
                  <a:txBody>
                    <a:bodyPr/>
                    <a:lstStyle/>
                    <a:p>
                      <a:pPr algn="l"/>
                      <a:r>
                        <a:rPr lang="ja" sz="1100" dirty="0"/>
                        <a:t>範囲</a:t>
                      </a:r>
                      <a:endParaRPr lang="en-US" sz="1100" dirty="0"/>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lgn="l">
                        <a:buFont typeface="Courier New" panose="02070309020205020404" pitchFamily="49" charset="0"/>
                        <a:buChar char="o"/>
                      </a:pPr>
                      <a:r>
                        <a:rPr lang="ja" sz="1100" dirty="0"/>
                        <a:t>これは、バングラデシュ国内で個人データを処理するすべての事業体、およびバングラデシュ国民に関する情報を海外で取り扱うすべての事業体に適用され</a:t>
                      </a:r>
                      <a:r>
                        <a:rPr lang="ja-JP" altLang="en-US" sz="1100" dirty="0"/>
                        <a:t>る</a:t>
                      </a:r>
                      <a:r>
                        <a:rPr lang="ja" sz="1100" dirty="0"/>
                        <a:t>。また、政府機関、自治体、国営企業、そしてあらゆる形態のデータ収集または処理に従事する民間企業にも適用され</a:t>
                      </a:r>
                      <a:r>
                        <a:rPr lang="ja-JP" altLang="en-US" sz="1100" dirty="0"/>
                        <a:t>る</a:t>
                      </a:r>
                      <a:r>
                        <a:rPr lang="ja" sz="1100" dirty="0"/>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55745205"/>
                  </a:ext>
                </a:extLst>
              </a:tr>
              <a:tr h="328748">
                <a:tc>
                  <a:txBody>
                    <a:bodyPr/>
                    <a:lstStyle/>
                    <a:p>
                      <a:pPr algn="l"/>
                      <a:r>
                        <a:rPr lang="ja" sz="1100" dirty="0"/>
                        <a:t>同意</a:t>
                      </a:r>
                      <a:endParaRPr lang="en-US" sz="1100" dirty="0"/>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lgn="l">
                        <a:buFont typeface="Courier New" panose="02070309020205020404" pitchFamily="49" charset="0"/>
                        <a:buChar char="o"/>
                      </a:pPr>
                      <a:r>
                        <a:rPr lang="ja" sz="1100" dirty="0"/>
                        <a:t>同意とは、データ主体がデータ処理に関して明確、明示的、具体的かつ自由に与えた指示を意味する。</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30219740"/>
                  </a:ext>
                </a:extLst>
              </a:tr>
              <a:tr h="412078">
                <a:tc>
                  <a:txBody>
                    <a:bodyPr/>
                    <a:lstStyle/>
                    <a:p>
                      <a:r>
                        <a:rPr lang="ja" sz="1100" dirty="0"/>
                        <a:t>個人情報の取り扱い</a:t>
                      </a:r>
                      <a:endParaRPr lang="en-US" sz="1100" dirty="0"/>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buFont typeface="Courier New" panose="02070309020205020404" pitchFamily="49" charset="0"/>
                        <a:buChar char="o"/>
                      </a:pPr>
                      <a:r>
                        <a:rPr lang="ja" sz="1100" dirty="0"/>
                        <a:t>データは、明示的な同意が得られた場合、契約の履行、法律または規制上の義務の履行、生命または健康上の利益の保護、データ主体による自主的な開示、および雇用または社会保障の目的に必要な場合など、合法的な根拠に基づいてのみ処理され</a:t>
                      </a:r>
                      <a:r>
                        <a:rPr lang="ja-JP" altLang="en-US" sz="1100" dirty="0"/>
                        <a:t>る</a:t>
                      </a:r>
                      <a:r>
                        <a:rPr lang="ja" sz="1100" dirty="0"/>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87898926"/>
                  </a:ext>
                </a:extLst>
              </a:tr>
              <a:tr h="412078">
                <a:tc>
                  <a:txBody>
                    <a:bodyPr/>
                    <a:lstStyle/>
                    <a:p>
                      <a:r>
                        <a:rPr lang="ja" sz="1100" dirty="0"/>
                        <a:t>データ主体の権利</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lgn="l" defTabSz="914400" rtl="0" eaLnBrk="1" latinLnBrk="0" hangingPunct="1">
                        <a:buFont typeface="Courier New" panose="02070309020205020404" pitchFamily="49" charset="0"/>
                        <a:buChar char="o"/>
                      </a:pPr>
                      <a:r>
                        <a:rPr kumimoji="1" lang="ja" sz="1100" kern="1200" dirty="0">
                          <a:solidFill>
                            <a:schemeClr val="dk1"/>
                          </a:solidFill>
                          <a:latin typeface="+mn-lt"/>
                          <a:ea typeface="+mn-ea"/>
                          <a:cs typeface="+mn-cs"/>
                        </a:rPr>
                        <a:t>データ主体には、個人データおよびその使用方法の詳細へのアクセス、不正確または不完全なデータの修正、同意の撤回（一定の条件に従う）、データの取得および転送の権利があ</a:t>
                      </a:r>
                      <a:r>
                        <a:rPr kumimoji="1" lang="ja-JP" altLang="en-US" sz="1100" kern="1200" dirty="0">
                          <a:solidFill>
                            <a:schemeClr val="dk1"/>
                          </a:solidFill>
                          <a:latin typeface="+mn-lt"/>
                          <a:ea typeface="+mn-ea"/>
                          <a:cs typeface="+mn-cs"/>
                        </a:rPr>
                        <a:t>る</a:t>
                      </a:r>
                      <a:r>
                        <a:rPr kumimoji="1" lang="ja" sz="1100" kern="1200" dirty="0">
                          <a:solidFill>
                            <a:schemeClr val="dk1"/>
                          </a:solidFill>
                          <a:latin typeface="+mn-lt"/>
                          <a:ea typeface="+mn-ea"/>
                          <a:cs typeface="+mn-cs"/>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745912518"/>
                  </a:ext>
                </a:extLst>
              </a:tr>
              <a:tr h="412078">
                <a:tc>
                  <a:txBody>
                    <a:bodyPr/>
                    <a:lstStyle/>
                    <a:p>
                      <a:r>
                        <a:rPr lang="ja" sz="1100" dirty="0"/>
                        <a:t>データセキュリティ/保護</a:t>
                      </a:r>
                      <a:endParaRPr lang="en-US" sz="1100" dirty="0"/>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ja" sz="1100" dirty="0"/>
                        <a:t>データ管理者および処理者は、個人データのセキュリティ、完全性、機密性を確保し、個人データの偶発的または違法な破壊、紛失、誤用、改ざん、不正な開示またはアクセスを防止するための技術的および組織的な対策を実施する必要が</a:t>
                      </a:r>
                      <a:r>
                        <a:rPr lang="ja-JP" altLang="en-US" sz="1100" dirty="0"/>
                        <a:t>ある</a:t>
                      </a:r>
                      <a:r>
                        <a:rPr lang="ja" sz="1100" dirty="0"/>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97065716"/>
                  </a:ext>
                </a:extLst>
              </a:tr>
              <a:tr h="412078">
                <a:tc>
                  <a:txBody>
                    <a:bodyPr/>
                    <a:lstStyle/>
                    <a:p>
                      <a:r>
                        <a:rPr lang="ja" sz="1100" dirty="0"/>
                        <a:t>データ侵害通知</a:t>
                      </a:r>
                      <a:endParaRPr lang="en-US" sz="1100" dirty="0"/>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ja" sz="1100" dirty="0"/>
                        <a:t>データ管理者は、データ主体に重大な損害を与える可能性のある個人データの漏洩を、規定の形式で指定された期限内に当局に通知する必要があ</a:t>
                      </a:r>
                      <a:r>
                        <a:rPr lang="ja-JP" altLang="en-US" sz="1100" dirty="0"/>
                        <a:t>る</a:t>
                      </a:r>
                      <a:r>
                        <a:rPr lang="ja" sz="1100" dirty="0"/>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994126393"/>
                  </a:ext>
                </a:extLst>
              </a:tr>
              <a:tr h="7662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100" dirty="0"/>
                        <a:t>最高データ責任者の任命</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ja" sz="1100" dirty="0"/>
                        <a:t>データ管理者は、条例の遵守と個人データの保護を確実にするために、十分な数の資格を有する最高データ責任者 (CDO) を任命する必要があ</a:t>
                      </a:r>
                      <a:r>
                        <a:rPr lang="ja-JP" altLang="en-US" sz="1100" dirty="0"/>
                        <a:t>る</a:t>
                      </a:r>
                      <a:r>
                        <a:rPr lang="ja" sz="1100" dirty="0"/>
                        <a:t>。</a:t>
                      </a:r>
                    </a:p>
                    <a:p>
                      <a:pPr marL="171450" indent="-171450">
                        <a:buFont typeface="Courier New" panose="02070309020205020404" pitchFamily="49" charset="0"/>
                        <a:buChar char="o"/>
                      </a:pPr>
                      <a:r>
                        <a:rPr lang="ja" sz="1100" dirty="0"/>
                        <a:t>最高データ責任者は、データ管理者を当局に代表し、重要な事項を報告し、データ主体の権利の行使を促進し、定められた期限内に機密個人データの不正使用に関する苦情を処理し、適切な救済策を確保する責任を負</a:t>
                      </a:r>
                      <a:r>
                        <a:rPr lang="ja-JP" altLang="en-US" sz="1100" dirty="0"/>
                        <a:t>う</a:t>
                      </a:r>
                      <a:r>
                        <a:rPr lang="ja" sz="1100" dirty="0"/>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017900221"/>
                  </a:ext>
                </a:extLst>
              </a:tr>
              <a:tr h="412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100" dirty="0"/>
                        <a:t>権威の確立</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ja" sz="1100" dirty="0"/>
                        <a:t>国家データ管理機関は、条例の実施を確実にし、データ主体の権利と利益を守り、処理されたデータの機密性、セキュリティ、公平性、相互運用性を確保し、経済発展のための個人データの安全な使用をサポートするために設立された。</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055380899"/>
                  </a:ext>
                </a:extLst>
              </a:tr>
              <a:tr h="412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100" dirty="0"/>
                        <a:t>国境を越えた送金</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ja" sz="1100" dirty="0"/>
                        <a:t>政府は、国境を越えた個人データの交換と協力を促進するために、外国、国際機関、コンソーシアム、またはフォーラムと二国間または多国間協定を締結することができ</a:t>
                      </a:r>
                      <a:r>
                        <a:rPr lang="ja-JP" altLang="en-US" sz="1100" dirty="0"/>
                        <a:t>る</a:t>
                      </a:r>
                      <a:r>
                        <a:rPr lang="ja" sz="1100" dirty="0"/>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271973721"/>
                  </a:ext>
                </a:extLst>
              </a:tr>
            </a:tbl>
          </a:graphicData>
        </a:graphic>
      </p:graphicFrame>
    </p:spTree>
    <p:extLst>
      <p:ext uri="{BB962C8B-B14F-4D97-AF65-F5344CB8AC3E}">
        <p14:creationId xmlns:p14="http://schemas.microsoft.com/office/powerpoint/2010/main" val="604009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62978-D37C-7425-6F72-0EBD8DA6D5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DB3E7C-9F03-420D-9E99-5D5EA4C8895C}"/>
              </a:ext>
            </a:extLst>
          </p:cNvPr>
          <p:cNvSpPr>
            <a:spLocks noGrp="1"/>
          </p:cNvSpPr>
          <p:nvPr>
            <p:ph type="title"/>
          </p:nvPr>
        </p:nvSpPr>
        <p:spPr>
          <a:xfrm>
            <a:off x="200471" y="188550"/>
            <a:ext cx="9505055" cy="360050"/>
          </a:xfrm>
        </p:spPr>
        <p:txBody>
          <a:bodyPr vert="horz"/>
          <a:lstStyle/>
          <a:p>
            <a:r>
              <a:rPr lang="ja-JP" altLang="en-US" dirty="0"/>
              <a:t>バングラデシュ／医療関連／制度</a:t>
            </a:r>
            <a:endParaRPr kumimoji="1" lang="en-US" dirty="0"/>
          </a:p>
        </p:txBody>
      </p:sp>
      <p:sp>
        <p:nvSpPr>
          <p:cNvPr id="3" name="Text Placeholder 2">
            <a:extLst>
              <a:ext uri="{FF2B5EF4-FFF2-40B4-BE49-F238E27FC236}">
                <a16:creationId xmlns:a16="http://schemas.microsoft.com/office/drawing/2014/main" id="{987B46DE-6BB9-27E7-CE29-5923C02E3ACA}"/>
              </a:ext>
            </a:extLst>
          </p:cNvPr>
          <p:cNvSpPr>
            <a:spLocks noGrp="1"/>
          </p:cNvSpPr>
          <p:nvPr>
            <p:ph type="body" sz="quarter" idx="15"/>
          </p:nvPr>
        </p:nvSpPr>
        <p:spPr/>
        <p:txBody>
          <a:bodyPr/>
          <a:lstStyle/>
          <a:p>
            <a:r>
              <a:rPr kumimoji="1" lang="ja-JP" altLang="en-US" dirty="0"/>
              <a:t>医療情報・個人情報保護に関する法規制</a:t>
            </a:r>
            <a:endParaRPr kumimoji="1" lang="en-US" dirty="0"/>
          </a:p>
        </p:txBody>
      </p:sp>
      <p:sp>
        <p:nvSpPr>
          <p:cNvPr id="6" name="テキスト ボックス 6">
            <a:extLst>
              <a:ext uri="{FF2B5EF4-FFF2-40B4-BE49-F238E27FC236}">
                <a16:creationId xmlns:a16="http://schemas.microsoft.com/office/drawing/2014/main" id="{50EC6046-2712-6583-AB73-CEB54824DBAE}"/>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B0EAC43D-8C4F-5F14-2FB2-8BABBA8270C5}"/>
              </a:ext>
            </a:extLst>
          </p:cNvPr>
          <p:cNvSpPr txBox="1"/>
          <p:nvPr/>
        </p:nvSpPr>
        <p:spPr>
          <a:xfrm>
            <a:off x="200471" y="12771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PDP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は健康データを機密個人データとして分類し、健康データをデータ主体の身体的または精神的状態、健康状態、医療記録に関連するデータとして定義する。</a:t>
            </a:r>
          </a:p>
        </p:txBody>
      </p:sp>
      <p:sp>
        <p:nvSpPr>
          <p:cNvPr id="9" name="テキスト ボックス 14">
            <a:extLst>
              <a:ext uri="{FF2B5EF4-FFF2-40B4-BE49-F238E27FC236}">
                <a16:creationId xmlns:a16="http://schemas.microsoft.com/office/drawing/2014/main" id="{9F9EA236-D3EC-451F-2D41-B250ED1BF3B1}"/>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（出所）法務省立法・国会局</a:t>
            </a:r>
          </a:p>
        </p:txBody>
      </p:sp>
      <p:grpSp>
        <p:nvGrpSpPr>
          <p:cNvPr id="5" name="Group 4">
            <a:extLst>
              <a:ext uri="{FF2B5EF4-FFF2-40B4-BE49-F238E27FC236}">
                <a16:creationId xmlns:a16="http://schemas.microsoft.com/office/drawing/2014/main" id="{2BE0C22D-229C-CC30-E8E7-8F93227AF30E}"/>
              </a:ext>
            </a:extLst>
          </p:cNvPr>
          <p:cNvGrpSpPr/>
          <p:nvPr/>
        </p:nvGrpSpPr>
        <p:grpSpPr>
          <a:xfrm>
            <a:off x="3546708" y="1785978"/>
            <a:ext cx="2831584" cy="4681135"/>
            <a:chOff x="3512840" y="1785978"/>
            <a:chExt cx="2831584" cy="4681135"/>
          </a:xfrm>
        </p:grpSpPr>
        <p:sp>
          <p:nvSpPr>
            <p:cNvPr id="7" name="Rectangle: Rounded Corners 6">
              <a:extLst>
                <a:ext uri="{FF2B5EF4-FFF2-40B4-BE49-F238E27FC236}">
                  <a16:creationId xmlns:a16="http://schemas.microsoft.com/office/drawing/2014/main" id="{8646E622-225F-663F-7339-69D0D906ADBC}"/>
                </a:ext>
              </a:extLst>
            </p:cNvPr>
            <p:cNvSpPr/>
            <p:nvPr/>
          </p:nvSpPr>
          <p:spPr>
            <a:xfrm>
              <a:off x="3512840" y="1785978"/>
              <a:ext cx="2808000" cy="4667210"/>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000000"/>
                </a:solidFill>
                <a:effectLst/>
                <a:uLnTx/>
                <a:uFillTx/>
                <a:latin typeface="Yu Gothic UI"/>
                <a:ea typeface="Yu Gothic UI"/>
                <a:cs typeface="+mn-cs"/>
              </a:endParaRPr>
            </a:p>
          </p:txBody>
        </p:sp>
        <p:grpSp>
          <p:nvGrpSpPr>
            <p:cNvPr id="10" name="Group 9">
              <a:extLst>
                <a:ext uri="{FF2B5EF4-FFF2-40B4-BE49-F238E27FC236}">
                  <a16:creationId xmlns:a16="http://schemas.microsoft.com/office/drawing/2014/main" id="{F96106DE-669B-BE20-8A1F-310E564DC4DA}"/>
                </a:ext>
              </a:extLst>
            </p:cNvPr>
            <p:cNvGrpSpPr/>
            <p:nvPr/>
          </p:nvGrpSpPr>
          <p:grpSpPr>
            <a:xfrm>
              <a:off x="3512840" y="1791918"/>
              <a:ext cx="2831584" cy="4675195"/>
              <a:chOff x="3512840" y="1791918"/>
              <a:chExt cx="2831584" cy="4675195"/>
            </a:xfrm>
          </p:grpSpPr>
          <p:sp>
            <p:nvSpPr>
              <p:cNvPr id="11" name="TextBox 10">
                <a:extLst>
                  <a:ext uri="{FF2B5EF4-FFF2-40B4-BE49-F238E27FC236}">
                    <a16:creationId xmlns:a16="http://schemas.microsoft.com/office/drawing/2014/main" id="{01162B45-22A7-1FEA-A81C-1B17C56902EF}"/>
                  </a:ext>
                </a:extLst>
              </p:cNvPr>
              <p:cNvSpPr txBox="1"/>
              <p:nvPr/>
            </p:nvSpPr>
            <p:spPr>
              <a:xfrm>
                <a:off x="3512840" y="1791918"/>
                <a:ext cx="2808000" cy="42187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 sz="1200" b="1" i="0" u="sng" strike="noStrike" kern="1200" cap="none" spc="0" normalizeH="0" baseline="0" noProof="0" dirty="0">
                    <a:ln>
                      <a:noFill/>
                    </a:ln>
                    <a:solidFill>
                      <a:srgbClr val="000000"/>
                    </a:solidFill>
                    <a:effectLst/>
                    <a:uLnTx/>
                    <a:uFillTx/>
                    <a:latin typeface="Yu Gothic UI"/>
                    <a:ea typeface="Yu Gothic UI"/>
                    <a:cs typeface="+mn-cs"/>
                  </a:rPr>
                  <a:t>機密性の高い個人データ</a:t>
                </a:r>
              </a:p>
            </p:txBody>
          </p:sp>
          <p:sp>
            <p:nvSpPr>
              <p:cNvPr id="12" name="TextBox 11">
                <a:extLst>
                  <a:ext uri="{FF2B5EF4-FFF2-40B4-BE49-F238E27FC236}">
                    <a16:creationId xmlns:a16="http://schemas.microsoft.com/office/drawing/2014/main" id="{6A2F01BB-A40F-1C5B-4DBB-41A37BCA6C45}"/>
                  </a:ext>
                </a:extLst>
              </p:cNvPr>
              <p:cNvSpPr txBox="1"/>
              <p:nvPr/>
            </p:nvSpPr>
            <p:spPr>
              <a:xfrm>
                <a:off x="3527459" y="2047120"/>
                <a:ext cx="2816965" cy="4419993"/>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ja" sz="1000" b="0" i="0" u="none" strike="noStrike" kern="1200" cap="none" spc="0" normalizeH="0" baseline="0" noProof="0" dirty="0">
                    <a:ln>
                      <a:noFill/>
                    </a:ln>
                    <a:solidFill>
                      <a:srgbClr val="000000"/>
                    </a:solidFill>
                    <a:effectLst/>
                    <a:uLnTx/>
                    <a:uFillTx/>
                    <a:latin typeface="Yu Gothic UI"/>
                    <a:ea typeface="Yu Gothic UI"/>
                    <a:cs typeface="+mn-cs"/>
                  </a:rPr>
                  <a:t>個人情報など</a:t>
                </a:r>
              </a:p>
              <a:p>
                <a:pPr marL="171450" marR="0" lvl="0" indent="-841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lang="ja" sz="1000" dirty="0">
                    <a:solidFill>
                      <a:srgbClr val="000000"/>
                    </a:solidFill>
                  </a:rPr>
                  <a:t>遺伝子データ</a:t>
                </a:r>
              </a:p>
              <a:p>
                <a:pPr marL="171450" marR="0" lvl="0" indent="-841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lang="ja" sz="1000" dirty="0">
                    <a:solidFill>
                      <a:srgbClr val="000000"/>
                    </a:solidFill>
                  </a:rPr>
                  <a:t>生体認証データ</a:t>
                </a:r>
              </a:p>
              <a:p>
                <a:pPr marL="171450" marR="0" lvl="0" indent="-841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lang="ja" sz="1000" dirty="0">
                    <a:solidFill>
                      <a:srgbClr val="000000"/>
                    </a:solidFill>
                  </a:rPr>
                  <a:t>小規模民族やコミュニティに関するデータ</a:t>
                </a:r>
              </a:p>
              <a:p>
                <a:pPr marL="171450" marR="0" lvl="0" indent="-841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lang="ja" sz="1000" dirty="0">
                    <a:solidFill>
                      <a:srgbClr val="000000"/>
                    </a:solidFill>
                  </a:rPr>
                  <a:t>政治的または哲学的な意見、宗教的信念、または同様の性質の他のイデオロギーや信念に関連するデータ</a:t>
                </a:r>
              </a:p>
              <a:p>
                <a:pPr marL="171450" marR="0" lvl="0" indent="-841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lang="ja" sz="1000" dirty="0">
                    <a:solidFill>
                      <a:srgbClr val="000000"/>
                    </a:solidFill>
                  </a:rPr>
                  <a:t>労働組合の会員に関するデータ</a:t>
                </a:r>
              </a:p>
              <a:p>
                <a:pPr marL="171450" marR="0" lvl="0" indent="-841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lang="ja" sz="1000" b="1" dirty="0">
                    <a:solidFill>
                      <a:srgbClr val="000000"/>
                    </a:solidFill>
                    <a:effectLst>
                      <a:outerShdw blurRad="38100" dist="38100" dir="2700000" algn="tl">
                        <a:srgbClr val="000000">
                          <a:alpha val="43137"/>
                        </a:srgbClr>
                      </a:outerShdw>
                    </a:effectLst>
                  </a:rPr>
                  <a:t>健康関連データ</a:t>
                </a:r>
              </a:p>
              <a:p>
                <a:pPr marL="171450" marR="0" lvl="0" indent="-841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lang="ja" sz="1000" dirty="0">
                    <a:solidFill>
                      <a:srgbClr val="000000"/>
                    </a:solidFill>
                  </a:rPr>
                  <a:t>性的指向に関するデータ</a:t>
                </a:r>
              </a:p>
              <a:p>
                <a:pPr marL="171450" marR="0" lvl="0" indent="-841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lang="ja" sz="1000" dirty="0">
                    <a:solidFill>
                      <a:srgbClr val="000000"/>
                    </a:solidFill>
                  </a:rPr>
                  <a:t>犯罪の実行、刑事訴訟、有罪判決に関連する個人データ</a:t>
                </a:r>
              </a:p>
              <a:p>
                <a:pPr marL="171450" marR="0" lvl="0" indent="-841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lang="ja" sz="1000" dirty="0">
                    <a:solidFill>
                      <a:srgbClr val="000000"/>
                    </a:solidFill>
                  </a:rPr>
                  <a:t>データ主体が犯したとされる犯罪に関するデータ</a:t>
                </a:r>
              </a:p>
              <a:p>
                <a:pPr marL="171450" marR="0" lvl="0" indent="-841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lang="ja" sz="1000" dirty="0">
                    <a:solidFill>
                      <a:srgbClr val="000000"/>
                    </a:solidFill>
                  </a:rPr>
                  <a:t>データ主体の瞬間的な位置または瞬間的な地理的位置に関するデータ</a:t>
                </a:r>
              </a:p>
              <a:p>
                <a:pPr marL="171450" marR="0" lvl="0" indent="-841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lang="ja" sz="1000" dirty="0">
                    <a:solidFill>
                      <a:srgbClr val="000000"/>
                    </a:solidFill>
                  </a:rPr>
                  <a:t>規則または規制で規定されているその他の個人データ</a:t>
                </a:r>
              </a:p>
            </p:txBody>
          </p:sp>
        </p:grpSp>
      </p:grpSp>
      <p:sp>
        <p:nvSpPr>
          <p:cNvPr id="13" name="Rectangle: Rounded Corners 12">
            <a:extLst>
              <a:ext uri="{FF2B5EF4-FFF2-40B4-BE49-F238E27FC236}">
                <a16:creationId xmlns:a16="http://schemas.microsoft.com/office/drawing/2014/main" id="{3D7AE159-D49A-401D-CC06-B3414B1E2154}"/>
              </a:ext>
            </a:extLst>
          </p:cNvPr>
          <p:cNvSpPr/>
          <p:nvPr/>
        </p:nvSpPr>
        <p:spPr>
          <a:xfrm>
            <a:off x="200024" y="1785979"/>
            <a:ext cx="2808000" cy="4667209"/>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14" name="TextBox 13">
            <a:extLst>
              <a:ext uri="{FF2B5EF4-FFF2-40B4-BE49-F238E27FC236}">
                <a16:creationId xmlns:a16="http://schemas.microsoft.com/office/drawing/2014/main" id="{9CC58DC1-BF95-FE00-E43A-929F76226FEA}"/>
              </a:ext>
            </a:extLst>
          </p:cNvPr>
          <p:cNvSpPr txBox="1"/>
          <p:nvPr/>
        </p:nvSpPr>
        <p:spPr>
          <a:xfrm>
            <a:off x="200024" y="1792049"/>
            <a:ext cx="2808000" cy="43111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 sz="1200" b="1" i="0" u="sng" strike="noStrike" kern="1200" cap="none" spc="0" normalizeH="0" baseline="0" noProof="0" dirty="0">
                <a:ln>
                  <a:noFill/>
                </a:ln>
                <a:solidFill>
                  <a:srgbClr val="000000"/>
                </a:solidFill>
                <a:effectLst/>
                <a:uLnTx/>
                <a:uFillTx/>
                <a:latin typeface="Yu Gothic UI"/>
                <a:ea typeface="Yu Gothic UI"/>
                <a:cs typeface="+mn-cs"/>
              </a:rPr>
              <a:t>個人データ</a:t>
            </a:r>
          </a:p>
        </p:txBody>
      </p:sp>
      <p:sp>
        <p:nvSpPr>
          <p:cNvPr id="15" name="TextBox 14">
            <a:extLst>
              <a:ext uri="{FF2B5EF4-FFF2-40B4-BE49-F238E27FC236}">
                <a16:creationId xmlns:a16="http://schemas.microsoft.com/office/drawing/2014/main" id="{DAE09DFA-E5F8-4C69-8B76-BF451EFEED6F}"/>
              </a:ext>
            </a:extLst>
          </p:cNvPr>
          <p:cNvSpPr txBox="1"/>
          <p:nvPr/>
        </p:nvSpPr>
        <p:spPr>
          <a:xfrm>
            <a:off x="183784" y="2037685"/>
            <a:ext cx="2808000" cy="2286075"/>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ja" sz="1000" b="0" i="0" u="none" strike="noStrike" kern="1200" cap="none" spc="0" normalizeH="0" baseline="0" noProof="0" dirty="0">
                <a:ln>
                  <a:noFill/>
                </a:ln>
                <a:solidFill>
                  <a:srgbClr val="000000"/>
                </a:solidFill>
                <a:effectLst/>
                <a:uLnTx/>
                <a:uFillTx/>
                <a:latin typeface="Yu Gothic UI"/>
                <a:ea typeface="Yu Gothic UI"/>
                <a:cs typeface="+mn-cs"/>
              </a:rPr>
              <a:t>個人を特定できる個人に関する情報</a:t>
            </a:r>
          </a:p>
          <a:p>
            <a:pPr marL="269875" marR="0" lvl="0" indent="-92075" algn="l" defTabSz="914400" rtl="0" eaLnBrk="1" fontAlgn="auto" latinLnBrk="0" hangingPunct="1">
              <a:lnSpc>
                <a:spcPct val="120000"/>
              </a:lnSpc>
              <a:spcBef>
                <a:spcPts val="200"/>
              </a:spcBef>
              <a:spcAft>
                <a:spcPts val="0"/>
              </a:spcAft>
              <a:buClrTx/>
              <a:buSzTx/>
              <a:buFont typeface="Arial" panose="020B0604020202020204" pitchFamily="34" charset="0"/>
              <a:buChar char="•"/>
              <a:tabLst>
                <a:tab pos="177800" algn="l"/>
              </a:tabLst>
              <a:defRPr/>
            </a:pPr>
            <a:r>
              <a:rPr kumimoji="1" lang="ja" sz="1000" i="0" u="none" strike="noStrike" kern="1200" cap="none" spc="0" normalizeH="0" baseline="0" noProof="0" dirty="0">
                <a:ln>
                  <a:noFill/>
                </a:ln>
                <a:solidFill>
                  <a:srgbClr val="000000"/>
                </a:solidFill>
                <a:effectLst/>
                <a:uLnTx/>
                <a:uFillTx/>
                <a:latin typeface="Yu Gothic UI"/>
                <a:ea typeface="Yu Gothic UI"/>
                <a:cs typeface="+mn-cs"/>
              </a:rPr>
              <a:t>名前</a:t>
            </a:r>
          </a:p>
          <a:p>
            <a:pPr marL="269875" marR="0" lvl="0" indent="-92075" algn="l" defTabSz="914400" rtl="0" eaLnBrk="1" fontAlgn="auto" latinLnBrk="0" hangingPunct="1">
              <a:lnSpc>
                <a:spcPct val="120000"/>
              </a:lnSpc>
              <a:spcBef>
                <a:spcPts val="200"/>
              </a:spcBef>
              <a:spcAft>
                <a:spcPts val="0"/>
              </a:spcAft>
              <a:buClrTx/>
              <a:buSzTx/>
              <a:buFont typeface="Arial" panose="020B0604020202020204" pitchFamily="34" charset="0"/>
              <a:buChar char="•"/>
              <a:tabLst>
                <a:tab pos="177800" algn="l"/>
              </a:tabLst>
              <a:defRPr/>
            </a:pPr>
            <a:r>
              <a:rPr lang="ja" sz="1000" dirty="0">
                <a:solidFill>
                  <a:srgbClr val="000000"/>
                </a:solidFill>
                <a:latin typeface="Yu Gothic UI"/>
                <a:ea typeface="Yu Gothic UI"/>
              </a:rPr>
              <a:t>両親</a:t>
            </a:r>
            <a:r>
              <a:rPr kumimoji="1" lang="ja" sz="1000" i="0" u="none" strike="noStrike" kern="1200" cap="none" spc="0" normalizeH="0" baseline="0" noProof="0" dirty="0">
                <a:ln>
                  <a:noFill/>
                </a:ln>
                <a:solidFill>
                  <a:srgbClr val="000000"/>
                </a:solidFill>
                <a:effectLst/>
                <a:uLnTx/>
                <a:uFillTx/>
                <a:latin typeface="Yu Gothic UI"/>
                <a:ea typeface="Yu Gothic UI"/>
                <a:cs typeface="+mn-cs"/>
              </a:rPr>
              <a:t>の名前</a:t>
            </a:r>
          </a:p>
          <a:p>
            <a:pPr marL="269875" marR="0" lvl="0" indent="-92075" algn="l" defTabSz="914400" rtl="0" eaLnBrk="1" fontAlgn="auto" latinLnBrk="0" hangingPunct="1">
              <a:lnSpc>
                <a:spcPct val="120000"/>
              </a:lnSpc>
              <a:spcBef>
                <a:spcPts val="200"/>
              </a:spcBef>
              <a:spcAft>
                <a:spcPts val="0"/>
              </a:spcAft>
              <a:buClrTx/>
              <a:buSzTx/>
              <a:buFont typeface="Arial" panose="020B0604020202020204" pitchFamily="34" charset="0"/>
              <a:buChar char="•"/>
              <a:tabLst>
                <a:tab pos="177800" algn="l"/>
              </a:tabLst>
              <a:defRPr/>
            </a:pPr>
            <a:r>
              <a:rPr lang="ja" sz="1000" dirty="0">
                <a:solidFill>
                  <a:srgbClr val="000000"/>
                </a:solidFill>
                <a:latin typeface="Yu Gothic UI"/>
                <a:ea typeface="Yu Gothic UI"/>
              </a:rPr>
              <a:t>識別</a:t>
            </a:r>
            <a:r>
              <a:rPr kumimoji="1" lang="ja" sz="1000" i="0" u="none" strike="noStrike" kern="1200" cap="none" spc="0" normalizeH="0" baseline="0" noProof="0" dirty="0">
                <a:ln>
                  <a:noFill/>
                </a:ln>
                <a:solidFill>
                  <a:srgbClr val="000000"/>
                </a:solidFill>
                <a:effectLst/>
                <a:uLnTx/>
                <a:uFillTx/>
                <a:latin typeface="Yu Gothic UI"/>
                <a:ea typeface="Yu Gothic UI"/>
                <a:cs typeface="+mn-cs"/>
              </a:rPr>
              <a:t>番号</a:t>
            </a:r>
          </a:p>
          <a:p>
            <a:pPr marL="269875" marR="0" lvl="0" indent="-92075" algn="l" defTabSz="914400" rtl="0" eaLnBrk="1" fontAlgn="auto" latinLnBrk="0" hangingPunct="1">
              <a:lnSpc>
                <a:spcPct val="120000"/>
              </a:lnSpc>
              <a:spcBef>
                <a:spcPts val="200"/>
              </a:spcBef>
              <a:spcAft>
                <a:spcPts val="0"/>
              </a:spcAft>
              <a:buClrTx/>
              <a:buSzTx/>
              <a:buFont typeface="Arial" panose="020B0604020202020204" pitchFamily="34" charset="0"/>
              <a:buChar char="•"/>
              <a:tabLst>
                <a:tab pos="177800" algn="l"/>
              </a:tabLst>
              <a:defRPr/>
            </a:pPr>
            <a:r>
              <a:rPr lang="ja" sz="1000" dirty="0">
                <a:solidFill>
                  <a:srgbClr val="000000"/>
                </a:solidFill>
                <a:latin typeface="Yu Gothic UI"/>
                <a:ea typeface="Yu Gothic UI"/>
              </a:rPr>
              <a:t>携帯</a:t>
            </a:r>
            <a:r>
              <a:rPr kumimoji="1" lang="ja" sz="1000" i="0" u="none" strike="noStrike" kern="1200" cap="none" spc="0" normalizeH="0" baseline="0" noProof="0" dirty="0">
                <a:ln>
                  <a:noFill/>
                </a:ln>
                <a:solidFill>
                  <a:srgbClr val="000000"/>
                </a:solidFill>
                <a:effectLst/>
                <a:uLnTx/>
                <a:uFillTx/>
                <a:latin typeface="Yu Gothic UI"/>
                <a:ea typeface="Yu Gothic UI"/>
                <a:cs typeface="+mn-cs"/>
              </a:rPr>
              <a:t>電話番号</a:t>
            </a:r>
          </a:p>
          <a:p>
            <a:pPr marL="269875" marR="0" lvl="0" indent="-92075" algn="l" defTabSz="914400" rtl="0" eaLnBrk="1" fontAlgn="auto" latinLnBrk="0" hangingPunct="1">
              <a:lnSpc>
                <a:spcPct val="120000"/>
              </a:lnSpc>
              <a:spcBef>
                <a:spcPts val="200"/>
              </a:spcBef>
              <a:spcAft>
                <a:spcPts val="0"/>
              </a:spcAft>
              <a:buClrTx/>
              <a:buSzTx/>
              <a:buFont typeface="Arial" panose="020B0604020202020204" pitchFamily="34" charset="0"/>
              <a:buChar char="•"/>
              <a:tabLst>
                <a:tab pos="177800" algn="l"/>
              </a:tabLst>
              <a:defRPr/>
            </a:pPr>
            <a:r>
              <a:rPr lang="ja" sz="1000" dirty="0">
                <a:solidFill>
                  <a:srgbClr val="000000"/>
                </a:solidFill>
                <a:latin typeface="Yu Gothic UI"/>
                <a:ea typeface="Yu Gothic UI"/>
              </a:rPr>
              <a:t>財務</a:t>
            </a:r>
            <a:r>
              <a:rPr kumimoji="1" lang="ja" sz="1000" i="0" u="none" strike="noStrike" kern="1200" cap="none" spc="0" normalizeH="0" baseline="0" noProof="0" dirty="0">
                <a:ln>
                  <a:noFill/>
                </a:ln>
                <a:solidFill>
                  <a:srgbClr val="000000"/>
                </a:solidFill>
                <a:effectLst/>
                <a:uLnTx/>
                <a:uFillTx/>
                <a:latin typeface="Yu Gothic UI"/>
                <a:ea typeface="Yu Gothic UI"/>
                <a:cs typeface="+mn-cs"/>
              </a:rPr>
              <a:t>データ</a:t>
            </a:r>
          </a:p>
          <a:p>
            <a:pPr marL="269875" marR="0" lvl="0" indent="-92075" algn="l" defTabSz="914400" rtl="0" eaLnBrk="1" fontAlgn="auto" latinLnBrk="0" hangingPunct="1">
              <a:lnSpc>
                <a:spcPct val="120000"/>
              </a:lnSpc>
              <a:spcBef>
                <a:spcPts val="200"/>
              </a:spcBef>
              <a:spcAft>
                <a:spcPts val="0"/>
              </a:spcAft>
              <a:buClrTx/>
              <a:buSzTx/>
              <a:buFont typeface="Arial" panose="020B0604020202020204" pitchFamily="34" charset="0"/>
              <a:buChar char="•"/>
              <a:tabLst>
                <a:tab pos="177800" algn="l"/>
              </a:tabLst>
              <a:defRPr/>
            </a:pPr>
            <a:r>
              <a:rPr kumimoji="1" lang="ja" sz="1000" i="0" u="none" strike="noStrike" kern="1200" cap="none" spc="0" normalizeH="0" baseline="0" noProof="0" dirty="0">
                <a:ln>
                  <a:noFill/>
                </a:ln>
                <a:solidFill>
                  <a:srgbClr val="000000"/>
                </a:solidFill>
                <a:effectLst/>
                <a:uLnTx/>
                <a:uFillTx/>
                <a:latin typeface="Yu Gothic UI"/>
                <a:ea typeface="Yu Gothic UI"/>
                <a:cs typeface="+mn-cs"/>
              </a:rPr>
              <a:t>位置データまたはその他の類似のオンライン識別子</a:t>
            </a:r>
          </a:p>
          <a:p>
            <a:pPr marL="269875" marR="0" lvl="0" indent="-92075" algn="l" defTabSz="914400" rtl="0" eaLnBrk="1" fontAlgn="auto" latinLnBrk="0" hangingPunct="1">
              <a:lnSpc>
                <a:spcPct val="120000"/>
              </a:lnSpc>
              <a:spcBef>
                <a:spcPts val="200"/>
              </a:spcBef>
              <a:spcAft>
                <a:spcPts val="0"/>
              </a:spcAft>
              <a:buClrTx/>
              <a:buSzTx/>
              <a:buFont typeface="Arial" panose="020B0604020202020204" pitchFamily="34" charset="0"/>
              <a:buChar char="•"/>
              <a:tabLst>
                <a:tab pos="177800" algn="l"/>
              </a:tabLst>
              <a:defRPr/>
            </a:pPr>
            <a:r>
              <a:rPr kumimoji="1" lang="ja" sz="1000" i="0" u="none" strike="noStrike" kern="1200" cap="none" spc="0" normalizeH="0" baseline="0" noProof="0" dirty="0">
                <a:ln>
                  <a:noFill/>
                </a:ln>
                <a:solidFill>
                  <a:srgbClr val="000000"/>
                </a:solidFill>
                <a:effectLst/>
                <a:uLnTx/>
                <a:uFillTx/>
                <a:latin typeface="Yu Gothic UI"/>
                <a:ea typeface="Yu Gothic UI"/>
                <a:cs typeface="+mn-cs"/>
              </a:rPr>
              <a:t>個人の身体的、生理学的、遺伝的、生体測定学的、心理学的、経済的特徴を含むその他の要素</a:t>
            </a:r>
          </a:p>
        </p:txBody>
      </p:sp>
      <p:grpSp>
        <p:nvGrpSpPr>
          <p:cNvPr id="16" name="Group 15">
            <a:extLst>
              <a:ext uri="{FF2B5EF4-FFF2-40B4-BE49-F238E27FC236}">
                <a16:creationId xmlns:a16="http://schemas.microsoft.com/office/drawing/2014/main" id="{A18069AF-F2A0-FBF8-2F2E-4A311D2B24D4}"/>
              </a:ext>
            </a:extLst>
          </p:cNvPr>
          <p:cNvGrpSpPr/>
          <p:nvPr/>
        </p:nvGrpSpPr>
        <p:grpSpPr>
          <a:xfrm>
            <a:off x="3093492" y="3464995"/>
            <a:ext cx="374897" cy="756093"/>
            <a:chOff x="-1383705" y="1484213"/>
            <a:chExt cx="286889" cy="360040"/>
          </a:xfrm>
        </p:grpSpPr>
        <p:sp>
          <p:nvSpPr>
            <p:cNvPr id="17" name="Isosceles Triangle 16">
              <a:extLst>
                <a:ext uri="{FF2B5EF4-FFF2-40B4-BE49-F238E27FC236}">
                  <a16:creationId xmlns:a16="http://schemas.microsoft.com/office/drawing/2014/main" id="{A1A39364-0236-E43E-1CA2-758DABCE559A}"/>
                </a:ext>
              </a:extLst>
            </p:cNvPr>
            <p:cNvSpPr/>
            <p:nvPr/>
          </p:nvSpPr>
          <p:spPr>
            <a:xfrm rot="5400000">
              <a:off x="-1383704" y="1557364"/>
              <a:ext cx="360040" cy="213737"/>
            </a:xfrm>
            <a:prstGeom prst="triangle">
              <a:avLst/>
            </a:prstGeom>
            <a:solidFill>
              <a:schemeClr val="accent2">
                <a:lumMod val="40000"/>
                <a:lumOff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18" name="Isosceles Triangle 17">
              <a:extLst>
                <a:ext uri="{FF2B5EF4-FFF2-40B4-BE49-F238E27FC236}">
                  <a16:creationId xmlns:a16="http://schemas.microsoft.com/office/drawing/2014/main" id="{1FFA14C1-9CA7-66B3-0B3D-10ACC74C9D10}"/>
                </a:ext>
              </a:extLst>
            </p:cNvPr>
            <p:cNvSpPr/>
            <p:nvPr/>
          </p:nvSpPr>
          <p:spPr>
            <a:xfrm rot="5400000">
              <a:off x="-1456856" y="1557364"/>
              <a:ext cx="360040" cy="213737"/>
            </a:xfrm>
            <a:prstGeom prst="triangle">
              <a:avLst/>
            </a:prstGeom>
            <a:solidFill>
              <a:schemeClr val="accent2">
                <a:lumMod val="20000"/>
                <a:lumOff val="8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srgbClr val="000000"/>
                </a:solidFill>
                <a:effectLst/>
                <a:uLnTx/>
                <a:uFillTx/>
                <a:latin typeface="Yu Gothic UI"/>
                <a:ea typeface="Yu Gothic UI"/>
                <a:cs typeface="+mn-cs"/>
              </a:endParaRPr>
            </a:p>
          </p:txBody>
        </p:sp>
      </p:grpSp>
      <p:grpSp>
        <p:nvGrpSpPr>
          <p:cNvPr id="19" name="Group 18">
            <a:extLst>
              <a:ext uri="{FF2B5EF4-FFF2-40B4-BE49-F238E27FC236}">
                <a16:creationId xmlns:a16="http://schemas.microsoft.com/office/drawing/2014/main" id="{1B3DD07B-ACC8-6ECF-F766-3CE09764F5D1}"/>
              </a:ext>
            </a:extLst>
          </p:cNvPr>
          <p:cNvGrpSpPr/>
          <p:nvPr/>
        </p:nvGrpSpPr>
        <p:grpSpPr>
          <a:xfrm>
            <a:off x="6890982" y="1785977"/>
            <a:ext cx="2808000" cy="4667207"/>
            <a:chOff x="210900" y="3933056"/>
            <a:chExt cx="2509852" cy="2902377"/>
          </a:xfrm>
        </p:grpSpPr>
        <p:sp>
          <p:nvSpPr>
            <p:cNvPr id="20" name="Rectangle: Rounded Corners 19">
              <a:extLst>
                <a:ext uri="{FF2B5EF4-FFF2-40B4-BE49-F238E27FC236}">
                  <a16:creationId xmlns:a16="http://schemas.microsoft.com/office/drawing/2014/main" id="{2D798B6B-BD28-124F-74D6-162666845E3D}"/>
                </a:ext>
              </a:extLst>
            </p:cNvPr>
            <p:cNvSpPr/>
            <p:nvPr/>
          </p:nvSpPr>
          <p:spPr>
            <a:xfrm>
              <a:off x="210900" y="3933056"/>
              <a:ext cx="2509852" cy="2902377"/>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21" name="TextBox 20">
              <a:extLst>
                <a:ext uri="{FF2B5EF4-FFF2-40B4-BE49-F238E27FC236}">
                  <a16:creationId xmlns:a16="http://schemas.microsoft.com/office/drawing/2014/main" id="{2EC36820-C2F8-DB2E-7C4F-2E57A86057B5}"/>
                </a:ext>
              </a:extLst>
            </p:cNvPr>
            <p:cNvSpPr txBox="1"/>
            <p:nvPr/>
          </p:nvSpPr>
          <p:spPr>
            <a:xfrm>
              <a:off x="210900" y="3937818"/>
              <a:ext cx="2509852" cy="235178"/>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 sz="1200" b="1" i="0" u="sng" strike="noStrike" kern="1200" cap="none" spc="0" normalizeH="0" baseline="0" noProof="0" dirty="0">
                  <a:ln>
                    <a:noFill/>
                  </a:ln>
                  <a:solidFill>
                    <a:srgbClr val="000000"/>
                  </a:solidFill>
                  <a:effectLst/>
                  <a:uLnTx/>
                  <a:uFillTx/>
                  <a:latin typeface="Yu Gothic UI"/>
                  <a:ea typeface="Yu Gothic UI"/>
                  <a:cs typeface="+mn-cs"/>
                </a:rPr>
                <a:t>健康データ</a:t>
              </a:r>
            </a:p>
          </p:txBody>
        </p:sp>
        <p:sp>
          <p:nvSpPr>
            <p:cNvPr id="22" name="TextBox 21">
              <a:extLst>
                <a:ext uri="{FF2B5EF4-FFF2-40B4-BE49-F238E27FC236}">
                  <a16:creationId xmlns:a16="http://schemas.microsoft.com/office/drawing/2014/main" id="{01B4ABD0-3BCA-1992-2A1F-54C4F867A2BA}"/>
                </a:ext>
              </a:extLst>
            </p:cNvPr>
            <p:cNvSpPr txBox="1"/>
            <p:nvPr/>
          </p:nvSpPr>
          <p:spPr>
            <a:xfrm>
              <a:off x="210900" y="4081714"/>
              <a:ext cx="2509852" cy="897726"/>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ja-JP" altLang="en-US" sz="1000" b="0" i="0" u="none" strike="noStrike" kern="1200" cap="none" spc="0" normalizeH="0" baseline="0" noProof="0" dirty="0">
                  <a:ln>
                    <a:noFill/>
                  </a:ln>
                  <a:solidFill>
                    <a:srgbClr val="000000"/>
                  </a:solidFill>
                  <a:effectLst/>
                  <a:uLnTx/>
                  <a:uFillTx/>
                  <a:latin typeface="Yu Gothic UI"/>
                  <a:ea typeface="Yu Gothic UI"/>
                  <a:cs typeface="+mn-cs"/>
                </a:rPr>
                <a:t>身体的または精神的状態、健康状態、医療記録に関連するデータ</a:t>
              </a:r>
              <a:endParaRPr kumimoji="1" lang="en-US" sz="1000" b="0" i="0" u="none" strike="noStrike" kern="1200" cap="none" spc="0" normalizeH="0" baseline="0" noProof="0" dirty="0">
                <a:ln>
                  <a:noFill/>
                </a:ln>
                <a:solidFill>
                  <a:srgbClr val="000000"/>
                </a:solidFill>
                <a:effectLst/>
                <a:uLnTx/>
                <a:uFillTx/>
                <a:latin typeface="Yu Gothic UI"/>
                <a:ea typeface="Yu Gothic UI"/>
                <a:cs typeface="+mn-cs"/>
              </a:endParaRPr>
            </a:p>
            <a:p>
              <a:pPr marL="171450" marR="0" lvl="0" indent="-841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lang="ja" sz="1000" dirty="0">
                  <a:solidFill>
                    <a:srgbClr val="000000"/>
                  </a:solidFill>
                </a:rPr>
                <a:t>データ主体の過去、現在、または将来の健康状態に関する記録</a:t>
              </a:r>
            </a:p>
            <a:p>
              <a:pPr marL="171450" marR="0" lvl="0" indent="-841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lang="ja" sz="1000" dirty="0">
                  <a:solidFill>
                    <a:srgbClr val="000000"/>
                  </a:solidFill>
                </a:rPr>
                <a:t>医療提供に関連するその他のデータ</a:t>
              </a:r>
            </a:p>
            <a:p>
              <a:pPr marL="171450" marR="0" lvl="0" indent="-841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lang="ja" sz="1000" dirty="0">
                  <a:solidFill>
                    <a:srgbClr val="000000"/>
                  </a:solidFill>
                </a:rPr>
                <a:t>データ主体の医療サービスの登録、支払い、または提供中に収集された個人データ</a:t>
              </a:r>
            </a:p>
          </p:txBody>
        </p:sp>
      </p:grpSp>
      <p:grpSp>
        <p:nvGrpSpPr>
          <p:cNvPr id="23" name="Group 22">
            <a:extLst>
              <a:ext uri="{FF2B5EF4-FFF2-40B4-BE49-F238E27FC236}">
                <a16:creationId xmlns:a16="http://schemas.microsoft.com/office/drawing/2014/main" id="{B0AF3806-75FC-C3A6-43D3-B16CEC8B2338}"/>
              </a:ext>
            </a:extLst>
          </p:cNvPr>
          <p:cNvGrpSpPr/>
          <p:nvPr/>
        </p:nvGrpSpPr>
        <p:grpSpPr>
          <a:xfrm>
            <a:off x="6444843" y="3464995"/>
            <a:ext cx="374897" cy="756093"/>
            <a:chOff x="-1383705" y="1484213"/>
            <a:chExt cx="286889" cy="360040"/>
          </a:xfrm>
        </p:grpSpPr>
        <p:sp>
          <p:nvSpPr>
            <p:cNvPr id="24" name="Isosceles Triangle 23">
              <a:extLst>
                <a:ext uri="{FF2B5EF4-FFF2-40B4-BE49-F238E27FC236}">
                  <a16:creationId xmlns:a16="http://schemas.microsoft.com/office/drawing/2014/main" id="{572B25C8-6030-1E33-909D-5CA11D5A8BC1}"/>
                </a:ext>
              </a:extLst>
            </p:cNvPr>
            <p:cNvSpPr/>
            <p:nvPr/>
          </p:nvSpPr>
          <p:spPr>
            <a:xfrm rot="5400000">
              <a:off x="-1383704" y="1557364"/>
              <a:ext cx="360040" cy="213737"/>
            </a:xfrm>
            <a:prstGeom prst="triangle">
              <a:avLst/>
            </a:prstGeom>
            <a:solidFill>
              <a:schemeClr val="accent2">
                <a:lumMod val="40000"/>
                <a:lumOff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25" name="Isosceles Triangle 24">
              <a:extLst>
                <a:ext uri="{FF2B5EF4-FFF2-40B4-BE49-F238E27FC236}">
                  <a16:creationId xmlns:a16="http://schemas.microsoft.com/office/drawing/2014/main" id="{C05EAD68-B46B-A6DA-FD82-C95B1B9DE7CC}"/>
                </a:ext>
              </a:extLst>
            </p:cNvPr>
            <p:cNvSpPr/>
            <p:nvPr/>
          </p:nvSpPr>
          <p:spPr>
            <a:xfrm rot="5400000">
              <a:off x="-1456856" y="1557364"/>
              <a:ext cx="360040" cy="213737"/>
            </a:xfrm>
            <a:prstGeom prst="triangle">
              <a:avLst/>
            </a:prstGeom>
            <a:solidFill>
              <a:schemeClr val="accent2">
                <a:lumMod val="20000"/>
                <a:lumOff val="8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srgbClr val="000000"/>
                </a:solidFill>
                <a:effectLst/>
                <a:uLnTx/>
                <a:uFillTx/>
                <a:latin typeface="Yu Gothic UI"/>
                <a:ea typeface="Yu Gothic UI"/>
                <a:cs typeface="+mn-cs"/>
              </a:endParaRPr>
            </a:p>
          </p:txBody>
        </p:sp>
      </p:grpSp>
    </p:spTree>
    <p:extLst>
      <p:ext uri="{BB962C8B-B14F-4D97-AF65-F5344CB8AC3E}">
        <p14:creationId xmlns:p14="http://schemas.microsoft.com/office/powerpoint/2010/main" val="1078023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8B2D6-EA37-64FF-1A4F-9F1F2DA1A4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57DF0B-2D11-C3E2-1465-7E4EC27CB965}"/>
              </a:ext>
            </a:extLst>
          </p:cNvPr>
          <p:cNvSpPr>
            <a:spLocks noGrp="1"/>
          </p:cNvSpPr>
          <p:nvPr>
            <p:ph type="title"/>
          </p:nvPr>
        </p:nvSpPr>
        <p:spPr>
          <a:xfrm>
            <a:off x="200471" y="188550"/>
            <a:ext cx="9505055" cy="360050"/>
          </a:xfrm>
        </p:spPr>
        <p:txBody>
          <a:bodyPr vert="horz"/>
          <a:lstStyle/>
          <a:p>
            <a:r>
              <a:rPr lang="ja-JP" altLang="en-US" dirty="0"/>
              <a:t>バングラデシュ／医療関連／制度</a:t>
            </a:r>
            <a:endParaRPr kumimoji="1" lang="en-US" dirty="0"/>
          </a:p>
        </p:txBody>
      </p:sp>
      <p:sp>
        <p:nvSpPr>
          <p:cNvPr id="3" name="Text Placeholder 2">
            <a:extLst>
              <a:ext uri="{FF2B5EF4-FFF2-40B4-BE49-F238E27FC236}">
                <a16:creationId xmlns:a16="http://schemas.microsoft.com/office/drawing/2014/main" id="{2E4B11DC-815F-378F-13DB-54AB0F5753C3}"/>
              </a:ext>
            </a:extLst>
          </p:cNvPr>
          <p:cNvSpPr>
            <a:spLocks noGrp="1"/>
          </p:cNvSpPr>
          <p:nvPr>
            <p:ph type="body" sz="quarter" idx="15"/>
          </p:nvPr>
        </p:nvSpPr>
        <p:spPr/>
        <p:txBody>
          <a:bodyPr/>
          <a:lstStyle/>
          <a:p>
            <a:r>
              <a:rPr kumimoji="1" lang="ja-JP" altLang="en-US" dirty="0"/>
              <a:t>医療情報・個人情報保護に関する法規制</a:t>
            </a:r>
            <a:endParaRPr kumimoji="1" lang="en-US" dirty="0"/>
          </a:p>
        </p:txBody>
      </p:sp>
      <p:sp>
        <p:nvSpPr>
          <p:cNvPr id="6" name="テキスト ボックス 6">
            <a:extLst>
              <a:ext uri="{FF2B5EF4-FFF2-40B4-BE49-F238E27FC236}">
                <a16:creationId xmlns:a16="http://schemas.microsoft.com/office/drawing/2014/main" id="{9067D3B6-2CA4-9085-C2CE-CAEB04A30D7D}"/>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B1763D25-EDBE-80EB-0635-00BC9BC4B163}"/>
              </a:ext>
            </a:extLst>
          </p:cNvPr>
          <p:cNvSpPr txBox="1"/>
          <p:nvPr/>
        </p:nvSpPr>
        <p:spPr>
          <a:xfrm>
            <a:off x="200471" y="12771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の法律は、同意、医療義務の遂行、法律に基づく義務の遂行など、機密性の高い個人データの処理に関する条件を定めているが、公衆衛生および研究目的でのデータ処理については同意要件が免除されている。</a:t>
            </a:r>
          </a:p>
        </p:txBody>
      </p:sp>
      <p:sp>
        <p:nvSpPr>
          <p:cNvPr id="9" name="テキスト ボックス 14">
            <a:extLst>
              <a:ext uri="{FF2B5EF4-FFF2-40B4-BE49-F238E27FC236}">
                <a16:creationId xmlns:a16="http://schemas.microsoft.com/office/drawing/2014/main" id="{B05D1777-1719-533F-AF3C-769995E7CD81}"/>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（出所）法務省立法・国会局</a:t>
            </a:r>
          </a:p>
        </p:txBody>
      </p:sp>
      <p:graphicFrame>
        <p:nvGraphicFramePr>
          <p:cNvPr id="4" name="Table 3">
            <a:extLst>
              <a:ext uri="{FF2B5EF4-FFF2-40B4-BE49-F238E27FC236}">
                <a16:creationId xmlns:a16="http://schemas.microsoft.com/office/drawing/2014/main" id="{C50F8219-F816-A35C-A6FF-E4ED9DA1AD2A}"/>
              </a:ext>
            </a:extLst>
          </p:cNvPr>
          <p:cNvGraphicFramePr>
            <a:graphicFrameLocks noGrp="1"/>
          </p:cNvGraphicFramePr>
          <p:nvPr>
            <p:extLst>
              <p:ext uri="{D42A27DB-BD31-4B8C-83A1-F6EECF244321}">
                <p14:modId xmlns:p14="http://schemas.microsoft.com/office/powerpoint/2010/main" val="1013459068"/>
              </p:ext>
            </p:extLst>
          </p:nvPr>
        </p:nvGraphicFramePr>
        <p:xfrm>
          <a:off x="226382" y="2183823"/>
          <a:ext cx="9504000" cy="2035326"/>
        </p:xfrm>
        <a:graphic>
          <a:graphicData uri="http://schemas.openxmlformats.org/drawingml/2006/table">
            <a:tbl>
              <a:tblPr firstRow="1" bandRow="1">
                <a:tableStyleId>{5C22544A-7EE6-4342-B048-85BDC9FD1C3A}</a:tableStyleId>
              </a:tblPr>
              <a:tblGrid>
                <a:gridCol w="324000">
                  <a:extLst>
                    <a:ext uri="{9D8B030D-6E8A-4147-A177-3AD203B41FA5}">
                      <a16:colId xmlns:a16="http://schemas.microsoft.com/office/drawing/2014/main" val="2392580594"/>
                    </a:ext>
                  </a:extLst>
                </a:gridCol>
                <a:gridCol w="9180000">
                  <a:extLst>
                    <a:ext uri="{9D8B030D-6E8A-4147-A177-3AD203B41FA5}">
                      <a16:colId xmlns:a16="http://schemas.microsoft.com/office/drawing/2014/main" val="2920949029"/>
                    </a:ext>
                  </a:extLst>
                </a:gridCol>
              </a:tblGrid>
              <a:tr h="339221">
                <a:tc>
                  <a:txBody>
                    <a:bodyPr/>
                    <a:lstStyle/>
                    <a:p>
                      <a:pPr algn="ctr"/>
                      <a:r>
                        <a:rPr lang="ja" sz="1100" b="0" dirty="0">
                          <a:solidFill>
                            <a:schemeClr val="tx1"/>
                          </a:solidFill>
                        </a:rPr>
                        <a:t>➀</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kumimoji="1" lang="ja" sz="1000" b="0" i="0" kern="1200" dirty="0">
                          <a:solidFill>
                            <a:schemeClr val="tx1"/>
                          </a:solidFill>
                          <a:effectLst/>
                          <a:latin typeface="+mn-lt"/>
                          <a:ea typeface="+mn-ea"/>
                          <a:cs typeface="+mn-cs"/>
                        </a:rPr>
                        <a:t>データ主体の明確な同意が得られている</a:t>
                      </a:r>
                      <a:endParaRPr lang="en-US" sz="1000" b="0" dirty="0">
                        <a:solidFill>
                          <a:schemeClr val="tx1"/>
                        </a:solidFill>
                      </a:endParaRP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55745205"/>
                  </a:ext>
                </a:extLst>
              </a:tr>
              <a:tr h="339221">
                <a:tc>
                  <a:txBody>
                    <a:bodyPr/>
                    <a:lstStyle/>
                    <a:p>
                      <a:pPr algn="ctr"/>
                      <a:r>
                        <a:rPr lang="ja" sz="1100" b="0" dirty="0">
                          <a:solidFill>
                            <a:schemeClr val="tx1"/>
                          </a:solidFill>
                        </a:rPr>
                        <a:t>➁</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kumimoji="1" lang="ja" sz="1000" b="0" i="0" kern="1200" dirty="0">
                          <a:solidFill>
                            <a:schemeClr val="tx1"/>
                          </a:solidFill>
                          <a:effectLst/>
                          <a:latin typeface="+mn-lt"/>
                          <a:ea typeface="+mn-ea"/>
                          <a:cs typeface="+mn-cs"/>
                        </a:rPr>
                        <a:t>データ主体による契約の履行</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30219740"/>
                  </a:ext>
                </a:extLst>
              </a:tr>
              <a:tr h="339221">
                <a:tc>
                  <a:txBody>
                    <a:bodyPr/>
                    <a:lstStyle/>
                    <a:p>
                      <a:pPr algn="ctr"/>
                      <a:r>
                        <a:rPr lang="ja" sz="1100" b="0" dirty="0">
                          <a:solidFill>
                            <a:schemeClr val="tx1"/>
                          </a:solidFill>
                        </a:rPr>
                        <a:t>③</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ja" sz="1000" dirty="0"/>
                        <a:t>適用される雇用法または社会保障法に基づく義務または責任の履行</a:t>
                      </a:r>
                      <a:endParaRPr lang="en-US" sz="1000" b="0" dirty="0">
                        <a:solidFill>
                          <a:schemeClr val="tx1"/>
                        </a:solidFill>
                      </a:endParaRP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939382644"/>
                  </a:ext>
                </a:extLst>
              </a:tr>
              <a:tr h="339221">
                <a:tc>
                  <a:txBody>
                    <a:bodyPr/>
                    <a:lstStyle/>
                    <a:p>
                      <a:pPr algn="ctr"/>
                      <a:r>
                        <a:rPr lang="ja" sz="1100" b="0" dirty="0">
                          <a:solidFill>
                            <a:schemeClr val="tx1"/>
                          </a:solidFill>
                        </a:rPr>
                        <a:t>④</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ja" sz="1000" b="0" dirty="0">
                          <a:solidFill>
                            <a:schemeClr val="tx1"/>
                          </a:solidFill>
                        </a:rPr>
                        <a:t>医療従事者による医療行為の遂行およびデータ主体の生命または健康に対する危険に関連する緊急医療行為の遂行</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837484034"/>
                  </a:ext>
                </a:extLst>
              </a:tr>
              <a:tr h="339221">
                <a:tc>
                  <a:txBody>
                    <a:bodyPr/>
                    <a:lstStyle/>
                    <a:p>
                      <a:pPr algn="ctr"/>
                      <a:r>
                        <a:rPr lang="ja" sz="1100" b="0" dirty="0">
                          <a:solidFill>
                            <a:schemeClr val="tx1"/>
                          </a:solidFill>
                        </a:rPr>
                        <a:t>⑤</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ja" sz="1000" dirty="0"/>
                        <a:t>法律に基づいて、何らかの人物に課せられた義務の履行</a:t>
                      </a:r>
                      <a:endParaRPr lang="en-US" sz="1000" b="0" dirty="0">
                        <a:solidFill>
                          <a:schemeClr val="tx1"/>
                        </a:solidFill>
                      </a:endParaRP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551286540"/>
                  </a:ext>
                </a:extLst>
              </a:tr>
              <a:tr h="339221">
                <a:tc>
                  <a:txBody>
                    <a:bodyPr/>
                    <a:lstStyle/>
                    <a:p>
                      <a:pPr algn="ctr"/>
                      <a:r>
                        <a:rPr lang="ja" sz="1100" b="0" dirty="0">
                          <a:solidFill>
                            <a:schemeClr val="tx1"/>
                          </a:solidFill>
                        </a:rPr>
                        <a:t>⑥</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ja" sz="1000" dirty="0"/>
                        <a:t>データ主体の個人データを自発的に公開すること</a:t>
                      </a:r>
                      <a:endParaRPr lang="en-US" sz="1000" b="0" dirty="0">
                        <a:solidFill>
                          <a:schemeClr val="tx1"/>
                        </a:solidFill>
                      </a:endParaRP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390187369"/>
                  </a:ext>
                </a:extLst>
              </a:tr>
            </a:tbl>
          </a:graphicData>
        </a:graphic>
      </p:graphicFrame>
      <p:sp>
        <p:nvSpPr>
          <p:cNvPr id="26" name="TextBox 25">
            <a:extLst>
              <a:ext uri="{FF2B5EF4-FFF2-40B4-BE49-F238E27FC236}">
                <a16:creationId xmlns:a16="http://schemas.microsoft.com/office/drawing/2014/main" id="{B367A860-9D76-7E1F-4F2E-73CA33907D8E}"/>
              </a:ext>
            </a:extLst>
          </p:cNvPr>
          <p:cNvSpPr txBox="1"/>
          <p:nvPr/>
        </p:nvSpPr>
        <p:spPr>
          <a:xfrm>
            <a:off x="248937" y="1889995"/>
            <a:ext cx="9473225" cy="293350"/>
          </a:xfrm>
          <a:prstGeom prst="rect">
            <a:avLst/>
          </a:prstGeom>
          <a:noFill/>
        </p:spPr>
        <p:txBody>
          <a:bodyPr wrap="square" rtlCol="0">
            <a:spAutoFit/>
          </a:bodyPr>
          <a:lstStyle/>
          <a:p>
            <a:pPr>
              <a:lnSpc>
                <a:spcPct val="120000"/>
              </a:lnSpc>
            </a:pPr>
            <a:r>
              <a:rPr kumimoji="1" lang="ja" sz="1200" b="1" u="sng" dirty="0"/>
              <a:t>データ管理者は、以下の条件に従って、データ主体の機密性の高い個人データを処理することができ</a:t>
            </a:r>
            <a:r>
              <a:rPr kumimoji="1" lang="ja-JP" altLang="en-US" sz="1200" b="1" u="sng" dirty="0"/>
              <a:t>る</a:t>
            </a:r>
            <a:endParaRPr kumimoji="1" lang="ja" sz="1200" b="1" u="sng" dirty="0"/>
          </a:p>
        </p:txBody>
      </p:sp>
      <p:sp>
        <p:nvSpPr>
          <p:cNvPr id="27" name="TextBox 26">
            <a:extLst>
              <a:ext uri="{FF2B5EF4-FFF2-40B4-BE49-F238E27FC236}">
                <a16:creationId xmlns:a16="http://schemas.microsoft.com/office/drawing/2014/main" id="{A76CC1A3-B1F1-005B-8BC1-B5029EBB7A25}"/>
              </a:ext>
            </a:extLst>
          </p:cNvPr>
          <p:cNvSpPr txBox="1"/>
          <p:nvPr/>
        </p:nvSpPr>
        <p:spPr>
          <a:xfrm>
            <a:off x="248937" y="4425831"/>
            <a:ext cx="9473225" cy="293350"/>
          </a:xfrm>
          <a:prstGeom prst="rect">
            <a:avLst/>
          </a:prstGeom>
          <a:noFill/>
        </p:spPr>
        <p:txBody>
          <a:bodyPr wrap="square" rtlCol="0">
            <a:spAutoFit/>
          </a:bodyPr>
          <a:lstStyle/>
          <a:p>
            <a:pPr>
              <a:lnSpc>
                <a:spcPct val="120000"/>
              </a:lnSpc>
            </a:pPr>
            <a:r>
              <a:rPr lang="ja" sz="1200" b="1" u="sng" dirty="0"/>
              <a:t>個人データの処理に関するデータ主体の同意要件の免除の場合</a:t>
            </a:r>
            <a:endParaRPr kumimoji="1" lang="ja" sz="1200" b="1" u="sng" dirty="0"/>
          </a:p>
        </p:txBody>
      </p:sp>
      <p:graphicFrame>
        <p:nvGraphicFramePr>
          <p:cNvPr id="28" name="Table 27">
            <a:extLst>
              <a:ext uri="{FF2B5EF4-FFF2-40B4-BE49-F238E27FC236}">
                <a16:creationId xmlns:a16="http://schemas.microsoft.com/office/drawing/2014/main" id="{F65FE4F1-37D9-EB56-F86A-1683E0F85247}"/>
              </a:ext>
            </a:extLst>
          </p:cNvPr>
          <p:cNvGraphicFramePr>
            <a:graphicFrameLocks noGrp="1"/>
          </p:cNvGraphicFramePr>
          <p:nvPr>
            <p:extLst>
              <p:ext uri="{D42A27DB-BD31-4B8C-83A1-F6EECF244321}">
                <p14:modId xmlns:p14="http://schemas.microsoft.com/office/powerpoint/2010/main" val="39272044"/>
              </p:ext>
            </p:extLst>
          </p:nvPr>
        </p:nvGraphicFramePr>
        <p:xfrm>
          <a:off x="217417" y="4737438"/>
          <a:ext cx="9504000" cy="678442"/>
        </p:xfrm>
        <a:graphic>
          <a:graphicData uri="http://schemas.openxmlformats.org/drawingml/2006/table">
            <a:tbl>
              <a:tblPr firstRow="1" bandRow="1">
                <a:tableStyleId>{5C22544A-7EE6-4342-B048-85BDC9FD1C3A}</a:tableStyleId>
              </a:tblPr>
              <a:tblGrid>
                <a:gridCol w="324000">
                  <a:extLst>
                    <a:ext uri="{9D8B030D-6E8A-4147-A177-3AD203B41FA5}">
                      <a16:colId xmlns:a16="http://schemas.microsoft.com/office/drawing/2014/main" val="2392580594"/>
                    </a:ext>
                  </a:extLst>
                </a:gridCol>
                <a:gridCol w="9180000">
                  <a:extLst>
                    <a:ext uri="{9D8B030D-6E8A-4147-A177-3AD203B41FA5}">
                      <a16:colId xmlns:a16="http://schemas.microsoft.com/office/drawing/2014/main" val="2920949029"/>
                    </a:ext>
                  </a:extLst>
                </a:gridCol>
              </a:tblGrid>
              <a:tr h="339221">
                <a:tc>
                  <a:txBody>
                    <a:bodyPr/>
                    <a:lstStyle/>
                    <a:p>
                      <a:pPr algn="ctr"/>
                      <a:r>
                        <a:rPr lang="ja" sz="1100" b="0" dirty="0">
                          <a:solidFill>
                            <a:schemeClr val="tx1"/>
                          </a:solidFill>
                        </a:rPr>
                        <a:t>➀</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kumimoji="1" lang="ja" sz="1000" b="0" i="0" kern="1200" dirty="0">
                          <a:solidFill>
                            <a:schemeClr val="tx1"/>
                          </a:solidFill>
                          <a:effectLst/>
                          <a:latin typeface="+mn-lt"/>
                          <a:ea typeface="+mn-ea"/>
                          <a:cs typeface="+mn-cs"/>
                        </a:rPr>
                        <a:t>公衆衛生、医療、または医療上の公益。データ主体または他の人の生命または健康に対する脅威を伴う緊急医療状況への対応など</a:t>
                      </a:r>
                      <a:endParaRPr lang="en-US" sz="1000" b="0" dirty="0">
                        <a:solidFill>
                          <a:schemeClr val="tx1"/>
                        </a:solidFill>
                      </a:endParaRP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55745205"/>
                  </a:ext>
                </a:extLst>
              </a:tr>
              <a:tr h="339221">
                <a:tc>
                  <a:txBody>
                    <a:bodyPr/>
                    <a:lstStyle/>
                    <a:p>
                      <a:pPr algn="ctr"/>
                      <a:r>
                        <a:rPr lang="ja" sz="1100" b="0" dirty="0">
                          <a:solidFill>
                            <a:schemeClr val="tx1"/>
                          </a:solidFill>
                        </a:rPr>
                        <a:t>➁</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kumimoji="1" lang="ja" sz="1000" b="0" i="0" kern="1200" dirty="0">
                          <a:solidFill>
                            <a:schemeClr val="tx1"/>
                          </a:solidFill>
                          <a:effectLst/>
                          <a:latin typeface="+mn-lt"/>
                          <a:ea typeface="+mn-ea"/>
                          <a:cs typeface="+mn-cs"/>
                        </a:rPr>
                        <a:t>統計の作成、科学的または歴史的な研究の実施</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30219740"/>
                  </a:ext>
                </a:extLst>
              </a:tr>
            </a:tbl>
          </a:graphicData>
        </a:graphic>
      </p:graphicFrame>
    </p:spTree>
    <p:extLst>
      <p:ext uri="{BB962C8B-B14F-4D97-AF65-F5344CB8AC3E}">
        <p14:creationId xmlns:p14="http://schemas.microsoft.com/office/powerpoint/2010/main" val="10798849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DC51B-467A-9C24-1815-9DE26A4B2F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99FFF6-C3F5-1EE3-D09F-D338525799D0}"/>
              </a:ext>
            </a:extLst>
          </p:cNvPr>
          <p:cNvSpPr>
            <a:spLocks noGrp="1"/>
          </p:cNvSpPr>
          <p:nvPr>
            <p:ph type="title"/>
          </p:nvPr>
        </p:nvSpPr>
        <p:spPr>
          <a:xfrm>
            <a:off x="200471" y="188550"/>
            <a:ext cx="9505055" cy="360050"/>
          </a:xfrm>
        </p:spPr>
        <p:txBody>
          <a:bodyPr vert="horz"/>
          <a:lstStyle/>
          <a:p>
            <a:r>
              <a:rPr lang="ja-JP" altLang="en-US" dirty="0"/>
              <a:t>バングラデシュ／医療関連／制度</a:t>
            </a:r>
            <a:endParaRPr kumimoji="1" lang="en-US" dirty="0"/>
          </a:p>
        </p:txBody>
      </p:sp>
      <p:sp>
        <p:nvSpPr>
          <p:cNvPr id="3" name="Text Placeholder 2">
            <a:extLst>
              <a:ext uri="{FF2B5EF4-FFF2-40B4-BE49-F238E27FC236}">
                <a16:creationId xmlns:a16="http://schemas.microsoft.com/office/drawing/2014/main" id="{92242C90-C2BB-67CE-81DB-686731A904E5}"/>
              </a:ext>
            </a:extLst>
          </p:cNvPr>
          <p:cNvSpPr>
            <a:spLocks noGrp="1"/>
          </p:cNvSpPr>
          <p:nvPr>
            <p:ph type="body" sz="quarter" idx="15"/>
          </p:nvPr>
        </p:nvSpPr>
        <p:spPr/>
        <p:txBody>
          <a:bodyPr/>
          <a:lstStyle/>
          <a:p>
            <a:r>
              <a:rPr kumimoji="1" lang="ja-JP" altLang="en-US" dirty="0"/>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40ECDB1C-78F7-5C76-E370-636CFED2366E}"/>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E761434F-D89A-BFBE-FFE3-05A58F5D27FC}"/>
              </a:ext>
            </a:extLst>
          </p:cNvPr>
          <p:cNvSpPr txBox="1"/>
          <p:nvPr/>
        </p:nvSpPr>
        <p:spPr>
          <a:xfrm>
            <a:off x="200471" y="12771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医療現場では、書面および口頭のコミュニケーションにおいて一般的に英語およびベンガル語が使用される。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FAD888D7-9ECC-794C-5212-B476EA8BE30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（出所）外務省「世界の医療事情」（</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Tree>
    <p:extLst>
      <p:ext uri="{BB962C8B-B14F-4D97-AF65-F5344CB8AC3E}">
        <p14:creationId xmlns:p14="http://schemas.microsoft.com/office/powerpoint/2010/main" val="4851352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vert="horz"/>
          <a:lstStyle/>
          <a:p>
            <a:r>
              <a:rPr lang="ja-JP" altLang="en-US" dirty="0"/>
              <a:t>バングラデシュ／医療関連／医療サービス</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grpSp>
        <p:nvGrpSpPr>
          <p:cNvPr id="5" name="グループ化 7"/>
          <p:cNvGrpSpPr/>
          <p:nvPr/>
        </p:nvGrpSpPr>
        <p:grpSpPr>
          <a:xfrm>
            <a:off x="347262" y="1639210"/>
            <a:ext cx="9340992"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347262" y="2010298"/>
            <a:ext cx="895114" cy="144016"/>
          </a:xfrm>
          <a:prstGeom prst="rect">
            <a:avLst/>
          </a:prstGeom>
          <a:noFill/>
        </p:spPr>
        <p:txBody>
          <a:bodyPr wrap="square" lIns="0" tIns="0" rIns="0" bIns="0" rtlCol="0" anchor="ctr" anchorCtr="0">
            <a:noAutofit/>
          </a:bodyPr>
          <a:lstStyle/>
          <a:p>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15" name="テキスト ボックス 14"/>
          <p:cNvSpPr txBox="1"/>
          <p:nvPr/>
        </p:nvSpPr>
        <p:spPr>
          <a:xfrm>
            <a:off x="355683" y="6247169"/>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Current Health Expenditure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sp>
        <p:nvSpPr>
          <p:cNvPr id="33"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医療サービスの市場規模は、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だった。</a:t>
            </a:r>
          </a:p>
        </p:txBody>
      </p:sp>
      <p:graphicFrame>
        <p:nvGraphicFramePr>
          <p:cNvPr id="54" name="Chart 53">
            <a:extLst>
              <a:ext uri="{FF2B5EF4-FFF2-40B4-BE49-F238E27FC236}">
                <a16:creationId xmlns:a16="http://schemas.microsoft.com/office/drawing/2014/main" id="{8950D4A3-97F3-4D08-FCA0-26B0B8CE04A0}"/>
              </a:ext>
            </a:extLst>
          </p:cNvPr>
          <p:cNvGraphicFramePr/>
          <p:nvPr>
            <p:custDataLst>
              <p:tags r:id="rId1"/>
            </p:custDataLst>
            <p:extLst>
              <p:ext uri="{D42A27DB-BD31-4B8C-83A1-F6EECF244321}">
                <p14:modId xmlns:p14="http://schemas.microsoft.com/office/powerpoint/2010/main" val="2433450542"/>
              </p:ext>
            </p:extLst>
          </p:nvPr>
        </p:nvGraphicFramePr>
        <p:xfrm>
          <a:off x="273050" y="2093913"/>
          <a:ext cx="9498013" cy="3890962"/>
        </p:xfrm>
        <a:graphic>
          <a:graphicData uri="http://schemas.openxmlformats.org/drawingml/2006/chart">
            <c:chart xmlns:c="http://schemas.openxmlformats.org/drawingml/2006/chart" xmlns:r="http://schemas.openxmlformats.org/officeDocument/2006/relationships" r:id="rId30"/>
          </a:graphicData>
        </a:graphic>
      </p:graphicFrame>
      <p:cxnSp>
        <p:nvCxnSpPr>
          <p:cNvPr id="11" name="Straight Connector 10">
            <a:extLst>
              <a:ext uri="{FF2B5EF4-FFF2-40B4-BE49-F238E27FC236}">
                <a16:creationId xmlns:a16="http://schemas.microsoft.com/office/drawing/2014/main" id="{47D9B7D2-A4F3-1105-F168-488E92D298FB}"/>
              </a:ext>
            </a:extLst>
          </p:cNvPr>
          <p:cNvCxnSpPr/>
          <p:nvPr>
            <p:custDataLst>
              <p:tags r:id="rId2"/>
            </p:custDataLst>
          </p:nvPr>
        </p:nvCxnSpPr>
        <p:spPr bwMode="auto">
          <a:xfrm flipV="1">
            <a:off x="549275" y="2090738"/>
            <a:ext cx="8943975" cy="2620963"/>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3" name="テキスト プレースホルダ 9">
            <a:extLst>
              <a:ext uri="{FF2B5EF4-FFF2-40B4-BE49-F238E27FC236}">
                <a16:creationId xmlns:a16="http://schemas.microsoft.com/office/drawing/2014/main" id="{A45B4E11-977D-24C1-85E0-76AFABED3605}"/>
              </a:ext>
            </a:extLst>
          </p:cNvPr>
          <p:cNvSpPr>
            <a:spLocks/>
          </p:cNvSpPr>
          <p:nvPr>
            <p:custDataLst>
              <p:tags r:id="rId3"/>
            </p:custDataLst>
          </p:nvPr>
        </p:nvSpPr>
        <p:spPr bwMode="auto">
          <a:xfrm>
            <a:off x="403225" y="58023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21D7860-C194-4985-8303-0AE835E05149}" type="datetime'''''''''20''''''''0''''''''''''''''''''0'''''''''''''">
              <a:rPr lang="en-US" altLang="en-US" sz="1000" smtClean="0"/>
              <a:pPr/>
              <a:t>2000</a:t>
            </a:fld>
            <a:endParaRPr lang="ja-JP" altLang="en-US" sz="1000"/>
          </a:p>
        </p:txBody>
      </p:sp>
      <p:sp>
        <p:nvSpPr>
          <p:cNvPr id="16" name="テキスト プレースホルダ 9">
            <a:extLst>
              <a:ext uri="{FF2B5EF4-FFF2-40B4-BE49-F238E27FC236}">
                <a16:creationId xmlns:a16="http://schemas.microsoft.com/office/drawing/2014/main" id="{C229B432-CC44-F77A-4E65-1B0E1860EFED}"/>
              </a:ext>
            </a:extLst>
          </p:cNvPr>
          <p:cNvSpPr>
            <a:spLocks/>
          </p:cNvSpPr>
          <p:nvPr>
            <p:custDataLst>
              <p:tags r:id="rId4"/>
            </p:custDataLst>
          </p:nvPr>
        </p:nvSpPr>
        <p:spPr bwMode="auto">
          <a:xfrm>
            <a:off x="792163" y="58023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42828C-5EE1-48F7-BE18-2D5DF35B0C7D}" type="datetime'''''''2''''0''''0''''''1'''''''''''''">
              <a:rPr lang="en-US" altLang="en-US" sz="1000" smtClean="0"/>
              <a:pPr/>
              <a:t>2001</a:t>
            </a:fld>
            <a:endParaRPr lang="ja-JP" altLang="en-US" sz="1000"/>
          </a:p>
        </p:txBody>
      </p:sp>
      <p:sp>
        <p:nvSpPr>
          <p:cNvPr id="17" name="テキスト プレースホルダ 9">
            <a:extLst>
              <a:ext uri="{FF2B5EF4-FFF2-40B4-BE49-F238E27FC236}">
                <a16:creationId xmlns:a16="http://schemas.microsoft.com/office/drawing/2014/main" id="{6DF5DEF3-6E5C-D476-AF6F-629814CD3C80}"/>
              </a:ext>
            </a:extLst>
          </p:cNvPr>
          <p:cNvSpPr>
            <a:spLocks/>
          </p:cNvSpPr>
          <p:nvPr>
            <p:custDataLst>
              <p:tags r:id="rId5"/>
            </p:custDataLst>
          </p:nvPr>
        </p:nvSpPr>
        <p:spPr bwMode="auto">
          <a:xfrm>
            <a:off x="1181100" y="58023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2D3D6B-41EA-4E57-8F57-DDC7E324A3B1}" type="datetime'''''''''''''''''2''''''''''0''0''''2'''">
              <a:rPr lang="en-US" altLang="en-US" sz="1000" smtClean="0"/>
              <a:pPr/>
              <a:t>2002</a:t>
            </a:fld>
            <a:endParaRPr lang="ja-JP" altLang="en-US" sz="1000"/>
          </a:p>
        </p:txBody>
      </p:sp>
      <p:sp>
        <p:nvSpPr>
          <p:cNvPr id="18" name="テキスト プレースホルダ 9">
            <a:extLst>
              <a:ext uri="{FF2B5EF4-FFF2-40B4-BE49-F238E27FC236}">
                <a16:creationId xmlns:a16="http://schemas.microsoft.com/office/drawing/2014/main" id="{39C5E884-4210-9142-89E2-F1F0564F341D}"/>
              </a:ext>
            </a:extLst>
          </p:cNvPr>
          <p:cNvSpPr>
            <a:spLocks/>
          </p:cNvSpPr>
          <p:nvPr>
            <p:custDataLst>
              <p:tags r:id="rId6"/>
            </p:custDataLst>
          </p:nvPr>
        </p:nvSpPr>
        <p:spPr bwMode="auto">
          <a:xfrm>
            <a:off x="1570038" y="58023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6F423E7-5A12-4A3D-BF69-E703662CE039}" type="datetime'''''''''''2''''''''0''''''''0''''''''''''''3'''''''''''">
              <a:rPr lang="en-US" altLang="en-US" sz="1000" smtClean="0"/>
              <a:pPr/>
              <a:t>2003</a:t>
            </a:fld>
            <a:endParaRPr lang="ja-JP" altLang="en-US" sz="1000"/>
          </a:p>
        </p:txBody>
      </p:sp>
      <p:sp>
        <p:nvSpPr>
          <p:cNvPr id="19" name="テキスト プレースホルダ 9">
            <a:extLst>
              <a:ext uri="{FF2B5EF4-FFF2-40B4-BE49-F238E27FC236}">
                <a16:creationId xmlns:a16="http://schemas.microsoft.com/office/drawing/2014/main" id="{DDFCC48F-0C7C-43BD-B566-C059DF1EC619}"/>
              </a:ext>
            </a:extLst>
          </p:cNvPr>
          <p:cNvSpPr>
            <a:spLocks/>
          </p:cNvSpPr>
          <p:nvPr>
            <p:custDataLst>
              <p:tags r:id="rId7"/>
            </p:custDataLst>
          </p:nvPr>
        </p:nvSpPr>
        <p:spPr bwMode="auto">
          <a:xfrm>
            <a:off x="1958975" y="58023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FB43C50-173C-477F-AD84-B80F980CCF93}" type="datetime'''''''''20''''''''''''''''''''0''''''4'''''''''''''''''''">
              <a:rPr lang="en-US" altLang="en-US" sz="1000" smtClean="0"/>
              <a:pPr/>
              <a:t>2004</a:t>
            </a:fld>
            <a:endParaRPr lang="ja-JP" altLang="en-US" sz="1000"/>
          </a:p>
        </p:txBody>
      </p:sp>
      <p:sp>
        <p:nvSpPr>
          <p:cNvPr id="20" name="テキスト プレースホルダ 9">
            <a:extLst>
              <a:ext uri="{FF2B5EF4-FFF2-40B4-BE49-F238E27FC236}">
                <a16:creationId xmlns:a16="http://schemas.microsoft.com/office/drawing/2014/main" id="{E4987CC3-E9F6-A36D-BEFD-0903B8FB517F}"/>
              </a:ext>
            </a:extLst>
          </p:cNvPr>
          <p:cNvSpPr>
            <a:spLocks/>
          </p:cNvSpPr>
          <p:nvPr>
            <p:custDataLst>
              <p:tags r:id="rId8"/>
            </p:custDataLst>
          </p:nvPr>
        </p:nvSpPr>
        <p:spPr bwMode="auto">
          <a:xfrm>
            <a:off x="2347913" y="58023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8CF747-97A5-4DCB-980F-7A336063640E}" type="datetime'''''''''''''''20''''''''''''''''0''''5'''''''''''">
              <a:rPr lang="en-US" altLang="en-US" sz="1000" smtClean="0"/>
              <a:pPr/>
              <a:t>2005</a:t>
            </a:fld>
            <a:endParaRPr lang="ja-JP" altLang="en-US" sz="1000"/>
          </a:p>
        </p:txBody>
      </p:sp>
      <p:sp>
        <p:nvSpPr>
          <p:cNvPr id="21" name="テキスト プレースホルダ 9">
            <a:extLst>
              <a:ext uri="{FF2B5EF4-FFF2-40B4-BE49-F238E27FC236}">
                <a16:creationId xmlns:a16="http://schemas.microsoft.com/office/drawing/2014/main" id="{23CC47E5-BFD4-EBF5-020A-725C5EBD0079}"/>
              </a:ext>
            </a:extLst>
          </p:cNvPr>
          <p:cNvSpPr>
            <a:spLocks/>
          </p:cNvSpPr>
          <p:nvPr>
            <p:custDataLst>
              <p:tags r:id="rId9"/>
            </p:custDataLst>
          </p:nvPr>
        </p:nvSpPr>
        <p:spPr bwMode="auto">
          <a:xfrm>
            <a:off x="2736850" y="58023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922594-96BB-4E5B-8E5B-58199C49B9D3}" type="datetime'2''''''''''''''''''0''''''''''0''''''''''''''''''6'''''''">
              <a:rPr lang="en-US" altLang="en-US" sz="1000" smtClean="0"/>
              <a:pPr/>
              <a:t>2006</a:t>
            </a:fld>
            <a:endParaRPr lang="ja-JP" altLang="en-US" sz="1000"/>
          </a:p>
        </p:txBody>
      </p:sp>
      <p:sp>
        <p:nvSpPr>
          <p:cNvPr id="22" name="テキスト プレースホルダ 9">
            <a:extLst>
              <a:ext uri="{FF2B5EF4-FFF2-40B4-BE49-F238E27FC236}">
                <a16:creationId xmlns:a16="http://schemas.microsoft.com/office/drawing/2014/main" id="{61451749-4A9C-A9F5-0E95-9F830D8189C6}"/>
              </a:ext>
            </a:extLst>
          </p:cNvPr>
          <p:cNvSpPr>
            <a:spLocks/>
          </p:cNvSpPr>
          <p:nvPr>
            <p:custDataLst>
              <p:tags r:id="rId10"/>
            </p:custDataLst>
          </p:nvPr>
        </p:nvSpPr>
        <p:spPr bwMode="auto">
          <a:xfrm>
            <a:off x="3125788" y="58023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439F51E-A787-4FB1-8B44-A64667A92DC7}" type="datetime'''''''''2''00''7'''''''''''''''''''''''''''''''''''''''''''''">
              <a:rPr lang="en-US" altLang="en-US" sz="1000" smtClean="0"/>
              <a:pPr/>
              <a:t>2007</a:t>
            </a:fld>
            <a:endParaRPr lang="ja-JP" altLang="en-US" sz="1000"/>
          </a:p>
        </p:txBody>
      </p:sp>
      <p:sp>
        <p:nvSpPr>
          <p:cNvPr id="23" name="テキスト プレースホルダ 9">
            <a:extLst>
              <a:ext uri="{FF2B5EF4-FFF2-40B4-BE49-F238E27FC236}">
                <a16:creationId xmlns:a16="http://schemas.microsoft.com/office/drawing/2014/main" id="{0616BAFF-75DE-E0DF-FF2D-D0BB0DD7CB9F}"/>
              </a:ext>
            </a:extLst>
          </p:cNvPr>
          <p:cNvSpPr>
            <a:spLocks/>
          </p:cNvSpPr>
          <p:nvPr>
            <p:custDataLst>
              <p:tags r:id="rId11"/>
            </p:custDataLst>
          </p:nvPr>
        </p:nvSpPr>
        <p:spPr bwMode="auto">
          <a:xfrm>
            <a:off x="3514725" y="58023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675A3E4-8CAE-4177-84AF-FC8E2BC7DC59}" type="datetime'''''''2''''''''''''''''''0''''''''''''0''''''''8'''''''''''''">
              <a:rPr lang="en-US" altLang="en-US" sz="1000" smtClean="0"/>
              <a:pPr/>
              <a:t>2008</a:t>
            </a:fld>
            <a:endParaRPr lang="ja-JP" altLang="en-US" sz="1000"/>
          </a:p>
        </p:txBody>
      </p:sp>
      <p:sp>
        <p:nvSpPr>
          <p:cNvPr id="24" name="テキスト プレースホルダ 9">
            <a:extLst>
              <a:ext uri="{FF2B5EF4-FFF2-40B4-BE49-F238E27FC236}">
                <a16:creationId xmlns:a16="http://schemas.microsoft.com/office/drawing/2014/main" id="{970723E5-D06A-FB84-63D5-E437F44F6A0F}"/>
              </a:ext>
            </a:extLst>
          </p:cNvPr>
          <p:cNvSpPr>
            <a:spLocks/>
          </p:cNvSpPr>
          <p:nvPr>
            <p:custDataLst>
              <p:tags r:id="rId12"/>
            </p:custDataLst>
          </p:nvPr>
        </p:nvSpPr>
        <p:spPr bwMode="auto">
          <a:xfrm>
            <a:off x="3903663" y="58023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3A59E57-3EF1-42CE-813E-461A4E7176BE}" type="datetime'20''''''''''''''''''''0''''''''''''''''''''''''''9'''''''">
              <a:rPr lang="en-US" altLang="en-US" sz="1000" smtClean="0"/>
              <a:pPr/>
              <a:t>2009</a:t>
            </a:fld>
            <a:endParaRPr lang="ja-JP" altLang="en-US" sz="1000"/>
          </a:p>
        </p:txBody>
      </p:sp>
      <p:sp>
        <p:nvSpPr>
          <p:cNvPr id="25" name="テキスト プレースホルダ 9">
            <a:extLst>
              <a:ext uri="{FF2B5EF4-FFF2-40B4-BE49-F238E27FC236}">
                <a16:creationId xmlns:a16="http://schemas.microsoft.com/office/drawing/2014/main" id="{6538518D-3D81-1018-26A0-0D0C49886772}"/>
              </a:ext>
            </a:extLst>
          </p:cNvPr>
          <p:cNvSpPr>
            <a:spLocks/>
          </p:cNvSpPr>
          <p:nvPr>
            <p:custDataLst>
              <p:tags r:id="rId13"/>
            </p:custDataLst>
          </p:nvPr>
        </p:nvSpPr>
        <p:spPr bwMode="auto">
          <a:xfrm>
            <a:off x="4292600" y="58023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90809F1-1236-4CA4-A6C4-5F737EB72D63}" type="datetime'2''''''''''''''''''''''0''''''''''''''1''''0'''''">
              <a:rPr lang="en-US" altLang="en-US" sz="1000" smtClean="0"/>
              <a:pPr/>
              <a:t>2010</a:t>
            </a:fld>
            <a:endParaRPr lang="ja-JP" altLang="en-US" sz="1000"/>
          </a:p>
        </p:txBody>
      </p:sp>
      <p:sp>
        <p:nvSpPr>
          <p:cNvPr id="26" name="テキスト プレースホルダ 9">
            <a:extLst>
              <a:ext uri="{FF2B5EF4-FFF2-40B4-BE49-F238E27FC236}">
                <a16:creationId xmlns:a16="http://schemas.microsoft.com/office/drawing/2014/main" id="{21EC3981-DE1E-3ABD-7FC0-D580B7CC584D}"/>
              </a:ext>
            </a:extLst>
          </p:cNvPr>
          <p:cNvSpPr>
            <a:spLocks/>
          </p:cNvSpPr>
          <p:nvPr>
            <p:custDataLst>
              <p:tags r:id="rId14"/>
            </p:custDataLst>
          </p:nvPr>
        </p:nvSpPr>
        <p:spPr bwMode="auto">
          <a:xfrm>
            <a:off x="4681538" y="58023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225B40-3603-4AFA-9571-358AA152E076}" type="datetime'''''''''''''''''''''''''''''''2''''''''0''''''''''''11'''">
              <a:rPr lang="en-US" altLang="en-US" sz="1000" smtClean="0"/>
              <a:pPr/>
              <a:t>2011</a:t>
            </a:fld>
            <a:endParaRPr lang="ja-JP" altLang="en-US" sz="1000"/>
          </a:p>
        </p:txBody>
      </p:sp>
      <p:sp>
        <p:nvSpPr>
          <p:cNvPr id="27" name="テキスト プレースホルダ 9">
            <a:extLst>
              <a:ext uri="{FF2B5EF4-FFF2-40B4-BE49-F238E27FC236}">
                <a16:creationId xmlns:a16="http://schemas.microsoft.com/office/drawing/2014/main" id="{FD4AA2E9-F17F-89E1-6F42-42F5BD84B323}"/>
              </a:ext>
            </a:extLst>
          </p:cNvPr>
          <p:cNvSpPr>
            <a:spLocks/>
          </p:cNvSpPr>
          <p:nvPr>
            <p:custDataLst>
              <p:tags r:id="rId15"/>
            </p:custDataLst>
          </p:nvPr>
        </p:nvSpPr>
        <p:spPr bwMode="auto">
          <a:xfrm>
            <a:off x="5070475" y="58023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ACC6A42-C747-4AA8-AF7B-BFF29A2A9D80}" type="datetime'''''''''''''''2''''''''01''''''''''''''''2'''''''''''">
              <a:rPr lang="en-US" altLang="en-US" sz="1000" smtClean="0"/>
              <a:pPr/>
              <a:t>2012</a:t>
            </a:fld>
            <a:endParaRPr lang="ja-JP" altLang="en-US" sz="1000"/>
          </a:p>
        </p:txBody>
      </p:sp>
      <p:sp>
        <p:nvSpPr>
          <p:cNvPr id="28" name="テキスト プレースホルダ 9">
            <a:extLst>
              <a:ext uri="{FF2B5EF4-FFF2-40B4-BE49-F238E27FC236}">
                <a16:creationId xmlns:a16="http://schemas.microsoft.com/office/drawing/2014/main" id="{3E7E45C6-478B-03A3-E2F9-7FC4FE8EF608}"/>
              </a:ext>
            </a:extLst>
          </p:cNvPr>
          <p:cNvSpPr>
            <a:spLocks/>
          </p:cNvSpPr>
          <p:nvPr>
            <p:custDataLst>
              <p:tags r:id="rId16"/>
            </p:custDataLst>
          </p:nvPr>
        </p:nvSpPr>
        <p:spPr bwMode="auto">
          <a:xfrm>
            <a:off x="5457825" y="58023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0B02388-0ED7-4B46-9194-23BF56173774}" type="datetime'''''''2''''''''''01''''''3'''''''''''">
              <a:rPr lang="en-US" altLang="en-US" sz="1000" smtClean="0"/>
              <a:pPr/>
              <a:t>2013</a:t>
            </a:fld>
            <a:endParaRPr lang="ja-JP" altLang="en-US" sz="1000"/>
          </a:p>
        </p:txBody>
      </p:sp>
      <p:sp>
        <p:nvSpPr>
          <p:cNvPr id="29" name="テキスト プレースホルダ 9">
            <a:extLst>
              <a:ext uri="{FF2B5EF4-FFF2-40B4-BE49-F238E27FC236}">
                <a16:creationId xmlns:a16="http://schemas.microsoft.com/office/drawing/2014/main" id="{5DA60DBB-3AF8-0ED3-A521-3E4BDC67E883}"/>
              </a:ext>
            </a:extLst>
          </p:cNvPr>
          <p:cNvSpPr>
            <a:spLocks/>
          </p:cNvSpPr>
          <p:nvPr>
            <p:custDataLst>
              <p:tags r:id="rId17"/>
            </p:custDataLst>
          </p:nvPr>
        </p:nvSpPr>
        <p:spPr bwMode="auto">
          <a:xfrm>
            <a:off x="5846763" y="58023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31FDF9-9947-4E69-9E47-974DDD73EA6F}" type="datetime'''''''20''''''14'''''''''''''''''''''''''''''">
              <a:rPr lang="en-US" altLang="en-US" sz="1000" smtClean="0"/>
              <a:pPr/>
              <a:t>2014</a:t>
            </a:fld>
            <a:endParaRPr lang="ja-JP" altLang="en-US" sz="1000"/>
          </a:p>
        </p:txBody>
      </p:sp>
      <p:sp>
        <p:nvSpPr>
          <p:cNvPr id="30" name="テキスト プレースホルダ 9">
            <a:extLst>
              <a:ext uri="{FF2B5EF4-FFF2-40B4-BE49-F238E27FC236}">
                <a16:creationId xmlns:a16="http://schemas.microsoft.com/office/drawing/2014/main" id="{2C320DB6-01C0-2317-F3B4-D96ACEB55D94}"/>
              </a:ext>
            </a:extLst>
          </p:cNvPr>
          <p:cNvSpPr>
            <a:spLocks/>
          </p:cNvSpPr>
          <p:nvPr>
            <p:custDataLst>
              <p:tags r:id="rId18"/>
            </p:custDataLst>
          </p:nvPr>
        </p:nvSpPr>
        <p:spPr bwMode="auto">
          <a:xfrm>
            <a:off x="6235700" y="58023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F1C18D-1FC0-4252-AE7D-DC09A7366D46}" type="datetime'''2''''''''''''''''''''''01''''5'''''''''''">
              <a:rPr lang="en-US" altLang="en-US" sz="1000" smtClean="0"/>
              <a:pPr/>
              <a:t>2015</a:t>
            </a:fld>
            <a:endParaRPr lang="ja-JP" altLang="en-US" sz="1000"/>
          </a:p>
        </p:txBody>
      </p:sp>
      <p:sp>
        <p:nvSpPr>
          <p:cNvPr id="31" name="テキスト プレースホルダ 9">
            <a:extLst>
              <a:ext uri="{FF2B5EF4-FFF2-40B4-BE49-F238E27FC236}">
                <a16:creationId xmlns:a16="http://schemas.microsoft.com/office/drawing/2014/main" id="{0E95CA3D-04E4-A596-4902-CE354726746A}"/>
              </a:ext>
            </a:extLst>
          </p:cNvPr>
          <p:cNvSpPr>
            <a:spLocks/>
          </p:cNvSpPr>
          <p:nvPr>
            <p:custDataLst>
              <p:tags r:id="rId19"/>
            </p:custDataLst>
          </p:nvPr>
        </p:nvSpPr>
        <p:spPr bwMode="auto">
          <a:xfrm>
            <a:off x="6624638" y="58023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957B61-7387-48C8-B41F-B26DCD11F134}" type="datetime'''''2''''''''''''0''''''''''''''''''''1''6'''''''''''''''''''">
              <a:rPr lang="en-US" altLang="en-US" sz="1000" smtClean="0"/>
              <a:pPr/>
              <a:t>2016</a:t>
            </a:fld>
            <a:endParaRPr lang="ja-JP" altLang="en-US" sz="1000"/>
          </a:p>
        </p:txBody>
      </p:sp>
      <p:sp>
        <p:nvSpPr>
          <p:cNvPr id="32" name="テキスト プレースホルダ 9">
            <a:extLst>
              <a:ext uri="{FF2B5EF4-FFF2-40B4-BE49-F238E27FC236}">
                <a16:creationId xmlns:a16="http://schemas.microsoft.com/office/drawing/2014/main" id="{FF73C908-2D4D-A718-DF7F-7673DC932E14}"/>
              </a:ext>
            </a:extLst>
          </p:cNvPr>
          <p:cNvSpPr>
            <a:spLocks/>
          </p:cNvSpPr>
          <p:nvPr>
            <p:custDataLst>
              <p:tags r:id="rId20"/>
            </p:custDataLst>
          </p:nvPr>
        </p:nvSpPr>
        <p:spPr bwMode="auto">
          <a:xfrm>
            <a:off x="7013575" y="58023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3D5B3D7-F693-4E41-B483-E3F66F0AEF3F}" type="datetime'''''''''''''''''2''''''01''''''''''7'''''''''''">
              <a:rPr lang="en-US" altLang="en-US" sz="1000" smtClean="0"/>
              <a:pPr/>
              <a:t>2017</a:t>
            </a:fld>
            <a:endParaRPr lang="ja-JP" altLang="en-US" sz="1000"/>
          </a:p>
        </p:txBody>
      </p:sp>
      <p:sp>
        <p:nvSpPr>
          <p:cNvPr id="34" name="テキスト プレースホルダ 9">
            <a:extLst>
              <a:ext uri="{FF2B5EF4-FFF2-40B4-BE49-F238E27FC236}">
                <a16:creationId xmlns:a16="http://schemas.microsoft.com/office/drawing/2014/main" id="{92912487-EEE5-7008-A7F9-A06D22C1EB0F}"/>
              </a:ext>
            </a:extLst>
          </p:cNvPr>
          <p:cNvSpPr>
            <a:spLocks/>
          </p:cNvSpPr>
          <p:nvPr>
            <p:custDataLst>
              <p:tags r:id="rId21"/>
            </p:custDataLst>
          </p:nvPr>
        </p:nvSpPr>
        <p:spPr bwMode="auto">
          <a:xfrm>
            <a:off x="7402513" y="58023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F726B14-0065-45CE-9DD0-0755331BC0F4}" type="datetime'''2''''''''''''0''''''''''''1''''''''''''8'''''''''''">
              <a:rPr lang="en-US" altLang="en-US" sz="1000" smtClean="0"/>
              <a:pPr/>
              <a:t>2018</a:t>
            </a:fld>
            <a:endParaRPr lang="ja-JP" altLang="en-US" sz="1000"/>
          </a:p>
        </p:txBody>
      </p:sp>
      <p:sp>
        <p:nvSpPr>
          <p:cNvPr id="35" name="テキスト プレースホルダ 9">
            <a:extLst>
              <a:ext uri="{FF2B5EF4-FFF2-40B4-BE49-F238E27FC236}">
                <a16:creationId xmlns:a16="http://schemas.microsoft.com/office/drawing/2014/main" id="{CBDA5622-E6DB-8D57-EF49-C3D150700915}"/>
              </a:ext>
            </a:extLst>
          </p:cNvPr>
          <p:cNvSpPr>
            <a:spLocks/>
          </p:cNvSpPr>
          <p:nvPr>
            <p:custDataLst>
              <p:tags r:id="rId22"/>
            </p:custDataLst>
          </p:nvPr>
        </p:nvSpPr>
        <p:spPr bwMode="auto">
          <a:xfrm>
            <a:off x="7791450" y="58023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8FADC2-4090-487C-B40A-4B19985ECF5D}" type="datetime'''''''''2''''''''''''''''''''''''''''0''''''''''''''1''9'''">
              <a:rPr lang="en-US" altLang="en-US" sz="1000" smtClean="0"/>
              <a:pPr/>
              <a:t>2019</a:t>
            </a:fld>
            <a:endParaRPr lang="ja-JP" altLang="en-US" sz="1000"/>
          </a:p>
        </p:txBody>
      </p:sp>
      <p:sp>
        <p:nvSpPr>
          <p:cNvPr id="36" name="テキスト プレースホルダ 9">
            <a:extLst>
              <a:ext uri="{FF2B5EF4-FFF2-40B4-BE49-F238E27FC236}">
                <a16:creationId xmlns:a16="http://schemas.microsoft.com/office/drawing/2014/main" id="{7087F16C-6F17-5C36-491A-5EBD1500821E}"/>
              </a:ext>
            </a:extLst>
          </p:cNvPr>
          <p:cNvSpPr>
            <a:spLocks/>
          </p:cNvSpPr>
          <p:nvPr>
            <p:custDataLst>
              <p:tags r:id="rId23"/>
            </p:custDataLst>
          </p:nvPr>
        </p:nvSpPr>
        <p:spPr bwMode="auto">
          <a:xfrm>
            <a:off x="8180388" y="58023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B8CC51F-2C62-40EA-AF1B-ED605D1072FD}" type="datetime'''''''''''''''2''''0''''''''2''''''''''''0'''''''''''">
              <a:rPr lang="en-US" altLang="en-US" sz="1000" smtClean="0"/>
              <a:pPr/>
              <a:t>2020</a:t>
            </a:fld>
            <a:endParaRPr lang="ja-JP" altLang="en-US" sz="1000"/>
          </a:p>
        </p:txBody>
      </p:sp>
      <p:sp>
        <p:nvSpPr>
          <p:cNvPr id="37" name="テキスト プレースホルダ 9">
            <a:extLst>
              <a:ext uri="{FF2B5EF4-FFF2-40B4-BE49-F238E27FC236}">
                <a16:creationId xmlns:a16="http://schemas.microsoft.com/office/drawing/2014/main" id="{86EF7DC7-B7E4-1496-5116-9A13628EADE1}"/>
              </a:ext>
            </a:extLst>
          </p:cNvPr>
          <p:cNvSpPr>
            <a:spLocks/>
          </p:cNvSpPr>
          <p:nvPr>
            <p:custDataLst>
              <p:tags r:id="rId24"/>
            </p:custDataLst>
          </p:nvPr>
        </p:nvSpPr>
        <p:spPr bwMode="auto">
          <a:xfrm>
            <a:off x="8569325" y="58023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C0C1CEA-BBF9-46D6-992D-33B5F8D116C0}" type="datetime'2''''''''''''''''0''2''''''''1'">
              <a:rPr lang="en-US" altLang="en-US" sz="1000" smtClean="0"/>
              <a:pPr/>
              <a:t>2021</a:t>
            </a:fld>
            <a:endParaRPr lang="ja-JP" altLang="en-US" sz="1000"/>
          </a:p>
        </p:txBody>
      </p:sp>
      <p:sp>
        <p:nvSpPr>
          <p:cNvPr id="45" name="テキスト プレースホルダ 9">
            <a:extLst>
              <a:ext uri="{FF2B5EF4-FFF2-40B4-BE49-F238E27FC236}">
                <a16:creationId xmlns:a16="http://schemas.microsoft.com/office/drawing/2014/main" id="{AD8C5B2A-897B-AAA1-CD0E-63680E6C96D1}"/>
              </a:ext>
            </a:extLst>
          </p:cNvPr>
          <p:cNvSpPr>
            <a:spLocks/>
          </p:cNvSpPr>
          <p:nvPr>
            <p:custDataLst>
              <p:tags r:id="rId25"/>
            </p:custDataLst>
          </p:nvPr>
        </p:nvSpPr>
        <p:spPr bwMode="auto">
          <a:xfrm>
            <a:off x="8958263" y="58023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9DC1D4-BF93-4E1B-8186-2A909984A97C}" type="datetime'''''2''''''''''''''''''''''02''2'''''''''''''''''">
              <a:rPr lang="en-US" altLang="en-US" sz="1000" smtClean="0"/>
              <a:pPr/>
              <a:t>2022</a:t>
            </a:fld>
            <a:endParaRPr lang="ja-JP" altLang="en-US" sz="1000"/>
          </a:p>
        </p:txBody>
      </p:sp>
      <p:sp>
        <p:nvSpPr>
          <p:cNvPr id="46" name="テキスト プレースホルダ 9">
            <a:extLst>
              <a:ext uri="{FF2B5EF4-FFF2-40B4-BE49-F238E27FC236}">
                <a16:creationId xmlns:a16="http://schemas.microsoft.com/office/drawing/2014/main" id="{89F6D208-F9E5-DA34-8993-643B33E2A9D4}"/>
              </a:ext>
            </a:extLst>
          </p:cNvPr>
          <p:cNvSpPr>
            <a:spLocks/>
          </p:cNvSpPr>
          <p:nvPr>
            <p:custDataLst>
              <p:tags r:id="rId26"/>
            </p:custDataLst>
          </p:nvPr>
        </p:nvSpPr>
        <p:spPr bwMode="auto">
          <a:xfrm>
            <a:off x="9347200" y="58023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6CF29FB-FFDE-4FBC-A588-8AA119580278}" type="datetime'''''2''0''''''''''2''''''''''''''''''''''''3'''''''''''''''">
              <a:rPr lang="en-US" altLang="en-US" sz="1000" smtClean="0"/>
              <a:pPr/>
              <a:t>2023</a:t>
            </a:fld>
            <a:endParaRPr lang="ja-JP" altLang="en-US" sz="1000" dirty="0"/>
          </a:p>
        </p:txBody>
      </p:sp>
      <p:sp>
        <p:nvSpPr>
          <p:cNvPr id="39" name="テキスト プレースホルダ 9">
            <a:extLst>
              <a:ext uri="{FF2B5EF4-FFF2-40B4-BE49-F238E27FC236}">
                <a16:creationId xmlns:a16="http://schemas.microsoft.com/office/drawing/2014/main" id="{52FC824E-8CC8-13C3-3DC7-9C5838B30D0C}"/>
              </a:ext>
            </a:extLst>
          </p:cNvPr>
          <p:cNvSpPr>
            <a:spLocks/>
          </p:cNvSpPr>
          <p:nvPr>
            <p:custDataLst>
              <p:tags r:id="rId27"/>
            </p:custDataLst>
          </p:nvPr>
        </p:nvSpPr>
        <p:spPr bwMode="auto">
          <a:xfrm>
            <a:off x="4756150" y="3184525"/>
            <a:ext cx="530225" cy="431800"/>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A3611B8-BC8A-400A-8210-72DB581DFE22}" type="datetime'+''''''''''''''''''''''''''7''''''%'''">
              <a:rPr lang="en-US" altLang="en-US" sz="1000" b="1" smtClean="0">
                <a:effectLst/>
              </a:rPr>
              <a:pPr/>
              <a:t>+7%</a:t>
            </a:fld>
            <a:endParaRPr lang="en-US" altLang="en-US" sz="1000" b="1">
              <a:effectLst/>
            </a:endParaRPr>
          </a:p>
          <a:p>
            <a:pPr marL="0" indent="0" algn="ctr">
              <a:spcBef>
                <a:spcPct val="0"/>
              </a:spcBef>
              <a:buNone/>
            </a:pPr>
            <a:r>
              <a:rPr lang="en-US" altLang="en-US" sz="1000" b="1"/>
              <a:t>CAGR</a:t>
            </a:r>
          </a:p>
        </p:txBody>
      </p:sp>
    </p:spTree>
    <p:extLst>
      <p:ext uri="{BB962C8B-B14F-4D97-AF65-F5344CB8AC3E}">
        <p14:creationId xmlns:p14="http://schemas.microsoft.com/office/powerpoint/2010/main" val="2048560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バングラデシュ／医療関連／医療機器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sp>
        <p:nvSpPr>
          <p:cNvPr id="23" name="テキスト ボックス 22"/>
          <p:cNvSpPr txBox="1"/>
          <p:nvPr/>
        </p:nvSpPr>
        <p:spPr>
          <a:xfrm>
            <a:off x="204933" y="6641360"/>
            <a:ext cx="8496944" cy="144016"/>
          </a:xfrm>
          <a:prstGeom prst="rect">
            <a:avLst/>
          </a:prstGeom>
          <a:noFill/>
        </p:spPr>
        <p:txBody>
          <a:bodyPr wrap="square" lIns="0" tIns="0" rIns="0" bIns="0" rtlCol="0">
            <a:noAutofit/>
          </a:bodyPr>
          <a:lstStyle/>
          <a:p>
            <a:pPr marL="327025" indent="-32702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Bangladesh Investment Development Authority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Medical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Equipment&amp;Devices</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industry in Bangladesh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a:p>
            <a:pPr marL="327025" indent="-327025"/>
            <a:endPar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テキスト ボックス 16"/>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月現在、バングラデシュの医療機器市場は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4,200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の規模であった。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の年平均成長率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CARG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）を反映して、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年までに約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に拡大すると予想されている。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 name="グループ化 7">
            <a:extLst>
              <a:ext uri="{FF2B5EF4-FFF2-40B4-BE49-F238E27FC236}">
                <a16:creationId xmlns:a16="http://schemas.microsoft.com/office/drawing/2014/main" id="{6A80F52D-443D-105D-D834-24FBC4FEE46D}"/>
              </a:ext>
            </a:extLst>
          </p:cNvPr>
          <p:cNvGrpSpPr/>
          <p:nvPr/>
        </p:nvGrpSpPr>
        <p:grpSpPr>
          <a:xfrm>
            <a:off x="488504" y="1952229"/>
            <a:ext cx="8640960" cy="288032"/>
            <a:chOff x="4803500" y="2113806"/>
            <a:chExt cx="5626916" cy="288032"/>
          </a:xfrm>
        </p:grpSpPr>
        <p:cxnSp>
          <p:nvCxnSpPr>
            <p:cNvPr id="5" name="直線コネクタ 4">
              <a:extLst>
                <a:ext uri="{FF2B5EF4-FFF2-40B4-BE49-F238E27FC236}">
                  <a16:creationId xmlns:a16="http://schemas.microsoft.com/office/drawing/2014/main" id="{8F69A163-36B2-74F8-ED86-D310FC3CFEC1}"/>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ectangle 6">
              <a:extLst>
                <a:ext uri="{FF2B5EF4-FFF2-40B4-BE49-F238E27FC236}">
                  <a16:creationId xmlns:a16="http://schemas.microsoft.com/office/drawing/2014/main" id="{9209390C-401A-0F5A-C6F9-AD6194F2A95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医療機器の市場規模</a:t>
              </a:r>
              <a:endParaRPr lang="en-US" altLang="ja-JP" sz="1400" baseline="30000" dirty="0">
                <a:solidFill>
                  <a:srgbClr val="000000"/>
                </a:solidFill>
                <a:latin typeface="Arial Black" pitchFamily="34" charset="0"/>
                <a:ea typeface="HGP創英角ｺﾞｼｯｸUB" pitchFamily="50" charset="-128"/>
              </a:endParaRPr>
            </a:p>
          </p:txBody>
        </p:sp>
      </p:grpSp>
      <p:graphicFrame>
        <p:nvGraphicFramePr>
          <p:cNvPr id="7" name="Chart 55">
            <a:extLst>
              <a:ext uri="{FF2B5EF4-FFF2-40B4-BE49-F238E27FC236}">
                <a16:creationId xmlns:a16="http://schemas.microsoft.com/office/drawing/2014/main" id="{1A74F5DE-E058-9894-B530-2406BEC4FDC5}"/>
              </a:ext>
            </a:extLst>
          </p:cNvPr>
          <p:cNvGraphicFramePr/>
          <p:nvPr>
            <p:custDataLst>
              <p:tags r:id="rId1"/>
            </p:custDataLst>
            <p:extLst>
              <p:ext uri="{D42A27DB-BD31-4B8C-83A1-F6EECF244321}">
                <p14:modId xmlns:p14="http://schemas.microsoft.com/office/powerpoint/2010/main" val="2349617857"/>
              </p:ext>
            </p:extLst>
          </p:nvPr>
        </p:nvGraphicFramePr>
        <p:xfrm>
          <a:off x="614363" y="2533721"/>
          <a:ext cx="8742362" cy="3549650"/>
        </p:xfrm>
        <a:graphic>
          <a:graphicData uri="http://schemas.openxmlformats.org/drawingml/2006/chart">
            <c:chart xmlns:c="http://schemas.openxmlformats.org/drawingml/2006/chart" xmlns:r="http://schemas.openxmlformats.org/officeDocument/2006/relationships" r:id="rId18"/>
          </a:graphicData>
        </a:graphic>
      </p:graphicFrame>
      <p:sp>
        <p:nvSpPr>
          <p:cNvPr id="8" name="テキスト プレースホルダ 9">
            <a:extLst>
              <a:ext uri="{FF2B5EF4-FFF2-40B4-BE49-F238E27FC236}">
                <a16:creationId xmlns:a16="http://schemas.microsoft.com/office/drawing/2014/main" id="{9BFA4122-CC3B-195D-C264-52115B7CB9D9}"/>
              </a:ext>
            </a:extLst>
          </p:cNvPr>
          <p:cNvSpPr>
            <a:spLocks noGrp="1"/>
          </p:cNvSpPr>
          <p:nvPr>
            <p:custDataLst>
              <p:tags r:id="rId2"/>
            </p:custDataLst>
          </p:nvPr>
        </p:nvSpPr>
        <p:spPr bwMode="gray">
          <a:xfrm>
            <a:off x="498475" y="5924621"/>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CA562307-2437-42F3-83C5-2DA52DD77C2C}" type="datetime'''''''0'''''''''''''''''''''''''''''">
              <a:rPr lang="en-US" altLang="en-US" sz="1000" smtClean="0"/>
              <a:pPr marL="0" indent="0" algn="r">
                <a:spcBef>
                  <a:spcPct val="0"/>
                </a:spcBef>
                <a:buNone/>
              </a:pPr>
              <a:t>0</a:t>
            </a:fld>
            <a:endParaRPr lang="ja-JP" altLang="en-US" sz="800">
              <a:sym typeface="+mn-lt"/>
            </a:endParaRPr>
          </a:p>
        </p:txBody>
      </p:sp>
      <p:sp>
        <p:nvSpPr>
          <p:cNvPr id="9" name="テキスト プレースホルダ 9">
            <a:extLst>
              <a:ext uri="{FF2B5EF4-FFF2-40B4-BE49-F238E27FC236}">
                <a16:creationId xmlns:a16="http://schemas.microsoft.com/office/drawing/2014/main" id="{5F4B5F6F-1F7C-1D39-EC6C-924ECDE359FC}"/>
              </a:ext>
            </a:extLst>
          </p:cNvPr>
          <p:cNvSpPr>
            <a:spLocks noGrp="1"/>
          </p:cNvSpPr>
          <p:nvPr>
            <p:custDataLst>
              <p:tags r:id="rId3"/>
            </p:custDataLst>
          </p:nvPr>
        </p:nvSpPr>
        <p:spPr bwMode="gray">
          <a:xfrm>
            <a:off x="428625" y="4233672"/>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800" noProof="1">
                <a:sym typeface="+mn-lt"/>
              </a:rPr>
              <a:t>5</a:t>
            </a:r>
            <a:endParaRPr lang="ja-JP" altLang="en-US" sz="800">
              <a:sym typeface="+mn-lt"/>
            </a:endParaRPr>
          </a:p>
        </p:txBody>
      </p:sp>
      <p:sp>
        <p:nvSpPr>
          <p:cNvPr id="10" name="テキスト プレースホルダ 9">
            <a:extLst>
              <a:ext uri="{FF2B5EF4-FFF2-40B4-BE49-F238E27FC236}">
                <a16:creationId xmlns:a16="http://schemas.microsoft.com/office/drawing/2014/main" id="{BFDBF6A0-F739-B2E9-F4B4-4D50B11E214F}"/>
              </a:ext>
            </a:extLst>
          </p:cNvPr>
          <p:cNvSpPr>
            <a:spLocks noGrp="1"/>
          </p:cNvSpPr>
          <p:nvPr>
            <p:custDataLst>
              <p:tags r:id="rId4"/>
            </p:custDataLst>
          </p:nvPr>
        </p:nvSpPr>
        <p:spPr bwMode="gray">
          <a:xfrm>
            <a:off x="428625" y="2562571"/>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800" noProof="1">
                <a:sym typeface="+mn-lt"/>
              </a:rPr>
              <a:t>10</a:t>
            </a:r>
            <a:endParaRPr lang="ja-JP" altLang="en-US" sz="800">
              <a:sym typeface="+mn-lt"/>
            </a:endParaRPr>
          </a:p>
        </p:txBody>
      </p:sp>
      <p:cxnSp>
        <p:nvCxnSpPr>
          <p:cNvPr id="12" name="直線コネクタ 11">
            <a:extLst>
              <a:ext uri="{FF2B5EF4-FFF2-40B4-BE49-F238E27FC236}">
                <a16:creationId xmlns:a16="http://schemas.microsoft.com/office/drawing/2014/main" id="{70870383-F237-A39A-A323-690037934BCE}"/>
              </a:ext>
            </a:extLst>
          </p:cNvPr>
          <p:cNvCxnSpPr>
            <a:cxnSpLocks/>
          </p:cNvCxnSpPr>
          <p:nvPr>
            <p:custDataLst>
              <p:tags r:id="rId5"/>
            </p:custDataLst>
          </p:nvPr>
        </p:nvCxnSpPr>
        <p:spPr bwMode="gray">
          <a:xfrm flipV="1">
            <a:off x="903310" y="2776378"/>
            <a:ext cx="8155926" cy="2055661"/>
          </a:xfrm>
          <a:prstGeom prst="line">
            <a:avLst/>
          </a:prstGeom>
          <a:ln w="28575" cap="flat" cmpd="sng" algn="ctr">
            <a:solidFill>
              <a:srgbClr val="808080"/>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テキスト プレースホルダ 9">
            <a:extLst>
              <a:ext uri="{FF2B5EF4-FFF2-40B4-BE49-F238E27FC236}">
                <a16:creationId xmlns:a16="http://schemas.microsoft.com/office/drawing/2014/main" id="{C6C8F579-4B28-82C2-2DDE-2DF1AA833286}"/>
              </a:ext>
            </a:extLst>
          </p:cNvPr>
          <p:cNvSpPr>
            <a:spLocks noGrp="1"/>
          </p:cNvSpPr>
          <p:nvPr>
            <p:custDataLst>
              <p:tags r:id="rId6"/>
            </p:custDataLst>
          </p:nvPr>
        </p:nvSpPr>
        <p:spPr bwMode="auto">
          <a:xfrm>
            <a:off x="1018810" y="604343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800" noProof="1">
                <a:sym typeface="+mn-lt"/>
              </a:rPr>
              <a:t>2015-16</a:t>
            </a:r>
            <a:endParaRPr kumimoji="0" lang="ja-JP" altLang="en-US" sz="800">
              <a:sym typeface="+mn-lt"/>
            </a:endParaRPr>
          </a:p>
        </p:txBody>
      </p:sp>
      <p:sp>
        <p:nvSpPr>
          <p:cNvPr id="15" name="テキスト プレースホルダ 9">
            <a:extLst>
              <a:ext uri="{FF2B5EF4-FFF2-40B4-BE49-F238E27FC236}">
                <a16:creationId xmlns:a16="http://schemas.microsoft.com/office/drawing/2014/main" id="{16033871-59D8-966D-E556-8EBA070DDDB5}"/>
              </a:ext>
            </a:extLst>
          </p:cNvPr>
          <p:cNvSpPr>
            <a:spLocks noGrp="1"/>
          </p:cNvSpPr>
          <p:nvPr>
            <p:custDataLst>
              <p:tags r:id="rId7"/>
            </p:custDataLst>
          </p:nvPr>
        </p:nvSpPr>
        <p:spPr bwMode="auto">
          <a:xfrm>
            <a:off x="5218107" y="3376295"/>
            <a:ext cx="1070845" cy="539485"/>
          </a:xfrm>
          <a:prstGeom prst="ellipse">
            <a:avLst/>
          </a:prstGeom>
          <a:solidFill>
            <a:schemeClr val="accent1"/>
          </a:solidFill>
          <a:ln w="9525">
            <a:solidFill>
              <a:srgbClr val="808080"/>
            </a:solidFill>
          </a:ln>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200" b="1" noProof="1">
                <a:solidFill>
                  <a:schemeClr val="bg1"/>
                </a:solidFill>
              </a:rPr>
              <a:t>CAGR</a:t>
            </a:r>
            <a:r>
              <a:rPr lang="ja-JP" altLang="en-US" sz="1200" b="1" noProof="1">
                <a:solidFill>
                  <a:schemeClr val="bg1"/>
                </a:solidFill>
              </a:rPr>
              <a:t>：</a:t>
            </a:r>
            <a:br>
              <a:rPr lang="en-US" altLang="ja-JP" sz="1200" b="1" noProof="1">
                <a:solidFill>
                  <a:schemeClr val="bg1"/>
                </a:solidFill>
              </a:rPr>
            </a:br>
            <a:r>
              <a:rPr lang="en-US" altLang="ja-JP" sz="1200" b="1" noProof="1">
                <a:solidFill>
                  <a:schemeClr val="bg1"/>
                </a:solidFill>
              </a:rPr>
              <a:t>15.3%</a:t>
            </a:r>
            <a:endParaRPr kumimoji="0" lang="ja-JP" altLang="en-US" sz="1050" b="1" dirty="0">
              <a:solidFill>
                <a:schemeClr val="bg1"/>
              </a:solidFill>
              <a:sym typeface="+mn-lt"/>
            </a:endParaRPr>
          </a:p>
        </p:txBody>
      </p:sp>
      <p:sp>
        <p:nvSpPr>
          <p:cNvPr id="16" name="テキスト プレースホルダ 9">
            <a:extLst>
              <a:ext uri="{FF2B5EF4-FFF2-40B4-BE49-F238E27FC236}">
                <a16:creationId xmlns:a16="http://schemas.microsoft.com/office/drawing/2014/main" id="{122ACC37-1CFB-891F-90AE-AE76CD1E54E6}"/>
              </a:ext>
            </a:extLst>
          </p:cNvPr>
          <p:cNvSpPr>
            <a:spLocks noGrp="1"/>
          </p:cNvSpPr>
          <p:nvPr>
            <p:custDataLst>
              <p:tags r:id="rId8"/>
            </p:custDataLst>
          </p:nvPr>
        </p:nvSpPr>
        <p:spPr bwMode="auto">
          <a:xfrm>
            <a:off x="1897251" y="604343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800" noProof="1">
                <a:sym typeface="+mn-lt"/>
              </a:rPr>
              <a:t>16-17</a:t>
            </a:r>
            <a:endParaRPr kumimoji="0" lang="ja-JP" altLang="en-US" sz="800">
              <a:sym typeface="+mn-lt"/>
            </a:endParaRPr>
          </a:p>
        </p:txBody>
      </p:sp>
      <p:sp>
        <p:nvSpPr>
          <p:cNvPr id="17" name="テキスト プレースホルダ 9">
            <a:extLst>
              <a:ext uri="{FF2B5EF4-FFF2-40B4-BE49-F238E27FC236}">
                <a16:creationId xmlns:a16="http://schemas.microsoft.com/office/drawing/2014/main" id="{B563A7A6-A293-6987-A7C9-AEF934AE4505}"/>
              </a:ext>
            </a:extLst>
          </p:cNvPr>
          <p:cNvSpPr>
            <a:spLocks noGrp="1"/>
          </p:cNvSpPr>
          <p:nvPr>
            <p:custDataLst>
              <p:tags r:id="rId9"/>
            </p:custDataLst>
          </p:nvPr>
        </p:nvSpPr>
        <p:spPr bwMode="auto">
          <a:xfrm>
            <a:off x="2735164" y="604343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800" noProof="1">
                <a:sym typeface="+mn-lt"/>
              </a:rPr>
              <a:t>17-18</a:t>
            </a:r>
            <a:endParaRPr kumimoji="0" lang="ja-JP" altLang="en-US" sz="800">
              <a:sym typeface="+mn-lt"/>
            </a:endParaRPr>
          </a:p>
        </p:txBody>
      </p:sp>
      <p:sp>
        <p:nvSpPr>
          <p:cNvPr id="18" name="テキスト プレースホルダ 9">
            <a:extLst>
              <a:ext uri="{FF2B5EF4-FFF2-40B4-BE49-F238E27FC236}">
                <a16:creationId xmlns:a16="http://schemas.microsoft.com/office/drawing/2014/main" id="{9A40BA63-D2E9-0858-70A2-D0D4613EDA3A}"/>
              </a:ext>
            </a:extLst>
          </p:cNvPr>
          <p:cNvSpPr>
            <a:spLocks noGrp="1"/>
          </p:cNvSpPr>
          <p:nvPr>
            <p:custDataLst>
              <p:tags r:id="rId10"/>
            </p:custDataLst>
          </p:nvPr>
        </p:nvSpPr>
        <p:spPr bwMode="auto">
          <a:xfrm>
            <a:off x="3622847" y="604343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800" noProof="1">
                <a:sym typeface="+mn-lt"/>
              </a:rPr>
              <a:t>18-19</a:t>
            </a:r>
            <a:endParaRPr kumimoji="0" lang="ja-JP" altLang="en-US" sz="800">
              <a:sym typeface="+mn-lt"/>
            </a:endParaRPr>
          </a:p>
        </p:txBody>
      </p:sp>
      <p:sp>
        <p:nvSpPr>
          <p:cNvPr id="19" name="テキスト プレースホルダ 9">
            <a:extLst>
              <a:ext uri="{FF2B5EF4-FFF2-40B4-BE49-F238E27FC236}">
                <a16:creationId xmlns:a16="http://schemas.microsoft.com/office/drawing/2014/main" id="{D7CE3FA4-70E2-24BD-CD85-46606A612C3F}"/>
              </a:ext>
            </a:extLst>
          </p:cNvPr>
          <p:cNvSpPr>
            <a:spLocks noGrp="1"/>
          </p:cNvSpPr>
          <p:nvPr>
            <p:custDataLst>
              <p:tags r:id="rId11"/>
            </p:custDataLst>
          </p:nvPr>
        </p:nvSpPr>
        <p:spPr bwMode="auto">
          <a:xfrm>
            <a:off x="4453405" y="60464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800" noProof="1">
                <a:sym typeface="+mn-lt"/>
              </a:rPr>
              <a:t>19-20</a:t>
            </a:r>
            <a:endParaRPr kumimoji="0" lang="ja-JP" altLang="en-US" sz="800">
              <a:sym typeface="+mn-lt"/>
            </a:endParaRPr>
          </a:p>
        </p:txBody>
      </p:sp>
      <p:sp>
        <p:nvSpPr>
          <p:cNvPr id="20" name="テキスト プレースホルダ 9">
            <a:extLst>
              <a:ext uri="{FF2B5EF4-FFF2-40B4-BE49-F238E27FC236}">
                <a16:creationId xmlns:a16="http://schemas.microsoft.com/office/drawing/2014/main" id="{B8C2E7F5-36E3-7333-3AEF-E2A8D693ABD9}"/>
              </a:ext>
            </a:extLst>
          </p:cNvPr>
          <p:cNvSpPr>
            <a:spLocks noGrp="1"/>
          </p:cNvSpPr>
          <p:nvPr>
            <p:custDataLst>
              <p:tags r:id="rId12"/>
            </p:custDataLst>
          </p:nvPr>
        </p:nvSpPr>
        <p:spPr bwMode="auto">
          <a:xfrm>
            <a:off x="5264888" y="603753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800" noProof="1">
                <a:sym typeface="+mn-lt"/>
              </a:rPr>
              <a:t>20-21</a:t>
            </a:r>
            <a:endParaRPr kumimoji="0" lang="ja-JP" altLang="en-US" sz="800">
              <a:sym typeface="+mn-lt"/>
            </a:endParaRPr>
          </a:p>
        </p:txBody>
      </p:sp>
      <p:sp>
        <p:nvSpPr>
          <p:cNvPr id="21" name="テキスト プレースホルダ 9">
            <a:extLst>
              <a:ext uri="{FF2B5EF4-FFF2-40B4-BE49-F238E27FC236}">
                <a16:creationId xmlns:a16="http://schemas.microsoft.com/office/drawing/2014/main" id="{403DF128-CD51-62EF-0789-82F5B57CE9CB}"/>
              </a:ext>
            </a:extLst>
          </p:cNvPr>
          <p:cNvSpPr>
            <a:spLocks noGrp="1"/>
          </p:cNvSpPr>
          <p:nvPr>
            <p:custDataLst>
              <p:tags r:id="rId13"/>
            </p:custDataLst>
          </p:nvPr>
        </p:nvSpPr>
        <p:spPr bwMode="auto">
          <a:xfrm>
            <a:off x="6204242" y="60464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800" noProof="1">
                <a:sym typeface="+mn-lt"/>
              </a:rPr>
              <a:t>21-22</a:t>
            </a:r>
            <a:endParaRPr kumimoji="0" lang="ja-JP" altLang="en-US" sz="800">
              <a:sym typeface="+mn-lt"/>
            </a:endParaRPr>
          </a:p>
        </p:txBody>
      </p:sp>
      <p:sp>
        <p:nvSpPr>
          <p:cNvPr id="22" name="テキスト プレースホルダ 9">
            <a:extLst>
              <a:ext uri="{FF2B5EF4-FFF2-40B4-BE49-F238E27FC236}">
                <a16:creationId xmlns:a16="http://schemas.microsoft.com/office/drawing/2014/main" id="{E60078AB-AF02-08B2-8D5B-93FA20FFA001}"/>
              </a:ext>
            </a:extLst>
          </p:cNvPr>
          <p:cNvSpPr>
            <a:spLocks noGrp="1"/>
          </p:cNvSpPr>
          <p:nvPr>
            <p:custDataLst>
              <p:tags r:id="rId14"/>
            </p:custDataLst>
          </p:nvPr>
        </p:nvSpPr>
        <p:spPr bwMode="auto">
          <a:xfrm>
            <a:off x="7041255" y="603753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800" noProof="1">
                <a:sym typeface="+mn-lt"/>
              </a:rPr>
              <a:t>22-23</a:t>
            </a:r>
            <a:endParaRPr kumimoji="0" lang="ja-JP" altLang="en-US" sz="800">
              <a:sym typeface="+mn-lt"/>
            </a:endParaRPr>
          </a:p>
        </p:txBody>
      </p:sp>
      <p:sp>
        <p:nvSpPr>
          <p:cNvPr id="24" name="テキスト プレースホルダ 9">
            <a:extLst>
              <a:ext uri="{FF2B5EF4-FFF2-40B4-BE49-F238E27FC236}">
                <a16:creationId xmlns:a16="http://schemas.microsoft.com/office/drawing/2014/main" id="{F0AEBAAD-F842-9C62-C5B7-6088ED783085}"/>
              </a:ext>
            </a:extLst>
          </p:cNvPr>
          <p:cNvSpPr>
            <a:spLocks noGrp="1"/>
          </p:cNvSpPr>
          <p:nvPr>
            <p:custDataLst>
              <p:tags r:id="rId15"/>
            </p:custDataLst>
          </p:nvPr>
        </p:nvSpPr>
        <p:spPr bwMode="auto">
          <a:xfrm>
            <a:off x="7891133" y="604481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800" noProof="1">
                <a:sym typeface="+mn-lt"/>
              </a:rPr>
              <a:t>23-24</a:t>
            </a:r>
            <a:endParaRPr kumimoji="0" lang="ja-JP" altLang="en-US" sz="800">
              <a:sym typeface="+mn-lt"/>
            </a:endParaRPr>
          </a:p>
        </p:txBody>
      </p:sp>
      <p:sp>
        <p:nvSpPr>
          <p:cNvPr id="25" name="テキスト プレースホルダ 9">
            <a:extLst>
              <a:ext uri="{FF2B5EF4-FFF2-40B4-BE49-F238E27FC236}">
                <a16:creationId xmlns:a16="http://schemas.microsoft.com/office/drawing/2014/main" id="{81B01F19-2305-4560-9CA8-D5C523960DC1}"/>
              </a:ext>
            </a:extLst>
          </p:cNvPr>
          <p:cNvSpPr>
            <a:spLocks noGrp="1"/>
          </p:cNvSpPr>
          <p:nvPr>
            <p:custDataLst>
              <p:tags r:id="rId16"/>
            </p:custDataLst>
          </p:nvPr>
        </p:nvSpPr>
        <p:spPr bwMode="auto">
          <a:xfrm>
            <a:off x="8758540" y="603244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800" noProof="1">
                <a:sym typeface="+mn-lt"/>
              </a:rPr>
              <a:t>24-25</a:t>
            </a:r>
            <a:endParaRPr kumimoji="0" lang="ja-JP" altLang="en-US" sz="800">
              <a:sym typeface="+mn-lt"/>
            </a:endParaRPr>
          </a:p>
        </p:txBody>
      </p:sp>
      <p:grpSp>
        <p:nvGrpSpPr>
          <p:cNvPr id="26" name="グループ化 39">
            <a:extLst>
              <a:ext uri="{FF2B5EF4-FFF2-40B4-BE49-F238E27FC236}">
                <a16:creationId xmlns:a16="http://schemas.microsoft.com/office/drawing/2014/main" id="{8D6B0967-7441-F185-89F2-F1B02F7BAE74}"/>
              </a:ext>
            </a:extLst>
          </p:cNvPr>
          <p:cNvGrpSpPr/>
          <p:nvPr/>
        </p:nvGrpSpPr>
        <p:grpSpPr>
          <a:xfrm>
            <a:off x="4890320" y="2278134"/>
            <a:ext cx="1273715" cy="4175202"/>
            <a:chOff x="6497301" y="-215875"/>
            <a:chExt cx="1641179" cy="4205613"/>
          </a:xfrm>
        </p:grpSpPr>
        <p:sp>
          <p:nvSpPr>
            <p:cNvPr id="27" name="フリーフォーム 40">
              <a:extLst>
                <a:ext uri="{FF2B5EF4-FFF2-40B4-BE49-F238E27FC236}">
                  <a16:creationId xmlns:a16="http://schemas.microsoft.com/office/drawing/2014/main" id="{0A90C181-EDA1-BDEC-7D35-034B49BF00BA}"/>
                </a:ext>
              </a:extLst>
            </p:cNvPr>
            <p:cNvSpPr/>
            <p:nvPr/>
          </p:nvSpPr>
          <p:spPr>
            <a:xfrm>
              <a:off x="6610985" y="-215875"/>
              <a:ext cx="1216025"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a:t> </a:t>
              </a:r>
              <a:endParaRPr kumimoji="1" lang="ja-JP" altLang="en-US" sz="2400"/>
            </a:p>
          </p:txBody>
        </p:sp>
        <p:sp>
          <p:nvSpPr>
            <p:cNvPr id="28" name="角丸四角形 41">
              <a:extLst>
                <a:ext uri="{FF2B5EF4-FFF2-40B4-BE49-F238E27FC236}">
                  <a16:creationId xmlns:a16="http://schemas.microsoft.com/office/drawing/2014/main" id="{3A5BE59F-4515-1C94-0DDF-08F290E3746A}"/>
                </a:ext>
              </a:extLst>
            </p:cNvPr>
            <p:cNvSpPr/>
            <p:nvPr/>
          </p:nvSpPr>
          <p:spPr>
            <a:xfrm>
              <a:off x="6497301" y="3783005"/>
              <a:ext cx="1641179"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9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2020年以降は推計値</a:t>
              </a:r>
              <a:endParaRPr lang="en-US" altLang="ja-JP"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0" name="テキスト ボックス 29">
            <a:extLst>
              <a:ext uri="{FF2B5EF4-FFF2-40B4-BE49-F238E27FC236}">
                <a16:creationId xmlns:a16="http://schemas.microsoft.com/office/drawing/2014/main" id="{E4326340-9F68-9138-50B2-2B8F7F7AFD7E}"/>
              </a:ext>
            </a:extLst>
          </p:cNvPr>
          <p:cNvSpPr txBox="1"/>
          <p:nvPr/>
        </p:nvSpPr>
        <p:spPr>
          <a:xfrm>
            <a:off x="417806" y="2296834"/>
            <a:ext cx="828032" cy="216024"/>
          </a:xfrm>
          <a:prstGeom prst="rect">
            <a:avLst/>
          </a:prstGeom>
          <a:noFill/>
        </p:spPr>
        <p:txBody>
          <a:bodyPr wrap="square" lIns="0" tIns="0" rIns="0" bIns="0" rtlCol="0" anchor="ctr" anchorCtr="0">
            <a:noAutofit/>
          </a:bodyPr>
          <a:lstStyle/>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US$</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29593139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バングラデシュ／医療関連／医療機器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輸出入額、現地生産額</a:t>
            </a:r>
          </a:p>
        </p:txBody>
      </p:sp>
      <p:sp>
        <p:nvSpPr>
          <p:cNvPr id="23" name="テキスト ボックス 22"/>
          <p:cNvSpPr txBox="1"/>
          <p:nvPr/>
        </p:nvSpPr>
        <p:spPr>
          <a:xfrm>
            <a:off x="200025" y="6542055"/>
            <a:ext cx="8496944" cy="144016"/>
          </a:xfrm>
          <a:prstGeom prst="rect">
            <a:avLst/>
          </a:prstGeom>
          <a:noFill/>
        </p:spPr>
        <p:txBody>
          <a:bodyPr wrap="square" lIns="0" tIns="0" rIns="0" bIns="0" rtlCol="0">
            <a:noAutofit/>
          </a:bodyPr>
          <a:lstStyle/>
          <a:p>
            <a:pPr marL="327025" indent="-32702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1" lang="en-US" altLang="ja-JP"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Bangladesh Investment Development Authority「Medical Equipment&amp;Devices industry in Bangladesh」</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2026</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3</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月時点）</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a:p>
            <a:pPr marL="327025" indent="-327025"/>
            <a:endPar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テキスト ボックス 16"/>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バングラデシュは、最近医療機器の輸出を開始した。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年の間、医療機器（</a:t>
            </a:r>
            <a:r>
              <a:rPr lang="ja-JP" altLang="en-US" sz="1400" dirty="0"/>
              <a:t>眼科用機器、整形外科用機器、消耗品（注射器や輸液セットなど）、呼吸器具が含まれる、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は除く）の輸出は年平均成長率（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CAGR</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で増加し、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4,900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に達した。</a:t>
            </a:r>
          </a:p>
        </p:txBody>
      </p:sp>
      <p:grpSp>
        <p:nvGrpSpPr>
          <p:cNvPr id="5" name="グループ化 7">
            <a:extLst>
              <a:ext uri="{FF2B5EF4-FFF2-40B4-BE49-F238E27FC236}">
                <a16:creationId xmlns:a16="http://schemas.microsoft.com/office/drawing/2014/main" id="{C0BAF81B-9CFC-01D6-BB7E-DBA6EB9021F7}"/>
              </a:ext>
            </a:extLst>
          </p:cNvPr>
          <p:cNvGrpSpPr/>
          <p:nvPr/>
        </p:nvGrpSpPr>
        <p:grpSpPr>
          <a:xfrm>
            <a:off x="488504" y="2044233"/>
            <a:ext cx="8640960" cy="288032"/>
            <a:chOff x="4803500" y="2113806"/>
            <a:chExt cx="5626916" cy="288032"/>
          </a:xfrm>
        </p:grpSpPr>
        <p:cxnSp>
          <p:nvCxnSpPr>
            <p:cNvPr id="6" name="直線コネクタ 5">
              <a:extLst>
                <a:ext uri="{FF2B5EF4-FFF2-40B4-BE49-F238E27FC236}">
                  <a16:creationId xmlns:a16="http://schemas.microsoft.com/office/drawing/2014/main" id="{0A6054A4-7C3A-DD16-1B9F-D66CDD7BD32A}"/>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EE1AC934-649D-A020-9C9B-D19F844DA2E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医療機器の輸入、現地生産</a:t>
              </a:r>
              <a:endParaRPr lang="en-US" altLang="ja-JP" sz="1400" baseline="30000" dirty="0">
                <a:solidFill>
                  <a:srgbClr val="000000"/>
                </a:solidFill>
                <a:latin typeface="Arial Black" pitchFamily="34" charset="0"/>
                <a:ea typeface="HGP創英角ｺﾞｼｯｸUB" pitchFamily="50" charset="-128"/>
              </a:endParaRPr>
            </a:p>
          </p:txBody>
        </p:sp>
      </p:grpSp>
      <p:sp>
        <p:nvSpPr>
          <p:cNvPr id="8" name="Rectangle 18">
            <a:extLst>
              <a:ext uri="{FF2B5EF4-FFF2-40B4-BE49-F238E27FC236}">
                <a16:creationId xmlns:a16="http://schemas.microsoft.com/office/drawing/2014/main" id="{CAECE302-35FC-9FB1-C3AE-6C5DF2E31605}"/>
              </a:ext>
            </a:extLst>
          </p:cNvPr>
          <p:cNvSpPr/>
          <p:nvPr>
            <p:custDataLst>
              <p:tags r:id="rId1"/>
            </p:custDataLst>
          </p:nvPr>
        </p:nvSpPr>
        <p:spPr bwMode="gray">
          <a:xfrm>
            <a:off x="1111386" y="6237359"/>
            <a:ext cx="179388" cy="1333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Rectangle 24">
            <a:extLst>
              <a:ext uri="{FF2B5EF4-FFF2-40B4-BE49-F238E27FC236}">
                <a16:creationId xmlns:a16="http://schemas.microsoft.com/office/drawing/2014/main" id="{09CE6E3C-A8C5-2B8D-6596-A875553D86B8}"/>
              </a:ext>
            </a:extLst>
          </p:cNvPr>
          <p:cNvSpPr/>
          <p:nvPr>
            <p:custDataLst>
              <p:tags r:id="rId2"/>
            </p:custDataLst>
          </p:nvPr>
        </p:nvSpPr>
        <p:spPr bwMode="gray">
          <a:xfrm>
            <a:off x="1928664" y="6245944"/>
            <a:ext cx="179388" cy="133350"/>
          </a:xfrm>
          <a:prstGeom prst="rect">
            <a:avLst/>
          </a:prstGeom>
          <a:solidFill>
            <a:srgbClr val="1F497D"/>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プレースホルダ 9">
            <a:extLst>
              <a:ext uri="{FF2B5EF4-FFF2-40B4-BE49-F238E27FC236}">
                <a16:creationId xmlns:a16="http://schemas.microsoft.com/office/drawing/2014/main" id="{D6C93D36-DD64-F1EA-EF96-C71BD5ED25B2}"/>
              </a:ext>
            </a:extLst>
          </p:cNvPr>
          <p:cNvSpPr>
            <a:spLocks noGrp="1"/>
          </p:cNvSpPr>
          <p:nvPr>
            <p:custDataLst>
              <p:tags r:id="rId3"/>
            </p:custDataLst>
          </p:nvPr>
        </p:nvSpPr>
        <p:spPr bwMode="auto">
          <a:xfrm>
            <a:off x="1436215" y="62214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1050" noProof="1">
                <a:sym typeface="+mn-lt"/>
              </a:rPr>
              <a:t>輸入</a:t>
            </a:r>
            <a:endParaRPr kumimoji="0" lang="ja-JP" altLang="en-US" sz="1050" dirty="0">
              <a:sym typeface="+mn-lt"/>
            </a:endParaRPr>
          </a:p>
        </p:txBody>
      </p:sp>
      <p:sp>
        <p:nvSpPr>
          <p:cNvPr id="12" name="テキスト プレースホルダ 9">
            <a:extLst>
              <a:ext uri="{FF2B5EF4-FFF2-40B4-BE49-F238E27FC236}">
                <a16:creationId xmlns:a16="http://schemas.microsoft.com/office/drawing/2014/main" id="{31245F12-C4E7-53FA-4BAC-8666C4CF137E}"/>
              </a:ext>
            </a:extLst>
          </p:cNvPr>
          <p:cNvSpPr>
            <a:spLocks noGrp="1"/>
          </p:cNvSpPr>
          <p:nvPr>
            <p:custDataLst>
              <p:tags r:id="rId4"/>
            </p:custDataLst>
          </p:nvPr>
        </p:nvSpPr>
        <p:spPr bwMode="gray">
          <a:xfrm>
            <a:off x="506413" y="58007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r">
              <a:spcBef>
                <a:spcPct val="0"/>
              </a:spcBef>
              <a:buNone/>
            </a:pPr>
            <a:fld id="{A7EBE705-E8F3-4C1D-B173-7BD0BC5C3B2D}" type="datetime'''''''''''''''''''''''''0'''''''''">
              <a:rPr lang="en-US" altLang="en-US" sz="1000" smtClean="0"/>
              <a:pPr marL="0" indent="0" algn="r">
                <a:spcBef>
                  <a:spcPct val="0"/>
                </a:spcBef>
                <a:buNone/>
              </a:pPr>
              <a:t>0</a:t>
            </a:fld>
            <a:endParaRPr lang="ja-JP" altLang="en-US" sz="640">
              <a:sym typeface="+mn-lt"/>
            </a:endParaRPr>
          </a:p>
        </p:txBody>
      </p:sp>
      <p:sp>
        <p:nvSpPr>
          <p:cNvPr id="14" name="テキスト プレースホルダ 9">
            <a:extLst>
              <a:ext uri="{FF2B5EF4-FFF2-40B4-BE49-F238E27FC236}">
                <a16:creationId xmlns:a16="http://schemas.microsoft.com/office/drawing/2014/main" id="{37575E13-0E71-12FD-2C14-2DC723BA24E5}"/>
              </a:ext>
            </a:extLst>
          </p:cNvPr>
          <p:cNvSpPr>
            <a:spLocks noGrp="1"/>
          </p:cNvSpPr>
          <p:nvPr>
            <p:custDataLst>
              <p:tags r:id="rId5"/>
            </p:custDataLst>
          </p:nvPr>
        </p:nvSpPr>
        <p:spPr bwMode="gray">
          <a:xfrm>
            <a:off x="506413" y="5183632"/>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r">
              <a:spcBef>
                <a:spcPct val="0"/>
              </a:spcBef>
              <a:buNone/>
            </a:pPr>
            <a:fld id="{89B2DD67-0B8F-4904-B76A-AD771D7A3C87}" type="datetime'''''1'''">
              <a:rPr lang="en-US" altLang="en-US" sz="1000" smtClean="0"/>
              <a:pPr marL="0" indent="0" algn="r">
                <a:spcBef>
                  <a:spcPct val="0"/>
                </a:spcBef>
                <a:buNone/>
              </a:pPr>
              <a:t>1</a:t>
            </a:fld>
            <a:r>
              <a:rPr lang="en-US" altLang="en-US" sz="1000" noProof="1"/>
              <a:t>00</a:t>
            </a:r>
            <a:endParaRPr lang="ja-JP" altLang="en-US" sz="640">
              <a:sym typeface="+mn-lt"/>
            </a:endParaRPr>
          </a:p>
        </p:txBody>
      </p:sp>
      <p:sp>
        <p:nvSpPr>
          <p:cNvPr id="15" name="テキスト プレースホルダ 9">
            <a:extLst>
              <a:ext uri="{FF2B5EF4-FFF2-40B4-BE49-F238E27FC236}">
                <a16:creationId xmlns:a16="http://schemas.microsoft.com/office/drawing/2014/main" id="{FCB48D58-5E96-E030-C7F9-5C0939993135}"/>
              </a:ext>
            </a:extLst>
          </p:cNvPr>
          <p:cNvSpPr>
            <a:spLocks noGrp="1"/>
          </p:cNvSpPr>
          <p:nvPr>
            <p:custDataLst>
              <p:tags r:id="rId6"/>
            </p:custDataLst>
          </p:nvPr>
        </p:nvSpPr>
        <p:spPr bwMode="auto">
          <a:xfrm>
            <a:off x="3343601"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1000" noProof="1">
                <a:sym typeface="+mn-lt"/>
              </a:rPr>
              <a:t>16-17</a:t>
            </a:r>
            <a:endParaRPr kumimoji="0" lang="ja-JP" altLang="en-US" sz="640">
              <a:sym typeface="+mn-lt"/>
            </a:endParaRPr>
          </a:p>
        </p:txBody>
      </p:sp>
      <p:sp>
        <p:nvSpPr>
          <p:cNvPr id="16" name="テキスト プレースホルダ 9">
            <a:extLst>
              <a:ext uri="{FF2B5EF4-FFF2-40B4-BE49-F238E27FC236}">
                <a16:creationId xmlns:a16="http://schemas.microsoft.com/office/drawing/2014/main" id="{6EFB4232-DC8E-0471-5CD5-B4EEA17C7522}"/>
              </a:ext>
            </a:extLst>
          </p:cNvPr>
          <p:cNvSpPr>
            <a:spLocks noGrp="1"/>
          </p:cNvSpPr>
          <p:nvPr>
            <p:custDataLst>
              <p:tags r:id="rId7"/>
            </p:custDataLst>
          </p:nvPr>
        </p:nvSpPr>
        <p:spPr bwMode="auto">
          <a:xfrm>
            <a:off x="1404878"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lang="en-US" altLang="en-US" sz="1000" noProof="1"/>
              <a:t>2015-16</a:t>
            </a:r>
            <a:endParaRPr kumimoji="0" lang="ja-JP" altLang="en-US" sz="640">
              <a:sym typeface="+mn-lt"/>
            </a:endParaRPr>
          </a:p>
        </p:txBody>
      </p:sp>
      <p:sp>
        <p:nvSpPr>
          <p:cNvPr id="17" name="テキスト プレースホルダ 9">
            <a:extLst>
              <a:ext uri="{FF2B5EF4-FFF2-40B4-BE49-F238E27FC236}">
                <a16:creationId xmlns:a16="http://schemas.microsoft.com/office/drawing/2014/main" id="{234CFC58-8E17-756E-E0FB-10C655541DE9}"/>
              </a:ext>
            </a:extLst>
          </p:cNvPr>
          <p:cNvSpPr>
            <a:spLocks noGrp="1"/>
          </p:cNvSpPr>
          <p:nvPr>
            <p:custDataLst>
              <p:tags r:id="rId8"/>
            </p:custDataLst>
          </p:nvPr>
        </p:nvSpPr>
        <p:spPr bwMode="auto">
          <a:xfrm>
            <a:off x="5064219"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1000" noProof="1">
                <a:sym typeface="+mn-lt"/>
              </a:rPr>
              <a:t>17-18</a:t>
            </a:r>
            <a:endParaRPr kumimoji="0" lang="ja-JP" altLang="en-US" sz="640">
              <a:sym typeface="+mn-lt"/>
            </a:endParaRPr>
          </a:p>
        </p:txBody>
      </p:sp>
      <p:sp>
        <p:nvSpPr>
          <p:cNvPr id="18" name="テキスト プレースホルダ 9">
            <a:extLst>
              <a:ext uri="{FF2B5EF4-FFF2-40B4-BE49-F238E27FC236}">
                <a16:creationId xmlns:a16="http://schemas.microsoft.com/office/drawing/2014/main" id="{BD4F9FE4-A1A2-A496-0C14-D919B00B6087}"/>
              </a:ext>
            </a:extLst>
          </p:cNvPr>
          <p:cNvSpPr>
            <a:spLocks noGrp="1"/>
          </p:cNvSpPr>
          <p:nvPr>
            <p:custDataLst>
              <p:tags r:id="rId9"/>
            </p:custDataLst>
          </p:nvPr>
        </p:nvSpPr>
        <p:spPr bwMode="auto">
          <a:xfrm>
            <a:off x="8556914" y="59531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1000" noProof="1">
                <a:sym typeface="+mn-lt"/>
              </a:rPr>
              <a:t>19-20</a:t>
            </a:r>
            <a:endParaRPr kumimoji="0" lang="ja-JP" altLang="en-US" sz="640">
              <a:sym typeface="+mn-lt"/>
            </a:endParaRPr>
          </a:p>
        </p:txBody>
      </p:sp>
      <p:sp>
        <p:nvSpPr>
          <p:cNvPr id="19" name="テキスト プレースホルダ 9">
            <a:extLst>
              <a:ext uri="{FF2B5EF4-FFF2-40B4-BE49-F238E27FC236}">
                <a16:creationId xmlns:a16="http://schemas.microsoft.com/office/drawing/2014/main" id="{D8BCB885-6036-33AA-5ADA-2AA545B83128}"/>
              </a:ext>
            </a:extLst>
          </p:cNvPr>
          <p:cNvSpPr>
            <a:spLocks noGrp="1"/>
          </p:cNvSpPr>
          <p:nvPr>
            <p:custDataLst>
              <p:tags r:id="rId10"/>
            </p:custDataLst>
          </p:nvPr>
        </p:nvSpPr>
        <p:spPr bwMode="auto">
          <a:xfrm>
            <a:off x="6813712"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1000" noProof="1">
                <a:sym typeface="+mn-lt"/>
              </a:rPr>
              <a:t>18-19</a:t>
            </a:r>
            <a:endParaRPr kumimoji="0" lang="ja-JP" altLang="en-US" sz="1000">
              <a:sym typeface="+mn-lt"/>
            </a:endParaRPr>
          </a:p>
        </p:txBody>
      </p:sp>
      <p:graphicFrame>
        <p:nvGraphicFramePr>
          <p:cNvPr id="20" name="Chart 54">
            <a:extLst>
              <a:ext uri="{FF2B5EF4-FFF2-40B4-BE49-F238E27FC236}">
                <a16:creationId xmlns:a16="http://schemas.microsoft.com/office/drawing/2014/main" id="{D62E9457-36EC-4055-D742-0079634EC42B}"/>
              </a:ext>
            </a:extLst>
          </p:cNvPr>
          <p:cNvGraphicFramePr/>
          <p:nvPr>
            <p:custDataLst>
              <p:tags r:id="rId11"/>
            </p:custDataLst>
            <p:extLst>
              <p:ext uri="{D42A27DB-BD31-4B8C-83A1-F6EECF244321}">
                <p14:modId xmlns:p14="http://schemas.microsoft.com/office/powerpoint/2010/main" val="3076400246"/>
              </p:ext>
            </p:extLst>
          </p:nvPr>
        </p:nvGraphicFramePr>
        <p:xfrm>
          <a:off x="622300" y="2698750"/>
          <a:ext cx="9083226" cy="3260725"/>
        </p:xfrm>
        <a:graphic>
          <a:graphicData uri="http://schemas.openxmlformats.org/drawingml/2006/chart">
            <c:chart xmlns:c="http://schemas.openxmlformats.org/drawingml/2006/chart" xmlns:r="http://schemas.openxmlformats.org/officeDocument/2006/relationships" r:id="rId18"/>
          </a:graphicData>
        </a:graphic>
      </p:graphicFrame>
      <p:sp>
        <p:nvSpPr>
          <p:cNvPr id="21" name="テキスト プレースホルダ 9">
            <a:extLst>
              <a:ext uri="{FF2B5EF4-FFF2-40B4-BE49-F238E27FC236}">
                <a16:creationId xmlns:a16="http://schemas.microsoft.com/office/drawing/2014/main" id="{E9728555-7AC1-908C-4DA8-24711CE36FB4}"/>
              </a:ext>
            </a:extLst>
          </p:cNvPr>
          <p:cNvSpPr>
            <a:spLocks noGrp="1"/>
          </p:cNvSpPr>
          <p:nvPr>
            <p:custDataLst>
              <p:tags r:id="rId12"/>
            </p:custDataLst>
          </p:nvPr>
        </p:nvSpPr>
        <p:spPr bwMode="gray">
          <a:xfrm>
            <a:off x="511583" y="4566539"/>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r">
              <a:spcBef>
                <a:spcPct val="0"/>
              </a:spcBef>
              <a:buNone/>
            </a:pPr>
            <a:r>
              <a:rPr lang="en-US" altLang="en-US" sz="1000" noProof="1"/>
              <a:t>200</a:t>
            </a:r>
            <a:endParaRPr lang="ja-JP" altLang="en-US" sz="640">
              <a:sym typeface="+mn-lt"/>
            </a:endParaRPr>
          </a:p>
        </p:txBody>
      </p:sp>
      <p:sp>
        <p:nvSpPr>
          <p:cNvPr id="22" name="テキスト プレースホルダ 9">
            <a:extLst>
              <a:ext uri="{FF2B5EF4-FFF2-40B4-BE49-F238E27FC236}">
                <a16:creationId xmlns:a16="http://schemas.microsoft.com/office/drawing/2014/main" id="{9A99ABE7-271A-B324-3A73-2AFB568D4F32}"/>
              </a:ext>
            </a:extLst>
          </p:cNvPr>
          <p:cNvSpPr>
            <a:spLocks noGrp="1"/>
          </p:cNvSpPr>
          <p:nvPr>
            <p:custDataLst>
              <p:tags r:id="rId13"/>
            </p:custDataLst>
          </p:nvPr>
        </p:nvSpPr>
        <p:spPr bwMode="gray">
          <a:xfrm>
            <a:off x="514157" y="396230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r">
              <a:spcBef>
                <a:spcPct val="0"/>
              </a:spcBef>
              <a:buNone/>
            </a:pPr>
            <a:r>
              <a:rPr lang="en-US" altLang="en-US" sz="1000" noProof="1"/>
              <a:t>300</a:t>
            </a:r>
            <a:endParaRPr lang="ja-JP" altLang="en-US" sz="640">
              <a:sym typeface="+mn-lt"/>
            </a:endParaRPr>
          </a:p>
        </p:txBody>
      </p:sp>
      <p:sp>
        <p:nvSpPr>
          <p:cNvPr id="24" name="テキスト プレースホルダ 9">
            <a:extLst>
              <a:ext uri="{FF2B5EF4-FFF2-40B4-BE49-F238E27FC236}">
                <a16:creationId xmlns:a16="http://schemas.microsoft.com/office/drawing/2014/main" id="{9CFAA2FD-BE63-5F0C-C050-D6384A4C691C}"/>
              </a:ext>
            </a:extLst>
          </p:cNvPr>
          <p:cNvSpPr>
            <a:spLocks noGrp="1"/>
          </p:cNvSpPr>
          <p:nvPr>
            <p:custDataLst>
              <p:tags r:id="rId14"/>
            </p:custDataLst>
          </p:nvPr>
        </p:nvSpPr>
        <p:spPr bwMode="gray">
          <a:xfrm>
            <a:off x="506413" y="3330229"/>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r">
              <a:spcBef>
                <a:spcPct val="0"/>
              </a:spcBef>
              <a:buNone/>
            </a:pPr>
            <a:r>
              <a:rPr lang="en-US" altLang="en-US" sz="1000" noProof="1"/>
              <a:t>400</a:t>
            </a:r>
            <a:endParaRPr lang="ja-JP" altLang="en-US" sz="640">
              <a:sym typeface="+mn-lt"/>
            </a:endParaRPr>
          </a:p>
        </p:txBody>
      </p:sp>
      <p:sp>
        <p:nvSpPr>
          <p:cNvPr id="25" name="テキスト プレースホルダ 9">
            <a:extLst>
              <a:ext uri="{FF2B5EF4-FFF2-40B4-BE49-F238E27FC236}">
                <a16:creationId xmlns:a16="http://schemas.microsoft.com/office/drawing/2014/main" id="{012FC1E8-4F4F-D53F-D7DC-E42B5A5F8C28}"/>
              </a:ext>
            </a:extLst>
          </p:cNvPr>
          <p:cNvSpPr>
            <a:spLocks noGrp="1"/>
          </p:cNvSpPr>
          <p:nvPr>
            <p:custDataLst>
              <p:tags r:id="rId15"/>
            </p:custDataLst>
          </p:nvPr>
        </p:nvSpPr>
        <p:spPr bwMode="gray">
          <a:xfrm>
            <a:off x="518910" y="269875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r">
              <a:spcBef>
                <a:spcPct val="0"/>
              </a:spcBef>
              <a:buNone/>
            </a:pPr>
            <a:r>
              <a:rPr lang="en-US" altLang="en-US" sz="1000" noProof="1"/>
              <a:t>500</a:t>
            </a:r>
            <a:endParaRPr lang="ja-JP" altLang="en-US" sz="640">
              <a:sym typeface="+mn-lt"/>
            </a:endParaRPr>
          </a:p>
        </p:txBody>
      </p:sp>
      <p:sp>
        <p:nvSpPr>
          <p:cNvPr id="26" name="テキスト プレースホルダ 9">
            <a:extLst>
              <a:ext uri="{FF2B5EF4-FFF2-40B4-BE49-F238E27FC236}">
                <a16:creationId xmlns:a16="http://schemas.microsoft.com/office/drawing/2014/main" id="{AD1B30E3-265B-63F0-755F-934F4E921496}"/>
              </a:ext>
            </a:extLst>
          </p:cNvPr>
          <p:cNvSpPr>
            <a:spLocks noGrp="1"/>
          </p:cNvSpPr>
          <p:nvPr>
            <p:custDataLst>
              <p:tags r:id="rId16"/>
            </p:custDataLst>
          </p:nvPr>
        </p:nvSpPr>
        <p:spPr bwMode="auto">
          <a:xfrm>
            <a:off x="2201105" y="6227834"/>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en-US" altLang="ja-JP" sz="1050" noProof="1">
                <a:sym typeface="+mn-lt"/>
              </a:rPr>
              <a:t>現地生産</a:t>
            </a:r>
            <a:endParaRPr kumimoji="0" lang="ja-JP" altLang="en-US" sz="1050" dirty="0">
              <a:sym typeface="+mn-lt"/>
            </a:endParaRPr>
          </a:p>
        </p:txBody>
      </p:sp>
      <p:sp>
        <p:nvSpPr>
          <p:cNvPr id="27" name="テキスト ボックス 26">
            <a:extLst>
              <a:ext uri="{FF2B5EF4-FFF2-40B4-BE49-F238E27FC236}">
                <a16:creationId xmlns:a16="http://schemas.microsoft.com/office/drawing/2014/main" id="{AF46CA1B-6347-35CF-CC1B-CECD2E9D4240}"/>
              </a:ext>
            </a:extLst>
          </p:cNvPr>
          <p:cNvSpPr txBox="1"/>
          <p:nvPr/>
        </p:nvSpPr>
        <p:spPr>
          <a:xfrm>
            <a:off x="272480" y="2404226"/>
            <a:ext cx="828032" cy="216024"/>
          </a:xfrm>
          <a:prstGeom prst="rect">
            <a:avLst/>
          </a:prstGeom>
          <a:noFill/>
        </p:spPr>
        <p:txBody>
          <a:bodyPr wrap="square" lIns="0" tIns="0" rIns="0" bIns="0" rtlCol="0" anchor="ctr" anchorCtr="0">
            <a:noAutofit/>
          </a:bodyPr>
          <a:lstStyle/>
          <a:p>
            <a:r>
              <a:rPr lang="ja-JP" altLang="en-US" sz="1000" noProof="1">
                <a:latin typeface="Arial" panose="020B0604020202020204" pitchFamily="34" charset="0"/>
                <a:ea typeface="ＭＳ Ｐゴシック" panose="020B0600070205080204" pitchFamily="50" charset="-128"/>
                <a:cs typeface="Arial" panose="020B0604020202020204" pitchFamily="34" charset="0"/>
              </a:rPr>
              <a:t>（百万</a:t>
            </a:r>
            <a:r>
              <a:rPr lang="en-US" altLang="ja-JP" sz="1000" noProof="1">
                <a:latin typeface="Arial" panose="020B0604020202020204" pitchFamily="34" charset="0"/>
                <a:ea typeface="ＭＳ Ｐゴシック" panose="020B0600070205080204" pitchFamily="50" charset="-128"/>
                <a:cs typeface="Arial" panose="020B0604020202020204" pitchFamily="34" charset="0"/>
              </a:rPr>
              <a:t>US$</a:t>
            </a:r>
            <a:r>
              <a:rPr lang="ja-JP" altLang="en-US" sz="1000" noProof="1">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7789954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Freeform 24"/>
          <p:cNvSpPr>
            <a:spLocks noEditPoints="1"/>
          </p:cNvSpPr>
          <p:nvPr/>
        </p:nvSpPr>
        <p:spPr bwMode="auto">
          <a:xfrm>
            <a:off x="512887" y="2536329"/>
            <a:ext cx="2177832" cy="2964389"/>
          </a:xfrm>
          <a:custGeom>
            <a:avLst/>
            <a:gdLst>
              <a:gd name="T0" fmla="*/ 2003 w 2060"/>
              <a:gd name="T1" fmla="*/ 2400 h 2804"/>
              <a:gd name="T2" fmla="*/ 2003 w 2060"/>
              <a:gd name="T3" fmla="*/ 2176 h 2804"/>
              <a:gd name="T4" fmla="*/ 2003 w 2060"/>
              <a:gd name="T5" fmla="*/ 2001 h 2804"/>
              <a:gd name="T6" fmla="*/ 1947 w 2060"/>
              <a:gd name="T7" fmla="*/ 1774 h 2804"/>
              <a:gd name="T8" fmla="*/ 1890 w 2060"/>
              <a:gd name="T9" fmla="*/ 1599 h 2804"/>
              <a:gd name="T10" fmla="*/ 1829 w 2060"/>
              <a:gd name="T11" fmla="*/ 1429 h 2804"/>
              <a:gd name="T12" fmla="*/ 1658 w 2060"/>
              <a:gd name="T13" fmla="*/ 1545 h 2804"/>
              <a:gd name="T14" fmla="*/ 1658 w 2060"/>
              <a:gd name="T15" fmla="*/ 1772 h 2804"/>
              <a:gd name="T16" fmla="*/ 1432 w 2060"/>
              <a:gd name="T17" fmla="*/ 1715 h 2804"/>
              <a:gd name="T18" fmla="*/ 1375 w 2060"/>
              <a:gd name="T19" fmla="*/ 1488 h 2804"/>
              <a:gd name="T20" fmla="*/ 1488 w 2060"/>
              <a:gd name="T21" fmla="*/ 1318 h 2804"/>
              <a:gd name="T22" fmla="*/ 1661 w 2060"/>
              <a:gd name="T23" fmla="*/ 1203 h 2804"/>
              <a:gd name="T24" fmla="*/ 1831 w 2060"/>
              <a:gd name="T25" fmla="*/ 1028 h 2804"/>
              <a:gd name="T26" fmla="*/ 1885 w 2060"/>
              <a:gd name="T27" fmla="*/ 917 h 2804"/>
              <a:gd name="T28" fmla="*/ 1890 w 2060"/>
              <a:gd name="T29" fmla="*/ 742 h 2804"/>
              <a:gd name="T30" fmla="*/ 1715 w 2060"/>
              <a:gd name="T31" fmla="*/ 685 h 2804"/>
              <a:gd name="T32" fmla="*/ 1488 w 2060"/>
              <a:gd name="T33" fmla="*/ 742 h 2804"/>
              <a:gd name="T34" fmla="*/ 1314 w 2060"/>
              <a:gd name="T35" fmla="*/ 685 h 2804"/>
              <a:gd name="T36" fmla="*/ 1089 w 2060"/>
              <a:gd name="T37" fmla="*/ 742 h 2804"/>
              <a:gd name="T38" fmla="*/ 914 w 2060"/>
              <a:gd name="T39" fmla="*/ 685 h 2804"/>
              <a:gd name="T40" fmla="*/ 747 w 2060"/>
              <a:gd name="T41" fmla="*/ 572 h 2804"/>
              <a:gd name="T42" fmla="*/ 803 w 2060"/>
              <a:gd name="T43" fmla="*/ 345 h 2804"/>
              <a:gd name="T44" fmla="*/ 685 w 2060"/>
              <a:gd name="T45" fmla="*/ 170 h 2804"/>
              <a:gd name="T46" fmla="*/ 572 w 2060"/>
              <a:gd name="T47" fmla="*/ 230 h 2804"/>
              <a:gd name="T48" fmla="*/ 400 w 2060"/>
              <a:gd name="T49" fmla="*/ 57 h 2804"/>
              <a:gd name="T50" fmla="*/ 289 w 2060"/>
              <a:gd name="T51" fmla="*/ 59 h 2804"/>
              <a:gd name="T52" fmla="*/ 114 w 2060"/>
              <a:gd name="T53" fmla="*/ 57 h 2804"/>
              <a:gd name="T54" fmla="*/ 57 w 2060"/>
              <a:gd name="T55" fmla="*/ 286 h 2804"/>
              <a:gd name="T56" fmla="*/ 114 w 2060"/>
              <a:gd name="T57" fmla="*/ 461 h 2804"/>
              <a:gd name="T58" fmla="*/ 232 w 2060"/>
              <a:gd name="T59" fmla="*/ 518 h 2804"/>
              <a:gd name="T60" fmla="*/ 289 w 2060"/>
              <a:gd name="T61" fmla="*/ 685 h 2804"/>
              <a:gd name="T62" fmla="*/ 114 w 2060"/>
              <a:gd name="T63" fmla="*/ 742 h 2804"/>
              <a:gd name="T64" fmla="*/ 0 w 2060"/>
              <a:gd name="T65" fmla="*/ 917 h 2804"/>
              <a:gd name="T66" fmla="*/ 114 w 2060"/>
              <a:gd name="T67" fmla="*/ 1089 h 2804"/>
              <a:gd name="T68" fmla="*/ 286 w 2060"/>
              <a:gd name="T69" fmla="*/ 1259 h 2804"/>
              <a:gd name="T70" fmla="*/ 170 w 2060"/>
              <a:gd name="T71" fmla="*/ 1488 h 2804"/>
              <a:gd name="T72" fmla="*/ 286 w 2060"/>
              <a:gd name="T73" fmla="*/ 1661 h 2804"/>
              <a:gd name="T74" fmla="*/ 284 w 2060"/>
              <a:gd name="T75" fmla="*/ 1833 h 2804"/>
              <a:gd name="T76" fmla="*/ 343 w 2060"/>
              <a:gd name="T77" fmla="*/ 2003 h 2804"/>
              <a:gd name="T78" fmla="*/ 400 w 2060"/>
              <a:gd name="T79" fmla="*/ 2228 h 2804"/>
              <a:gd name="T80" fmla="*/ 456 w 2060"/>
              <a:gd name="T81" fmla="*/ 2403 h 2804"/>
              <a:gd name="T82" fmla="*/ 572 w 2060"/>
              <a:gd name="T83" fmla="*/ 2403 h 2804"/>
              <a:gd name="T84" fmla="*/ 747 w 2060"/>
              <a:gd name="T85" fmla="*/ 2459 h 2804"/>
              <a:gd name="T86" fmla="*/ 858 w 2060"/>
              <a:gd name="T87" fmla="*/ 2343 h 2804"/>
              <a:gd name="T88" fmla="*/ 974 w 2060"/>
              <a:gd name="T89" fmla="*/ 2400 h 2804"/>
              <a:gd name="T90" fmla="*/ 1089 w 2060"/>
              <a:gd name="T91" fmla="*/ 2232 h 2804"/>
              <a:gd name="T92" fmla="*/ 1144 w 2060"/>
              <a:gd name="T93" fmla="*/ 2289 h 2804"/>
              <a:gd name="T94" fmla="*/ 1259 w 2060"/>
              <a:gd name="T95" fmla="*/ 2176 h 2804"/>
              <a:gd name="T96" fmla="*/ 1375 w 2060"/>
              <a:gd name="T97" fmla="*/ 2117 h 2804"/>
              <a:gd name="T98" fmla="*/ 1429 w 2060"/>
              <a:gd name="T99" fmla="*/ 2117 h 2804"/>
              <a:gd name="T100" fmla="*/ 1488 w 2060"/>
              <a:gd name="T101" fmla="*/ 2058 h 2804"/>
              <a:gd name="T102" fmla="*/ 1543 w 2060"/>
              <a:gd name="T103" fmla="*/ 2003 h 2804"/>
              <a:gd name="T104" fmla="*/ 1658 w 2060"/>
              <a:gd name="T105" fmla="*/ 2176 h 2804"/>
              <a:gd name="T106" fmla="*/ 1658 w 2060"/>
              <a:gd name="T107" fmla="*/ 2400 h 2804"/>
              <a:gd name="T108" fmla="*/ 1715 w 2060"/>
              <a:gd name="T109" fmla="*/ 2575 h 2804"/>
              <a:gd name="T110" fmla="*/ 1772 w 2060"/>
              <a:gd name="T111" fmla="*/ 2804 h 2804"/>
              <a:gd name="T112" fmla="*/ 1885 w 2060"/>
              <a:gd name="T113" fmla="*/ 2632 h 2804"/>
              <a:gd name="T114" fmla="*/ 2060 w 2060"/>
              <a:gd name="T115" fmla="*/ 2688 h 2804"/>
              <a:gd name="T116" fmla="*/ 1146 w 2060"/>
              <a:gd name="T117" fmla="*/ 2171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60" h="2804">
                <a:moveTo>
                  <a:pt x="2003" y="2573"/>
                </a:moveTo>
                <a:lnTo>
                  <a:pt x="2003" y="2518"/>
                </a:lnTo>
                <a:lnTo>
                  <a:pt x="2003" y="2514"/>
                </a:lnTo>
                <a:lnTo>
                  <a:pt x="2003" y="2459"/>
                </a:lnTo>
                <a:lnTo>
                  <a:pt x="2003" y="2457"/>
                </a:lnTo>
                <a:lnTo>
                  <a:pt x="2003" y="2403"/>
                </a:lnTo>
                <a:lnTo>
                  <a:pt x="2003" y="2400"/>
                </a:lnTo>
                <a:lnTo>
                  <a:pt x="2003" y="2346"/>
                </a:lnTo>
                <a:lnTo>
                  <a:pt x="2003" y="2343"/>
                </a:lnTo>
                <a:lnTo>
                  <a:pt x="2003" y="2289"/>
                </a:lnTo>
                <a:lnTo>
                  <a:pt x="2003" y="2287"/>
                </a:lnTo>
                <a:lnTo>
                  <a:pt x="2003" y="2232"/>
                </a:lnTo>
                <a:lnTo>
                  <a:pt x="2003" y="2228"/>
                </a:lnTo>
                <a:lnTo>
                  <a:pt x="2003" y="2176"/>
                </a:lnTo>
                <a:lnTo>
                  <a:pt x="2003" y="2171"/>
                </a:lnTo>
                <a:lnTo>
                  <a:pt x="2003" y="2117"/>
                </a:lnTo>
                <a:lnTo>
                  <a:pt x="2003" y="2114"/>
                </a:lnTo>
                <a:lnTo>
                  <a:pt x="2003" y="2060"/>
                </a:lnTo>
                <a:lnTo>
                  <a:pt x="2003" y="2058"/>
                </a:lnTo>
                <a:lnTo>
                  <a:pt x="2003" y="2003"/>
                </a:lnTo>
                <a:lnTo>
                  <a:pt x="2003" y="2001"/>
                </a:lnTo>
                <a:lnTo>
                  <a:pt x="2003" y="1947"/>
                </a:lnTo>
                <a:lnTo>
                  <a:pt x="2003" y="1942"/>
                </a:lnTo>
                <a:lnTo>
                  <a:pt x="2003" y="1885"/>
                </a:lnTo>
                <a:lnTo>
                  <a:pt x="1947" y="1885"/>
                </a:lnTo>
                <a:lnTo>
                  <a:pt x="1947" y="1831"/>
                </a:lnTo>
                <a:lnTo>
                  <a:pt x="1947" y="1829"/>
                </a:lnTo>
                <a:lnTo>
                  <a:pt x="1947" y="1774"/>
                </a:lnTo>
                <a:lnTo>
                  <a:pt x="1947" y="1772"/>
                </a:lnTo>
                <a:lnTo>
                  <a:pt x="1947" y="1718"/>
                </a:lnTo>
                <a:lnTo>
                  <a:pt x="1947" y="1715"/>
                </a:lnTo>
                <a:lnTo>
                  <a:pt x="1947" y="1661"/>
                </a:lnTo>
                <a:lnTo>
                  <a:pt x="1947" y="1656"/>
                </a:lnTo>
                <a:lnTo>
                  <a:pt x="1947" y="1599"/>
                </a:lnTo>
                <a:lnTo>
                  <a:pt x="1890" y="1599"/>
                </a:lnTo>
                <a:lnTo>
                  <a:pt x="1890" y="1545"/>
                </a:lnTo>
                <a:lnTo>
                  <a:pt x="1890" y="1543"/>
                </a:lnTo>
                <a:lnTo>
                  <a:pt x="1890" y="1488"/>
                </a:lnTo>
                <a:lnTo>
                  <a:pt x="1890" y="1486"/>
                </a:lnTo>
                <a:lnTo>
                  <a:pt x="1890" y="1429"/>
                </a:lnTo>
                <a:lnTo>
                  <a:pt x="1831" y="1429"/>
                </a:lnTo>
                <a:lnTo>
                  <a:pt x="1829" y="1429"/>
                </a:lnTo>
                <a:lnTo>
                  <a:pt x="1772" y="1429"/>
                </a:lnTo>
                <a:lnTo>
                  <a:pt x="1772" y="1486"/>
                </a:lnTo>
                <a:lnTo>
                  <a:pt x="1718" y="1486"/>
                </a:lnTo>
                <a:lnTo>
                  <a:pt x="1715" y="1486"/>
                </a:lnTo>
                <a:lnTo>
                  <a:pt x="1658" y="1486"/>
                </a:lnTo>
                <a:lnTo>
                  <a:pt x="1658" y="1543"/>
                </a:lnTo>
                <a:lnTo>
                  <a:pt x="1658" y="1545"/>
                </a:lnTo>
                <a:lnTo>
                  <a:pt x="1658" y="1599"/>
                </a:lnTo>
                <a:lnTo>
                  <a:pt x="1658" y="1604"/>
                </a:lnTo>
                <a:lnTo>
                  <a:pt x="1658" y="1656"/>
                </a:lnTo>
                <a:lnTo>
                  <a:pt x="1658" y="1661"/>
                </a:lnTo>
                <a:lnTo>
                  <a:pt x="1658" y="1715"/>
                </a:lnTo>
                <a:lnTo>
                  <a:pt x="1658" y="1718"/>
                </a:lnTo>
                <a:lnTo>
                  <a:pt x="1658" y="1772"/>
                </a:lnTo>
                <a:lnTo>
                  <a:pt x="1604" y="1772"/>
                </a:lnTo>
                <a:lnTo>
                  <a:pt x="1604" y="1715"/>
                </a:lnTo>
                <a:lnTo>
                  <a:pt x="1545" y="1715"/>
                </a:lnTo>
                <a:lnTo>
                  <a:pt x="1545" y="1656"/>
                </a:lnTo>
                <a:lnTo>
                  <a:pt x="1486" y="1656"/>
                </a:lnTo>
                <a:lnTo>
                  <a:pt x="1486" y="1715"/>
                </a:lnTo>
                <a:lnTo>
                  <a:pt x="1432" y="1715"/>
                </a:lnTo>
                <a:lnTo>
                  <a:pt x="1432" y="1661"/>
                </a:lnTo>
                <a:lnTo>
                  <a:pt x="1432" y="1656"/>
                </a:lnTo>
                <a:lnTo>
                  <a:pt x="1432" y="1604"/>
                </a:lnTo>
                <a:lnTo>
                  <a:pt x="1432" y="1599"/>
                </a:lnTo>
                <a:lnTo>
                  <a:pt x="1432" y="1543"/>
                </a:lnTo>
                <a:lnTo>
                  <a:pt x="1375" y="1543"/>
                </a:lnTo>
                <a:lnTo>
                  <a:pt x="1375" y="1488"/>
                </a:lnTo>
                <a:lnTo>
                  <a:pt x="1375" y="1486"/>
                </a:lnTo>
                <a:lnTo>
                  <a:pt x="1375" y="1432"/>
                </a:lnTo>
                <a:lnTo>
                  <a:pt x="1432" y="1432"/>
                </a:lnTo>
                <a:lnTo>
                  <a:pt x="1432" y="1375"/>
                </a:lnTo>
                <a:lnTo>
                  <a:pt x="1432" y="1370"/>
                </a:lnTo>
                <a:lnTo>
                  <a:pt x="1432" y="1318"/>
                </a:lnTo>
                <a:lnTo>
                  <a:pt x="1488" y="1318"/>
                </a:lnTo>
                <a:lnTo>
                  <a:pt x="1488" y="1259"/>
                </a:lnTo>
                <a:lnTo>
                  <a:pt x="1543" y="1259"/>
                </a:lnTo>
                <a:lnTo>
                  <a:pt x="1545" y="1259"/>
                </a:lnTo>
                <a:lnTo>
                  <a:pt x="1599" y="1259"/>
                </a:lnTo>
                <a:lnTo>
                  <a:pt x="1604" y="1259"/>
                </a:lnTo>
                <a:lnTo>
                  <a:pt x="1661" y="1259"/>
                </a:lnTo>
                <a:lnTo>
                  <a:pt x="1661" y="1203"/>
                </a:lnTo>
                <a:lnTo>
                  <a:pt x="1718" y="1203"/>
                </a:lnTo>
                <a:lnTo>
                  <a:pt x="1718" y="1146"/>
                </a:lnTo>
                <a:lnTo>
                  <a:pt x="1774" y="1146"/>
                </a:lnTo>
                <a:lnTo>
                  <a:pt x="1774" y="1089"/>
                </a:lnTo>
                <a:lnTo>
                  <a:pt x="1831" y="1089"/>
                </a:lnTo>
                <a:lnTo>
                  <a:pt x="1831" y="1033"/>
                </a:lnTo>
                <a:lnTo>
                  <a:pt x="1831" y="1028"/>
                </a:lnTo>
                <a:lnTo>
                  <a:pt x="1831" y="974"/>
                </a:lnTo>
                <a:lnTo>
                  <a:pt x="1831" y="971"/>
                </a:lnTo>
                <a:lnTo>
                  <a:pt x="1831" y="917"/>
                </a:lnTo>
                <a:lnTo>
                  <a:pt x="1831" y="914"/>
                </a:lnTo>
                <a:lnTo>
                  <a:pt x="1831" y="860"/>
                </a:lnTo>
                <a:lnTo>
                  <a:pt x="1885" y="860"/>
                </a:lnTo>
                <a:lnTo>
                  <a:pt x="1885" y="917"/>
                </a:lnTo>
                <a:lnTo>
                  <a:pt x="1947" y="917"/>
                </a:lnTo>
                <a:lnTo>
                  <a:pt x="1947" y="860"/>
                </a:lnTo>
                <a:lnTo>
                  <a:pt x="1947" y="858"/>
                </a:lnTo>
                <a:lnTo>
                  <a:pt x="1947" y="803"/>
                </a:lnTo>
                <a:lnTo>
                  <a:pt x="1947" y="801"/>
                </a:lnTo>
                <a:lnTo>
                  <a:pt x="1947" y="742"/>
                </a:lnTo>
                <a:lnTo>
                  <a:pt x="1890" y="742"/>
                </a:lnTo>
                <a:lnTo>
                  <a:pt x="1885" y="742"/>
                </a:lnTo>
                <a:lnTo>
                  <a:pt x="1831" y="742"/>
                </a:lnTo>
                <a:lnTo>
                  <a:pt x="1831" y="685"/>
                </a:lnTo>
                <a:lnTo>
                  <a:pt x="1774" y="685"/>
                </a:lnTo>
                <a:lnTo>
                  <a:pt x="1772" y="685"/>
                </a:lnTo>
                <a:lnTo>
                  <a:pt x="1718" y="685"/>
                </a:lnTo>
                <a:lnTo>
                  <a:pt x="1715" y="685"/>
                </a:lnTo>
                <a:lnTo>
                  <a:pt x="1661" y="685"/>
                </a:lnTo>
                <a:lnTo>
                  <a:pt x="1658" y="685"/>
                </a:lnTo>
                <a:lnTo>
                  <a:pt x="1599" y="685"/>
                </a:lnTo>
                <a:lnTo>
                  <a:pt x="1599" y="742"/>
                </a:lnTo>
                <a:lnTo>
                  <a:pt x="1545" y="742"/>
                </a:lnTo>
                <a:lnTo>
                  <a:pt x="1543" y="742"/>
                </a:lnTo>
                <a:lnTo>
                  <a:pt x="1488" y="742"/>
                </a:lnTo>
                <a:lnTo>
                  <a:pt x="1486" y="742"/>
                </a:lnTo>
                <a:lnTo>
                  <a:pt x="1432" y="742"/>
                </a:lnTo>
                <a:lnTo>
                  <a:pt x="1432" y="685"/>
                </a:lnTo>
                <a:lnTo>
                  <a:pt x="1375" y="685"/>
                </a:lnTo>
                <a:lnTo>
                  <a:pt x="1373" y="685"/>
                </a:lnTo>
                <a:lnTo>
                  <a:pt x="1318" y="685"/>
                </a:lnTo>
                <a:lnTo>
                  <a:pt x="1314" y="685"/>
                </a:lnTo>
                <a:lnTo>
                  <a:pt x="1259" y="685"/>
                </a:lnTo>
                <a:lnTo>
                  <a:pt x="1257" y="685"/>
                </a:lnTo>
                <a:lnTo>
                  <a:pt x="1203" y="685"/>
                </a:lnTo>
                <a:lnTo>
                  <a:pt x="1200" y="685"/>
                </a:lnTo>
                <a:lnTo>
                  <a:pt x="1144" y="685"/>
                </a:lnTo>
                <a:lnTo>
                  <a:pt x="1144" y="742"/>
                </a:lnTo>
                <a:lnTo>
                  <a:pt x="1089" y="742"/>
                </a:lnTo>
                <a:lnTo>
                  <a:pt x="1087" y="742"/>
                </a:lnTo>
                <a:lnTo>
                  <a:pt x="1033" y="742"/>
                </a:lnTo>
                <a:lnTo>
                  <a:pt x="1028" y="742"/>
                </a:lnTo>
                <a:lnTo>
                  <a:pt x="974" y="742"/>
                </a:lnTo>
                <a:lnTo>
                  <a:pt x="974" y="685"/>
                </a:lnTo>
                <a:lnTo>
                  <a:pt x="917" y="685"/>
                </a:lnTo>
                <a:lnTo>
                  <a:pt x="914" y="685"/>
                </a:lnTo>
                <a:lnTo>
                  <a:pt x="860" y="685"/>
                </a:lnTo>
                <a:lnTo>
                  <a:pt x="860" y="629"/>
                </a:lnTo>
                <a:lnTo>
                  <a:pt x="803" y="629"/>
                </a:lnTo>
                <a:lnTo>
                  <a:pt x="801" y="629"/>
                </a:lnTo>
                <a:lnTo>
                  <a:pt x="747" y="629"/>
                </a:lnTo>
                <a:lnTo>
                  <a:pt x="747" y="574"/>
                </a:lnTo>
                <a:lnTo>
                  <a:pt x="747" y="572"/>
                </a:lnTo>
                <a:lnTo>
                  <a:pt x="747" y="518"/>
                </a:lnTo>
                <a:lnTo>
                  <a:pt x="747" y="515"/>
                </a:lnTo>
                <a:lnTo>
                  <a:pt x="747" y="461"/>
                </a:lnTo>
                <a:lnTo>
                  <a:pt x="803" y="461"/>
                </a:lnTo>
                <a:lnTo>
                  <a:pt x="803" y="402"/>
                </a:lnTo>
                <a:lnTo>
                  <a:pt x="803" y="400"/>
                </a:lnTo>
                <a:lnTo>
                  <a:pt x="803" y="345"/>
                </a:lnTo>
                <a:lnTo>
                  <a:pt x="803" y="343"/>
                </a:lnTo>
                <a:lnTo>
                  <a:pt x="803" y="289"/>
                </a:lnTo>
                <a:lnTo>
                  <a:pt x="803" y="286"/>
                </a:lnTo>
                <a:lnTo>
                  <a:pt x="803" y="230"/>
                </a:lnTo>
                <a:lnTo>
                  <a:pt x="747" y="230"/>
                </a:lnTo>
                <a:lnTo>
                  <a:pt x="747" y="170"/>
                </a:lnTo>
                <a:lnTo>
                  <a:pt x="685" y="170"/>
                </a:lnTo>
                <a:lnTo>
                  <a:pt x="685" y="230"/>
                </a:lnTo>
                <a:lnTo>
                  <a:pt x="685" y="232"/>
                </a:lnTo>
                <a:lnTo>
                  <a:pt x="685" y="286"/>
                </a:lnTo>
                <a:lnTo>
                  <a:pt x="631" y="286"/>
                </a:lnTo>
                <a:lnTo>
                  <a:pt x="631" y="230"/>
                </a:lnTo>
                <a:lnTo>
                  <a:pt x="574" y="230"/>
                </a:lnTo>
                <a:lnTo>
                  <a:pt x="572" y="230"/>
                </a:lnTo>
                <a:lnTo>
                  <a:pt x="518" y="230"/>
                </a:lnTo>
                <a:lnTo>
                  <a:pt x="518" y="170"/>
                </a:lnTo>
                <a:lnTo>
                  <a:pt x="461" y="170"/>
                </a:lnTo>
                <a:lnTo>
                  <a:pt x="461" y="118"/>
                </a:lnTo>
                <a:lnTo>
                  <a:pt x="461" y="114"/>
                </a:lnTo>
                <a:lnTo>
                  <a:pt x="461" y="57"/>
                </a:lnTo>
                <a:lnTo>
                  <a:pt x="400" y="57"/>
                </a:lnTo>
                <a:lnTo>
                  <a:pt x="400" y="114"/>
                </a:lnTo>
                <a:lnTo>
                  <a:pt x="400" y="118"/>
                </a:lnTo>
                <a:lnTo>
                  <a:pt x="400" y="170"/>
                </a:lnTo>
                <a:lnTo>
                  <a:pt x="345" y="170"/>
                </a:lnTo>
                <a:lnTo>
                  <a:pt x="345" y="114"/>
                </a:lnTo>
                <a:lnTo>
                  <a:pt x="289" y="114"/>
                </a:lnTo>
                <a:lnTo>
                  <a:pt x="289" y="59"/>
                </a:lnTo>
                <a:lnTo>
                  <a:pt x="289" y="57"/>
                </a:lnTo>
                <a:lnTo>
                  <a:pt x="289" y="0"/>
                </a:lnTo>
                <a:lnTo>
                  <a:pt x="232" y="0"/>
                </a:lnTo>
                <a:lnTo>
                  <a:pt x="230" y="0"/>
                </a:lnTo>
                <a:lnTo>
                  <a:pt x="170" y="0"/>
                </a:lnTo>
                <a:lnTo>
                  <a:pt x="170" y="57"/>
                </a:lnTo>
                <a:lnTo>
                  <a:pt x="114" y="57"/>
                </a:lnTo>
                <a:lnTo>
                  <a:pt x="114" y="114"/>
                </a:lnTo>
                <a:lnTo>
                  <a:pt x="57" y="114"/>
                </a:lnTo>
                <a:lnTo>
                  <a:pt x="57" y="170"/>
                </a:lnTo>
                <a:lnTo>
                  <a:pt x="57" y="175"/>
                </a:lnTo>
                <a:lnTo>
                  <a:pt x="57" y="230"/>
                </a:lnTo>
                <a:lnTo>
                  <a:pt x="57" y="232"/>
                </a:lnTo>
                <a:lnTo>
                  <a:pt x="57" y="286"/>
                </a:lnTo>
                <a:lnTo>
                  <a:pt x="0" y="286"/>
                </a:lnTo>
                <a:lnTo>
                  <a:pt x="0" y="343"/>
                </a:lnTo>
                <a:lnTo>
                  <a:pt x="0" y="345"/>
                </a:lnTo>
                <a:lnTo>
                  <a:pt x="0" y="402"/>
                </a:lnTo>
                <a:lnTo>
                  <a:pt x="57" y="402"/>
                </a:lnTo>
                <a:lnTo>
                  <a:pt x="57" y="461"/>
                </a:lnTo>
                <a:lnTo>
                  <a:pt x="114" y="461"/>
                </a:lnTo>
                <a:lnTo>
                  <a:pt x="114" y="515"/>
                </a:lnTo>
                <a:lnTo>
                  <a:pt x="114" y="518"/>
                </a:lnTo>
                <a:lnTo>
                  <a:pt x="114" y="574"/>
                </a:lnTo>
                <a:lnTo>
                  <a:pt x="170" y="574"/>
                </a:lnTo>
                <a:lnTo>
                  <a:pt x="175" y="574"/>
                </a:lnTo>
                <a:lnTo>
                  <a:pt x="232" y="574"/>
                </a:lnTo>
                <a:lnTo>
                  <a:pt x="232" y="518"/>
                </a:lnTo>
                <a:lnTo>
                  <a:pt x="286" y="518"/>
                </a:lnTo>
                <a:lnTo>
                  <a:pt x="286" y="572"/>
                </a:lnTo>
                <a:lnTo>
                  <a:pt x="286" y="574"/>
                </a:lnTo>
                <a:lnTo>
                  <a:pt x="286" y="631"/>
                </a:lnTo>
                <a:lnTo>
                  <a:pt x="343" y="631"/>
                </a:lnTo>
                <a:lnTo>
                  <a:pt x="343" y="685"/>
                </a:lnTo>
                <a:lnTo>
                  <a:pt x="289" y="685"/>
                </a:lnTo>
                <a:lnTo>
                  <a:pt x="286" y="685"/>
                </a:lnTo>
                <a:lnTo>
                  <a:pt x="232" y="685"/>
                </a:lnTo>
                <a:lnTo>
                  <a:pt x="230" y="685"/>
                </a:lnTo>
                <a:lnTo>
                  <a:pt x="175" y="685"/>
                </a:lnTo>
                <a:lnTo>
                  <a:pt x="170" y="685"/>
                </a:lnTo>
                <a:lnTo>
                  <a:pt x="114" y="685"/>
                </a:lnTo>
                <a:lnTo>
                  <a:pt x="114" y="742"/>
                </a:lnTo>
                <a:lnTo>
                  <a:pt x="114" y="747"/>
                </a:lnTo>
                <a:lnTo>
                  <a:pt x="114" y="801"/>
                </a:lnTo>
                <a:lnTo>
                  <a:pt x="57" y="801"/>
                </a:lnTo>
                <a:lnTo>
                  <a:pt x="57" y="858"/>
                </a:lnTo>
                <a:lnTo>
                  <a:pt x="0" y="858"/>
                </a:lnTo>
                <a:lnTo>
                  <a:pt x="0" y="914"/>
                </a:lnTo>
                <a:lnTo>
                  <a:pt x="0" y="917"/>
                </a:lnTo>
                <a:lnTo>
                  <a:pt x="0" y="971"/>
                </a:lnTo>
                <a:lnTo>
                  <a:pt x="0" y="974"/>
                </a:lnTo>
                <a:lnTo>
                  <a:pt x="0" y="1033"/>
                </a:lnTo>
                <a:lnTo>
                  <a:pt x="57" y="1033"/>
                </a:lnTo>
                <a:lnTo>
                  <a:pt x="59" y="1033"/>
                </a:lnTo>
                <a:lnTo>
                  <a:pt x="114" y="1033"/>
                </a:lnTo>
                <a:lnTo>
                  <a:pt x="114" y="1089"/>
                </a:lnTo>
                <a:lnTo>
                  <a:pt x="170" y="1089"/>
                </a:lnTo>
                <a:lnTo>
                  <a:pt x="170" y="1146"/>
                </a:lnTo>
                <a:lnTo>
                  <a:pt x="230" y="1146"/>
                </a:lnTo>
                <a:lnTo>
                  <a:pt x="230" y="1203"/>
                </a:lnTo>
                <a:lnTo>
                  <a:pt x="286" y="1203"/>
                </a:lnTo>
                <a:lnTo>
                  <a:pt x="286" y="1257"/>
                </a:lnTo>
                <a:lnTo>
                  <a:pt x="286" y="1259"/>
                </a:lnTo>
                <a:lnTo>
                  <a:pt x="286" y="1314"/>
                </a:lnTo>
                <a:lnTo>
                  <a:pt x="230" y="1314"/>
                </a:lnTo>
                <a:lnTo>
                  <a:pt x="230" y="1370"/>
                </a:lnTo>
                <a:lnTo>
                  <a:pt x="170" y="1370"/>
                </a:lnTo>
                <a:lnTo>
                  <a:pt x="170" y="1429"/>
                </a:lnTo>
                <a:lnTo>
                  <a:pt x="170" y="1432"/>
                </a:lnTo>
                <a:lnTo>
                  <a:pt x="170" y="1488"/>
                </a:lnTo>
                <a:lnTo>
                  <a:pt x="230" y="1488"/>
                </a:lnTo>
                <a:lnTo>
                  <a:pt x="230" y="1543"/>
                </a:lnTo>
                <a:lnTo>
                  <a:pt x="230" y="1545"/>
                </a:lnTo>
                <a:lnTo>
                  <a:pt x="230" y="1599"/>
                </a:lnTo>
                <a:lnTo>
                  <a:pt x="230" y="1604"/>
                </a:lnTo>
                <a:lnTo>
                  <a:pt x="230" y="1661"/>
                </a:lnTo>
                <a:lnTo>
                  <a:pt x="286" y="1661"/>
                </a:lnTo>
                <a:lnTo>
                  <a:pt x="289" y="1661"/>
                </a:lnTo>
                <a:lnTo>
                  <a:pt x="343" y="1661"/>
                </a:lnTo>
                <a:lnTo>
                  <a:pt x="343" y="1715"/>
                </a:lnTo>
                <a:lnTo>
                  <a:pt x="284" y="1715"/>
                </a:lnTo>
                <a:lnTo>
                  <a:pt x="284" y="1772"/>
                </a:lnTo>
                <a:lnTo>
                  <a:pt x="284" y="1774"/>
                </a:lnTo>
                <a:lnTo>
                  <a:pt x="284" y="1833"/>
                </a:lnTo>
                <a:lnTo>
                  <a:pt x="343" y="1833"/>
                </a:lnTo>
                <a:lnTo>
                  <a:pt x="343" y="1885"/>
                </a:lnTo>
                <a:lnTo>
                  <a:pt x="343" y="1890"/>
                </a:lnTo>
                <a:lnTo>
                  <a:pt x="343" y="1942"/>
                </a:lnTo>
                <a:lnTo>
                  <a:pt x="343" y="1947"/>
                </a:lnTo>
                <a:lnTo>
                  <a:pt x="343" y="2001"/>
                </a:lnTo>
                <a:lnTo>
                  <a:pt x="343" y="2003"/>
                </a:lnTo>
                <a:lnTo>
                  <a:pt x="343" y="2060"/>
                </a:lnTo>
                <a:lnTo>
                  <a:pt x="400" y="2060"/>
                </a:lnTo>
                <a:lnTo>
                  <a:pt x="400" y="2114"/>
                </a:lnTo>
                <a:lnTo>
                  <a:pt x="400" y="2117"/>
                </a:lnTo>
                <a:lnTo>
                  <a:pt x="400" y="2171"/>
                </a:lnTo>
                <a:lnTo>
                  <a:pt x="400" y="2176"/>
                </a:lnTo>
                <a:lnTo>
                  <a:pt x="400" y="2228"/>
                </a:lnTo>
                <a:lnTo>
                  <a:pt x="400" y="2232"/>
                </a:lnTo>
                <a:lnTo>
                  <a:pt x="400" y="2287"/>
                </a:lnTo>
                <a:lnTo>
                  <a:pt x="400" y="2289"/>
                </a:lnTo>
                <a:lnTo>
                  <a:pt x="400" y="2343"/>
                </a:lnTo>
                <a:lnTo>
                  <a:pt x="400" y="2346"/>
                </a:lnTo>
                <a:lnTo>
                  <a:pt x="400" y="2403"/>
                </a:lnTo>
                <a:lnTo>
                  <a:pt x="456" y="2403"/>
                </a:lnTo>
                <a:lnTo>
                  <a:pt x="456" y="2459"/>
                </a:lnTo>
                <a:lnTo>
                  <a:pt x="518" y="2459"/>
                </a:lnTo>
                <a:lnTo>
                  <a:pt x="518" y="2403"/>
                </a:lnTo>
                <a:lnTo>
                  <a:pt x="518" y="2400"/>
                </a:lnTo>
                <a:lnTo>
                  <a:pt x="518" y="2346"/>
                </a:lnTo>
                <a:lnTo>
                  <a:pt x="572" y="2346"/>
                </a:lnTo>
                <a:lnTo>
                  <a:pt x="572" y="2403"/>
                </a:lnTo>
                <a:lnTo>
                  <a:pt x="631" y="2403"/>
                </a:lnTo>
                <a:lnTo>
                  <a:pt x="631" y="2346"/>
                </a:lnTo>
                <a:lnTo>
                  <a:pt x="685" y="2346"/>
                </a:lnTo>
                <a:lnTo>
                  <a:pt x="685" y="2400"/>
                </a:lnTo>
                <a:lnTo>
                  <a:pt x="685" y="2403"/>
                </a:lnTo>
                <a:lnTo>
                  <a:pt x="685" y="2459"/>
                </a:lnTo>
                <a:lnTo>
                  <a:pt x="747" y="2459"/>
                </a:lnTo>
                <a:lnTo>
                  <a:pt x="747" y="2403"/>
                </a:lnTo>
                <a:lnTo>
                  <a:pt x="803" y="2403"/>
                </a:lnTo>
                <a:lnTo>
                  <a:pt x="803" y="2346"/>
                </a:lnTo>
                <a:lnTo>
                  <a:pt x="803" y="2343"/>
                </a:lnTo>
                <a:lnTo>
                  <a:pt x="803" y="2289"/>
                </a:lnTo>
                <a:lnTo>
                  <a:pt x="858" y="2289"/>
                </a:lnTo>
                <a:lnTo>
                  <a:pt x="858" y="2343"/>
                </a:lnTo>
                <a:lnTo>
                  <a:pt x="858" y="2346"/>
                </a:lnTo>
                <a:lnTo>
                  <a:pt x="858" y="2403"/>
                </a:lnTo>
                <a:lnTo>
                  <a:pt x="914" y="2403"/>
                </a:lnTo>
                <a:lnTo>
                  <a:pt x="914" y="2459"/>
                </a:lnTo>
                <a:lnTo>
                  <a:pt x="974" y="2459"/>
                </a:lnTo>
                <a:lnTo>
                  <a:pt x="974" y="2403"/>
                </a:lnTo>
                <a:lnTo>
                  <a:pt x="974" y="2400"/>
                </a:lnTo>
                <a:lnTo>
                  <a:pt x="974" y="2346"/>
                </a:lnTo>
                <a:lnTo>
                  <a:pt x="1028" y="2346"/>
                </a:lnTo>
                <a:lnTo>
                  <a:pt x="1033" y="2346"/>
                </a:lnTo>
                <a:lnTo>
                  <a:pt x="1089" y="2346"/>
                </a:lnTo>
                <a:lnTo>
                  <a:pt x="1089" y="2289"/>
                </a:lnTo>
                <a:lnTo>
                  <a:pt x="1089" y="2287"/>
                </a:lnTo>
                <a:lnTo>
                  <a:pt x="1089" y="2232"/>
                </a:lnTo>
                <a:lnTo>
                  <a:pt x="1089" y="2228"/>
                </a:lnTo>
                <a:lnTo>
                  <a:pt x="1089" y="2176"/>
                </a:lnTo>
                <a:lnTo>
                  <a:pt x="1144" y="2176"/>
                </a:lnTo>
                <a:lnTo>
                  <a:pt x="1144" y="2228"/>
                </a:lnTo>
                <a:lnTo>
                  <a:pt x="1144" y="2232"/>
                </a:lnTo>
                <a:lnTo>
                  <a:pt x="1144" y="2287"/>
                </a:lnTo>
                <a:lnTo>
                  <a:pt x="1144" y="2289"/>
                </a:lnTo>
                <a:lnTo>
                  <a:pt x="1144" y="2346"/>
                </a:lnTo>
                <a:lnTo>
                  <a:pt x="1203" y="2346"/>
                </a:lnTo>
                <a:lnTo>
                  <a:pt x="1203" y="2289"/>
                </a:lnTo>
                <a:lnTo>
                  <a:pt x="1203" y="2287"/>
                </a:lnTo>
                <a:lnTo>
                  <a:pt x="1203" y="2232"/>
                </a:lnTo>
                <a:lnTo>
                  <a:pt x="1259" y="2232"/>
                </a:lnTo>
                <a:lnTo>
                  <a:pt x="1259" y="2176"/>
                </a:lnTo>
                <a:lnTo>
                  <a:pt x="1259" y="2171"/>
                </a:lnTo>
                <a:lnTo>
                  <a:pt x="1259" y="2117"/>
                </a:lnTo>
                <a:lnTo>
                  <a:pt x="1259" y="2114"/>
                </a:lnTo>
                <a:lnTo>
                  <a:pt x="1259" y="2060"/>
                </a:lnTo>
                <a:lnTo>
                  <a:pt x="1314" y="2060"/>
                </a:lnTo>
                <a:lnTo>
                  <a:pt x="1314" y="2117"/>
                </a:lnTo>
                <a:lnTo>
                  <a:pt x="1375" y="2117"/>
                </a:lnTo>
                <a:lnTo>
                  <a:pt x="1375" y="2060"/>
                </a:lnTo>
                <a:lnTo>
                  <a:pt x="1375" y="2058"/>
                </a:lnTo>
                <a:lnTo>
                  <a:pt x="1375" y="2003"/>
                </a:lnTo>
                <a:lnTo>
                  <a:pt x="1429" y="2003"/>
                </a:lnTo>
                <a:lnTo>
                  <a:pt x="1429" y="2058"/>
                </a:lnTo>
                <a:lnTo>
                  <a:pt x="1429" y="2060"/>
                </a:lnTo>
                <a:lnTo>
                  <a:pt x="1429" y="2117"/>
                </a:lnTo>
                <a:lnTo>
                  <a:pt x="1486" y="2117"/>
                </a:lnTo>
                <a:lnTo>
                  <a:pt x="1486" y="2176"/>
                </a:lnTo>
                <a:lnTo>
                  <a:pt x="1545" y="2176"/>
                </a:lnTo>
                <a:lnTo>
                  <a:pt x="1545" y="2117"/>
                </a:lnTo>
                <a:lnTo>
                  <a:pt x="1545" y="2114"/>
                </a:lnTo>
                <a:lnTo>
                  <a:pt x="1545" y="2058"/>
                </a:lnTo>
                <a:lnTo>
                  <a:pt x="1488" y="2058"/>
                </a:lnTo>
                <a:lnTo>
                  <a:pt x="1488" y="2001"/>
                </a:lnTo>
                <a:lnTo>
                  <a:pt x="1432" y="2001"/>
                </a:lnTo>
                <a:lnTo>
                  <a:pt x="1432" y="1947"/>
                </a:lnTo>
                <a:lnTo>
                  <a:pt x="1486" y="1947"/>
                </a:lnTo>
                <a:lnTo>
                  <a:pt x="1488" y="1947"/>
                </a:lnTo>
                <a:lnTo>
                  <a:pt x="1543" y="1947"/>
                </a:lnTo>
                <a:lnTo>
                  <a:pt x="1543" y="2003"/>
                </a:lnTo>
                <a:lnTo>
                  <a:pt x="1599" y="2003"/>
                </a:lnTo>
                <a:lnTo>
                  <a:pt x="1599" y="2058"/>
                </a:lnTo>
                <a:lnTo>
                  <a:pt x="1599" y="2060"/>
                </a:lnTo>
                <a:lnTo>
                  <a:pt x="1599" y="2114"/>
                </a:lnTo>
                <a:lnTo>
                  <a:pt x="1599" y="2117"/>
                </a:lnTo>
                <a:lnTo>
                  <a:pt x="1599" y="2176"/>
                </a:lnTo>
                <a:lnTo>
                  <a:pt x="1658" y="2176"/>
                </a:lnTo>
                <a:lnTo>
                  <a:pt x="1658" y="2228"/>
                </a:lnTo>
                <a:lnTo>
                  <a:pt x="1658" y="2232"/>
                </a:lnTo>
                <a:lnTo>
                  <a:pt x="1658" y="2287"/>
                </a:lnTo>
                <a:lnTo>
                  <a:pt x="1658" y="2289"/>
                </a:lnTo>
                <a:lnTo>
                  <a:pt x="1658" y="2343"/>
                </a:lnTo>
                <a:lnTo>
                  <a:pt x="1658" y="2346"/>
                </a:lnTo>
                <a:lnTo>
                  <a:pt x="1658" y="2400"/>
                </a:lnTo>
                <a:lnTo>
                  <a:pt x="1658" y="2403"/>
                </a:lnTo>
                <a:lnTo>
                  <a:pt x="1658" y="2459"/>
                </a:lnTo>
                <a:lnTo>
                  <a:pt x="1715" y="2459"/>
                </a:lnTo>
                <a:lnTo>
                  <a:pt x="1715" y="2514"/>
                </a:lnTo>
                <a:lnTo>
                  <a:pt x="1715" y="2518"/>
                </a:lnTo>
                <a:lnTo>
                  <a:pt x="1715" y="2573"/>
                </a:lnTo>
                <a:lnTo>
                  <a:pt x="1715" y="2575"/>
                </a:lnTo>
                <a:lnTo>
                  <a:pt x="1715" y="2629"/>
                </a:lnTo>
                <a:lnTo>
                  <a:pt x="1715" y="2632"/>
                </a:lnTo>
                <a:lnTo>
                  <a:pt x="1715" y="2688"/>
                </a:lnTo>
                <a:lnTo>
                  <a:pt x="1772" y="2688"/>
                </a:lnTo>
                <a:lnTo>
                  <a:pt x="1772" y="2743"/>
                </a:lnTo>
                <a:lnTo>
                  <a:pt x="1772" y="2745"/>
                </a:lnTo>
                <a:lnTo>
                  <a:pt x="1772" y="2804"/>
                </a:lnTo>
                <a:lnTo>
                  <a:pt x="1831" y="2804"/>
                </a:lnTo>
                <a:lnTo>
                  <a:pt x="1831" y="2745"/>
                </a:lnTo>
                <a:lnTo>
                  <a:pt x="1831" y="2743"/>
                </a:lnTo>
                <a:lnTo>
                  <a:pt x="1831" y="2688"/>
                </a:lnTo>
                <a:lnTo>
                  <a:pt x="1831" y="2686"/>
                </a:lnTo>
                <a:lnTo>
                  <a:pt x="1831" y="2632"/>
                </a:lnTo>
                <a:lnTo>
                  <a:pt x="1885" y="2632"/>
                </a:lnTo>
                <a:lnTo>
                  <a:pt x="1890" y="2632"/>
                </a:lnTo>
                <a:lnTo>
                  <a:pt x="1942" y="2632"/>
                </a:lnTo>
                <a:lnTo>
                  <a:pt x="1942" y="2688"/>
                </a:lnTo>
                <a:lnTo>
                  <a:pt x="2001" y="2688"/>
                </a:lnTo>
                <a:lnTo>
                  <a:pt x="2001" y="2745"/>
                </a:lnTo>
                <a:lnTo>
                  <a:pt x="2060" y="2745"/>
                </a:lnTo>
                <a:lnTo>
                  <a:pt x="2060" y="2688"/>
                </a:lnTo>
                <a:lnTo>
                  <a:pt x="2060" y="2686"/>
                </a:lnTo>
                <a:lnTo>
                  <a:pt x="2060" y="2632"/>
                </a:lnTo>
                <a:lnTo>
                  <a:pt x="2060" y="2629"/>
                </a:lnTo>
                <a:lnTo>
                  <a:pt x="2060" y="2573"/>
                </a:lnTo>
                <a:lnTo>
                  <a:pt x="2003" y="2573"/>
                </a:lnTo>
                <a:close/>
                <a:moveTo>
                  <a:pt x="1200" y="2171"/>
                </a:moveTo>
                <a:lnTo>
                  <a:pt x="1146" y="2171"/>
                </a:lnTo>
                <a:lnTo>
                  <a:pt x="1146" y="2117"/>
                </a:lnTo>
                <a:lnTo>
                  <a:pt x="1200" y="2117"/>
                </a:lnTo>
                <a:lnTo>
                  <a:pt x="1200" y="2171"/>
                </a:lnTo>
                <a:close/>
              </a:path>
            </a:pathLst>
          </a:custGeom>
          <a:solidFill>
            <a:srgbClr val="82CEBA"/>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11" name="グループ化 10"/>
          <p:cNvGrpSpPr/>
          <p:nvPr/>
        </p:nvGrpSpPr>
        <p:grpSpPr>
          <a:xfrm>
            <a:off x="4959687" y="5451182"/>
            <a:ext cx="1649497" cy="443904"/>
            <a:chOff x="4959687" y="5451182"/>
            <a:chExt cx="1649497" cy="374316"/>
          </a:xfrm>
        </p:grpSpPr>
        <p:sp>
          <p:nvSpPr>
            <p:cNvPr id="49" name="円/楕円 48"/>
            <p:cNvSpPr/>
            <p:nvPr/>
          </p:nvSpPr>
          <p:spPr>
            <a:xfrm>
              <a:off x="4959687" y="5451182"/>
              <a:ext cx="1649497" cy="374316"/>
            </a:xfrm>
            <a:prstGeom prst="ellips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円/楕円 49"/>
            <p:cNvSpPr/>
            <p:nvPr/>
          </p:nvSpPr>
          <p:spPr>
            <a:xfrm>
              <a:off x="4978636" y="5451241"/>
              <a:ext cx="1611599" cy="318053"/>
            </a:xfrm>
            <a:prstGeom prst="ellipse">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07" name="円/楕円 206"/>
          <p:cNvSpPr/>
          <p:nvPr/>
        </p:nvSpPr>
        <p:spPr>
          <a:xfrm>
            <a:off x="5751834" y="3714756"/>
            <a:ext cx="3064759" cy="1383188"/>
          </a:xfrm>
          <a:prstGeom prst="ellipse">
            <a:avLst/>
          </a:prstGeom>
          <a:gradFill flip="none" rotWithShape="1">
            <a:gsLst>
              <a:gs pos="0">
                <a:srgbClr val="77D4ED"/>
              </a:gs>
              <a:gs pos="100000">
                <a:schemeClr val="bg1"/>
              </a:gs>
            </a:gsLst>
            <a:path path="shape">
              <a:fillToRect l="50000" t="50000" r="50000" b="50000"/>
            </a:path>
            <a:tileRect/>
          </a:gradFill>
        </p:spPr>
        <p:txBody>
          <a:bodyPr wrap="square" lIns="0" rIns="0" anchor="ctr" anchorCtr="0">
            <a:noAutofit/>
          </a:bodyPr>
          <a:lstStyle/>
          <a:p>
            <a:pPr algn="ctr">
              <a:lnSpc>
                <a:spcPct val="110000"/>
              </a:lnSpc>
            </a:pPr>
            <a:r>
              <a:rPr lang="ja-JP" altLang="en-US" sz="1200" dirty="0"/>
              <a:t>ほとんどのメーカーは、</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インドやシンガポールの支社・代理店</a:t>
            </a:r>
            <a:r>
              <a:rPr lang="ja-JP" altLang="en-US" sz="1200" dirty="0"/>
              <a:t>が</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バングラデシュをカバー。</a:t>
            </a:r>
          </a:p>
        </p:txBody>
      </p:sp>
      <p:grpSp>
        <p:nvGrpSpPr>
          <p:cNvPr id="10" name="グループ化 9"/>
          <p:cNvGrpSpPr/>
          <p:nvPr/>
        </p:nvGrpSpPr>
        <p:grpSpPr>
          <a:xfrm>
            <a:off x="6355843" y="3099396"/>
            <a:ext cx="1649497" cy="443904"/>
            <a:chOff x="6355843" y="3099396"/>
            <a:chExt cx="1649497" cy="374316"/>
          </a:xfrm>
        </p:grpSpPr>
        <p:sp>
          <p:nvSpPr>
            <p:cNvPr id="48" name="円/楕円 47"/>
            <p:cNvSpPr/>
            <p:nvPr/>
          </p:nvSpPr>
          <p:spPr>
            <a:xfrm>
              <a:off x="6355843" y="3099396"/>
              <a:ext cx="1649497" cy="374316"/>
            </a:xfrm>
            <a:prstGeom prst="ellipse">
              <a:avLst/>
            </a:prstGeom>
            <a:solidFill>
              <a:srgbClr val="82CEBA"/>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円/楕円 7"/>
            <p:cNvSpPr/>
            <p:nvPr/>
          </p:nvSpPr>
          <p:spPr>
            <a:xfrm>
              <a:off x="6374792" y="3099455"/>
              <a:ext cx="1611599" cy="318053"/>
            </a:xfrm>
            <a:prstGeom prst="ellipse">
              <a:avLst/>
            </a:prstGeom>
            <a:solidFill>
              <a:srgbClr val="BAE4D9"/>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3" name="グループ化 12"/>
          <p:cNvGrpSpPr/>
          <p:nvPr/>
        </p:nvGrpSpPr>
        <p:grpSpPr>
          <a:xfrm>
            <a:off x="7977336" y="5451182"/>
            <a:ext cx="1649497" cy="443904"/>
            <a:chOff x="7977336" y="5451182"/>
            <a:chExt cx="1649497" cy="374316"/>
          </a:xfrm>
        </p:grpSpPr>
        <p:sp>
          <p:nvSpPr>
            <p:cNvPr id="52" name="円/楕円 51"/>
            <p:cNvSpPr/>
            <p:nvPr/>
          </p:nvSpPr>
          <p:spPr>
            <a:xfrm>
              <a:off x="7977336" y="5451182"/>
              <a:ext cx="1649497" cy="374316"/>
            </a:xfrm>
            <a:prstGeom prst="ellips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円/楕円 52"/>
            <p:cNvSpPr/>
            <p:nvPr/>
          </p:nvSpPr>
          <p:spPr>
            <a:xfrm>
              <a:off x="7996285" y="5451241"/>
              <a:ext cx="1611599" cy="318053"/>
            </a:xfrm>
            <a:prstGeom prst="ellipse">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2" name="Freeform 24"/>
          <p:cNvSpPr>
            <a:spLocks noEditPoints="1"/>
          </p:cNvSpPr>
          <p:nvPr/>
        </p:nvSpPr>
        <p:spPr bwMode="auto">
          <a:xfrm>
            <a:off x="512212" y="2492896"/>
            <a:ext cx="2177832" cy="2964389"/>
          </a:xfrm>
          <a:custGeom>
            <a:avLst/>
            <a:gdLst>
              <a:gd name="T0" fmla="*/ 2003 w 2060"/>
              <a:gd name="T1" fmla="*/ 2400 h 2804"/>
              <a:gd name="T2" fmla="*/ 2003 w 2060"/>
              <a:gd name="T3" fmla="*/ 2176 h 2804"/>
              <a:gd name="T4" fmla="*/ 2003 w 2060"/>
              <a:gd name="T5" fmla="*/ 2001 h 2804"/>
              <a:gd name="T6" fmla="*/ 1947 w 2060"/>
              <a:gd name="T7" fmla="*/ 1774 h 2804"/>
              <a:gd name="T8" fmla="*/ 1890 w 2060"/>
              <a:gd name="T9" fmla="*/ 1599 h 2804"/>
              <a:gd name="T10" fmla="*/ 1829 w 2060"/>
              <a:gd name="T11" fmla="*/ 1429 h 2804"/>
              <a:gd name="T12" fmla="*/ 1658 w 2060"/>
              <a:gd name="T13" fmla="*/ 1545 h 2804"/>
              <a:gd name="T14" fmla="*/ 1658 w 2060"/>
              <a:gd name="T15" fmla="*/ 1772 h 2804"/>
              <a:gd name="T16" fmla="*/ 1432 w 2060"/>
              <a:gd name="T17" fmla="*/ 1715 h 2804"/>
              <a:gd name="T18" fmla="*/ 1375 w 2060"/>
              <a:gd name="T19" fmla="*/ 1488 h 2804"/>
              <a:gd name="T20" fmla="*/ 1488 w 2060"/>
              <a:gd name="T21" fmla="*/ 1318 h 2804"/>
              <a:gd name="T22" fmla="*/ 1661 w 2060"/>
              <a:gd name="T23" fmla="*/ 1203 h 2804"/>
              <a:gd name="T24" fmla="*/ 1831 w 2060"/>
              <a:gd name="T25" fmla="*/ 1028 h 2804"/>
              <a:gd name="T26" fmla="*/ 1885 w 2060"/>
              <a:gd name="T27" fmla="*/ 917 h 2804"/>
              <a:gd name="T28" fmla="*/ 1890 w 2060"/>
              <a:gd name="T29" fmla="*/ 742 h 2804"/>
              <a:gd name="T30" fmla="*/ 1715 w 2060"/>
              <a:gd name="T31" fmla="*/ 685 h 2804"/>
              <a:gd name="T32" fmla="*/ 1488 w 2060"/>
              <a:gd name="T33" fmla="*/ 742 h 2804"/>
              <a:gd name="T34" fmla="*/ 1314 w 2060"/>
              <a:gd name="T35" fmla="*/ 685 h 2804"/>
              <a:gd name="T36" fmla="*/ 1089 w 2060"/>
              <a:gd name="T37" fmla="*/ 742 h 2804"/>
              <a:gd name="T38" fmla="*/ 914 w 2060"/>
              <a:gd name="T39" fmla="*/ 685 h 2804"/>
              <a:gd name="T40" fmla="*/ 747 w 2060"/>
              <a:gd name="T41" fmla="*/ 572 h 2804"/>
              <a:gd name="T42" fmla="*/ 803 w 2060"/>
              <a:gd name="T43" fmla="*/ 345 h 2804"/>
              <a:gd name="T44" fmla="*/ 685 w 2060"/>
              <a:gd name="T45" fmla="*/ 170 h 2804"/>
              <a:gd name="T46" fmla="*/ 572 w 2060"/>
              <a:gd name="T47" fmla="*/ 230 h 2804"/>
              <a:gd name="T48" fmla="*/ 400 w 2060"/>
              <a:gd name="T49" fmla="*/ 57 h 2804"/>
              <a:gd name="T50" fmla="*/ 289 w 2060"/>
              <a:gd name="T51" fmla="*/ 59 h 2804"/>
              <a:gd name="T52" fmla="*/ 114 w 2060"/>
              <a:gd name="T53" fmla="*/ 57 h 2804"/>
              <a:gd name="T54" fmla="*/ 57 w 2060"/>
              <a:gd name="T55" fmla="*/ 286 h 2804"/>
              <a:gd name="T56" fmla="*/ 114 w 2060"/>
              <a:gd name="T57" fmla="*/ 461 h 2804"/>
              <a:gd name="T58" fmla="*/ 232 w 2060"/>
              <a:gd name="T59" fmla="*/ 518 h 2804"/>
              <a:gd name="T60" fmla="*/ 289 w 2060"/>
              <a:gd name="T61" fmla="*/ 685 h 2804"/>
              <a:gd name="T62" fmla="*/ 114 w 2060"/>
              <a:gd name="T63" fmla="*/ 742 h 2804"/>
              <a:gd name="T64" fmla="*/ 0 w 2060"/>
              <a:gd name="T65" fmla="*/ 917 h 2804"/>
              <a:gd name="T66" fmla="*/ 114 w 2060"/>
              <a:gd name="T67" fmla="*/ 1089 h 2804"/>
              <a:gd name="T68" fmla="*/ 286 w 2060"/>
              <a:gd name="T69" fmla="*/ 1259 h 2804"/>
              <a:gd name="T70" fmla="*/ 170 w 2060"/>
              <a:gd name="T71" fmla="*/ 1488 h 2804"/>
              <a:gd name="T72" fmla="*/ 286 w 2060"/>
              <a:gd name="T73" fmla="*/ 1661 h 2804"/>
              <a:gd name="T74" fmla="*/ 284 w 2060"/>
              <a:gd name="T75" fmla="*/ 1833 h 2804"/>
              <a:gd name="T76" fmla="*/ 343 w 2060"/>
              <a:gd name="T77" fmla="*/ 2003 h 2804"/>
              <a:gd name="T78" fmla="*/ 400 w 2060"/>
              <a:gd name="T79" fmla="*/ 2228 h 2804"/>
              <a:gd name="T80" fmla="*/ 456 w 2060"/>
              <a:gd name="T81" fmla="*/ 2403 h 2804"/>
              <a:gd name="T82" fmla="*/ 572 w 2060"/>
              <a:gd name="T83" fmla="*/ 2403 h 2804"/>
              <a:gd name="T84" fmla="*/ 747 w 2060"/>
              <a:gd name="T85" fmla="*/ 2459 h 2804"/>
              <a:gd name="T86" fmla="*/ 858 w 2060"/>
              <a:gd name="T87" fmla="*/ 2343 h 2804"/>
              <a:gd name="T88" fmla="*/ 974 w 2060"/>
              <a:gd name="T89" fmla="*/ 2400 h 2804"/>
              <a:gd name="T90" fmla="*/ 1089 w 2060"/>
              <a:gd name="T91" fmla="*/ 2232 h 2804"/>
              <a:gd name="T92" fmla="*/ 1144 w 2060"/>
              <a:gd name="T93" fmla="*/ 2289 h 2804"/>
              <a:gd name="T94" fmla="*/ 1259 w 2060"/>
              <a:gd name="T95" fmla="*/ 2176 h 2804"/>
              <a:gd name="T96" fmla="*/ 1375 w 2060"/>
              <a:gd name="T97" fmla="*/ 2117 h 2804"/>
              <a:gd name="T98" fmla="*/ 1429 w 2060"/>
              <a:gd name="T99" fmla="*/ 2117 h 2804"/>
              <a:gd name="T100" fmla="*/ 1488 w 2060"/>
              <a:gd name="T101" fmla="*/ 2058 h 2804"/>
              <a:gd name="T102" fmla="*/ 1543 w 2060"/>
              <a:gd name="T103" fmla="*/ 2003 h 2804"/>
              <a:gd name="T104" fmla="*/ 1658 w 2060"/>
              <a:gd name="T105" fmla="*/ 2176 h 2804"/>
              <a:gd name="T106" fmla="*/ 1658 w 2060"/>
              <a:gd name="T107" fmla="*/ 2400 h 2804"/>
              <a:gd name="T108" fmla="*/ 1715 w 2060"/>
              <a:gd name="T109" fmla="*/ 2575 h 2804"/>
              <a:gd name="T110" fmla="*/ 1772 w 2060"/>
              <a:gd name="T111" fmla="*/ 2804 h 2804"/>
              <a:gd name="T112" fmla="*/ 1885 w 2060"/>
              <a:gd name="T113" fmla="*/ 2632 h 2804"/>
              <a:gd name="T114" fmla="*/ 2060 w 2060"/>
              <a:gd name="T115" fmla="*/ 2688 h 2804"/>
              <a:gd name="T116" fmla="*/ 1146 w 2060"/>
              <a:gd name="T117" fmla="*/ 2171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60" h="2804">
                <a:moveTo>
                  <a:pt x="2003" y="2573"/>
                </a:moveTo>
                <a:lnTo>
                  <a:pt x="2003" y="2518"/>
                </a:lnTo>
                <a:lnTo>
                  <a:pt x="2003" y="2514"/>
                </a:lnTo>
                <a:lnTo>
                  <a:pt x="2003" y="2459"/>
                </a:lnTo>
                <a:lnTo>
                  <a:pt x="2003" y="2457"/>
                </a:lnTo>
                <a:lnTo>
                  <a:pt x="2003" y="2403"/>
                </a:lnTo>
                <a:lnTo>
                  <a:pt x="2003" y="2400"/>
                </a:lnTo>
                <a:lnTo>
                  <a:pt x="2003" y="2346"/>
                </a:lnTo>
                <a:lnTo>
                  <a:pt x="2003" y="2343"/>
                </a:lnTo>
                <a:lnTo>
                  <a:pt x="2003" y="2289"/>
                </a:lnTo>
                <a:lnTo>
                  <a:pt x="2003" y="2287"/>
                </a:lnTo>
                <a:lnTo>
                  <a:pt x="2003" y="2232"/>
                </a:lnTo>
                <a:lnTo>
                  <a:pt x="2003" y="2228"/>
                </a:lnTo>
                <a:lnTo>
                  <a:pt x="2003" y="2176"/>
                </a:lnTo>
                <a:lnTo>
                  <a:pt x="2003" y="2171"/>
                </a:lnTo>
                <a:lnTo>
                  <a:pt x="2003" y="2117"/>
                </a:lnTo>
                <a:lnTo>
                  <a:pt x="2003" y="2114"/>
                </a:lnTo>
                <a:lnTo>
                  <a:pt x="2003" y="2060"/>
                </a:lnTo>
                <a:lnTo>
                  <a:pt x="2003" y="2058"/>
                </a:lnTo>
                <a:lnTo>
                  <a:pt x="2003" y="2003"/>
                </a:lnTo>
                <a:lnTo>
                  <a:pt x="2003" y="2001"/>
                </a:lnTo>
                <a:lnTo>
                  <a:pt x="2003" y="1947"/>
                </a:lnTo>
                <a:lnTo>
                  <a:pt x="2003" y="1942"/>
                </a:lnTo>
                <a:lnTo>
                  <a:pt x="2003" y="1885"/>
                </a:lnTo>
                <a:lnTo>
                  <a:pt x="1947" y="1885"/>
                </a:lnTo>
                <a:lnTo>
                  <a:pt x="1947" y="1831"/>
                </a:lnTo>
                <a:lnTo>
                  <a:pt x="1947" y="1829"/>
                </a:lnTo>
                <a:lnTo>
                  <a:pt x="1947" y="1774"/>
                </a:lnTo>
                <a:lnTo>
                  <a:pt x="1947" y="1772"/>
                </a:lnTo>
                <a:lnTo>
                  <a:pt x="1947" y="1718"/>
                </a:lnTo>
                <a:lnTo>
                  <a:pt x="1947" y="1715"/>
                </a:lnTo>
                <a:lnTo>
                  <a:pt x="1947" y="1661"/>
                </a:lnTo>
                <a:lnTo>
                  <a:pt x="1947" y="1656"/>
                </a:lnTo>
                <a:lnTo>
                  <a:pt x="1947" y="1599"/>
                </a:lnTo>
                <a:lnTo>
                  <a:pt x="1890" y="1599"/>
                </a:lnTo>
                <a:lnTo>
                  <a:pt x="1890" y="1545"/>
                </a:lnTo>
                <a:lnTo>
                  <a:pt x="1890" y="1543"/>
                </a:lnTo>
                <a:lnTo>
                  <a:pt x="1890" y="1488"/>
                </a:lnTo>
                <a:lnTo>
                  <a:pt x="1890" y="1486"/>
                </a:lnTo>
                <a:lnTo>
                  <a:pt x="1890" y="1429"/>
                </a:lnTo>
                <a:lnTo>
                  <a:pt x="1831" y="1429"/>
                </a:lnTo>
                <a:lnTo>
                  <a:pt x="1829" y="1429"/>
                </a:lnTo>
                <a:lnTo>
                  <a:pt x="1772" y="1429"/>
                </a:lnTo>
                <a:lnTo>
                  <a:pt x="1772" y="1486"/>
                </a:lnTo>
                <a:lnTo>
                  <a:pt x="1718" y="1486"/>
                </a:lnTo>
                <a:lnTo>
                  <a:pt x="1715" y="1486"/>
                </a:lnTo>
                <a:lnTo>
                  <a:pt x="1658" y="1486"/>
                </a:lnTo>
                <a:lnTo>
                  <a:pt x="1658" y="1543"/>
                </a:lnTo>
                <a:lnTo>
                  <a:pt x="1658" y="1545"/>
                </a:lnTo>
                <a:lnTo>
                  <a:pt x="1658" y="1599"/>
                </a:lnTo>
                <a:lnTo>
                  <a:pt x="1658" y="1604"/>
                </a:lnTo>
                <a:lnTo>
                  <a:pt x="1658" y="1656"/>
                </a:lnTo>
                <a:lnTo>
                  <a:pt x="1658" y="1661"/>
                </a:lnTo>
                <a:lnTo>
                  <a:pt x="1658" y="1715"/>
                </a:lnTo>
                <a:lnTo>
                  <a:pt x="1658" y="1718"/>
                </a:lnTo>
                <a:lnTo>
                  <a:pt x="1658" y="1772"/>
                </a:lnTo>
                <a:lnTo>
                  <a:pt x="1604" y="1772"/>
                </a:lnTo>
                <a:lnTo>
                  <a:pt x="1604" y="1715"/>
                </a:lnTo>
                <a:lnTo>
                  <a:pt x="1545" y="1715"/>
                </a:lnTo>
                <a:lnTo>
                  <a:pt x="1545" y="1656"/>
                </a:lnTo>
                <a:lnTo>
                  <a:pt x="1486" y="1656"/>
                </a:lnTo>
                <a:lnTo>
                  <a:pt x="1486" y="1715"/>
                </a:lnTo>
                <a:lnTo>
                  <a:pt x="1432" y="1715"/>
                </a:lnTo>
                <a:lnTo>
                  <a:pt x="1432" y="1661"/>
                </a:lnTo>
                <a:lnTo>
                  <a:pt x="1432" y="1656"/>
                </a:lnTo>
                <a:lnTo>
                  <a:pt x="1432" y="1604"/>
                </a:lnTo>
                <a:lnTo>
                  <a:pt x="1432" y="1599"/>
                </a:lnTo>
                <a:lnTo>
                  <a:pt x="1432" y="1543"/>
                </a:lnTo>
                <a:lnTo>
                  <a:pt x="1375" y="1543"/>
                </a:lnTo>
                <a:lnTo>
                  <a:pt x="1375" y="1488"/>
                </a:lnTo>
                <a:lnTo>
                  <a:pt x="1375" y="1486"/>
                </a:lnTo>
                <a:lnTo>
                  <a:pt x="1375" y="1432"/>
                </a:lnTo>
                <a:lnTo>
                  <a:pt x="1432" y="1432"/>
                </a:lnTo>
                <a:lnTo>
                  <a:pt x="1432" y="1375"/>
                </a:lnTo>
                <a:lnTo>
                  <a:pt x="1432" y="1370"/>
                </a:lnTo>
                <a:lnTo>
                  <a:pt x="1432" y="1318"/>
                </a:lnTo>
                <a:lnTo>
                  <a:pt x="1488" y="1318"/>
                </a:lnTo>
                <a:lnTo>
                  <a:pt x="1488" y="1259"/>
                </a:lnTo>
                <a:lnTo>
                  <a:pt x="1543" y="1259"/>
                </a:lnTo>
                <a:lnTo>
                  <a:pt x="1545" y="1259"/>
                </a:lnTo>
                <a:lnTo>
                  <a:pt x="1599" y="1259"/>
                </a:lnTo>
                <a:lnTo>
                  <a:pt x="1604" y="1259"/>
                </a:lnTo>
                <a:lnTo>
                  <a:pt x="1661" y="1259"/>
                </a:lnTo>
                <a:lnTo>
                  <a:pt x="1661" y="1203"/>
                </a:lnTo>
                <a:lnTo>
                  <a:pt x="1718" y="1203"/>
                </a:lnTo>
                <a:lnTo>
                  <a:pt x="1718" y="1146"/>
                </a:lnTo>
                <a:lnTo>
                  <a:pt x="1774" y="1146"/>
                </a:lnTo>
                <a:lnTo>
                  <a:pt x="1774" y="1089"/>
                </a:lnTo>
                <a:lnTo>
                  <a:pt x="1831" y="1089"/>
                </a:lnTo>
                <a:lnTo>
                  <a:pt x="1831" y="1033"/>
                </a:lnTo>
                <a:lnTo>
                  <a:pt x="1831" y="1028"/>
                </a:lnTo>
                <a:lnTo>
                  <a:pt x="1831" y="974"/>
                </a:lnTo>
                <a:lnTo>
                  <a:pt x="1831" y="971"/>
                </a:lnTo>
                <a:lnTo>
                  <a:pt x="1831" y="917"/>
                </a:lnTo>
                <a:lnTo>
                  <a:pt x="1831" y="914"/>
                </a:lnTo>
                <a:lnTo>
                  <a:pt x="1831" y="860"/>
                </a:lnTo>
                <a:lnTo>
                  <a:pt x="1885" y="860"/>
                </a:lnTo>
                <a:lnTo>
                  <a:pt x="1885" y="917"/>
                </a:lnTo>
                <a:lnTo>
                  <a:pt x="1947" y="917"/>
                </a:lnTo>
                <a:lnTo>
                  <a:pt x="1947" y="860"/>
                </a:lnTo>
                <a:lnTo>
                  <a:pt x="1947" y="858"/>
                </a:lnTo>
                <a:lnTo>
                  <a:pt x="1947" y="803"/>
                </a:lnTo>
                <a:lnTo>
                  <a:pt x="1947" y="801"/>
                </a:lnTo>
                <a:lnTo>
                  <a:pt x="1947" y="742"/>
                </a:lnTo>
                <a:lnTo>
                  <a:pt x="1890" y="742"/>
                </a:lnTo>
                <a:lnTo>
                  <a:pt x="1885" y="742"/>
                </a:lnTo>
                <a:lnTo>
                  <a:pt x="1831" y="742"/>
                </a:lnTo>
                <a:lnTo>
                  <a:pt x="1831" y="685"/>
                </a:lnTo>
                <a:lnTo>
                  <a:pt x="1774" y="685"/>
                </a:lnTo>
                <a:lnTo>
                  <a:pt x="1772" y="685"/>
                </a:lnTo>
                <a:lnTo>
                  <a:pt x="1718" y="685"/>
                </a:lnTo>
                <a:lnTo>
                  <a:pt x="1715" y="685"/>
                </a:lnTo>
                <a:lnTo>
                  <a:pt x="1661" y="685"/>
                </a:lnTo>
                <a:lnTo>
                  <a:pt x="1658" y="685"/>
                </a:lnTo>
                <a:lnTo>
                  <a:pt x="1599" y="685"/>
                </a:lnTo>
                <a:lnTo>
                  <a:pt x="1599" y="742"/>
                </a:lnTo>
                <a:lnTo>
                  <a:pt x="1545" y="742"/>
                </a:lnTo>
                <a:lnTo>
                  <a:pt x="1543" y="742"/>
                </a:lnTo>
                <a:lnTo>
                  <a:pt x="1488" y="742"/>
                </a:lnTo>
                <a:lnTo>
                  <a:pt x="1486" y="742"/>
                </a:lnTo>
                <a:lnTo>
                  <a:pt x="1432" y="742"/>
                </a:lnTo>
                <a:lnTo>
                  <a:pt x="1432" y="685"/>
                </a:lnTo>
                <a:lnTo>
                  <a:pt x="1375" y="685"/>
                </a:lnTo>
                <a:lnTo>
                  <a:pt x="1373" y="685"/>
                </a:lnTo>
                <a:lnTo>
                  <a:pt x="1318" y="685"/>
                </a:lnTo>
                <a:lnTo>
                  <a:pt x="1314" y="685"/>
                </a:lnTo>
                <a:lnTo>
                  <a:pt x="1259" y="685"/>
                </a:lnTo>
                <a:lnTo>
                  <a:pt x="1257" y="685"/>
                </a:lnTo>
                <a:lnTo>
                  <a:pt x="1203" y="685"/>
                </a:lnTo>
                <a:lnTo>
                  <a:pt x="1200" y="685"/>
                </a:lnTo>
                <a:lnTo>
                  <a:pt x="1144" y="685"/>
                </a:lnTo>
                <a:lnTo>
                  <a:pt x="1144" y="742"/>
                </a:lnTo>
                <a:lnTo>
                  <a:pt x="1089" y="742"/>
                </a:lnTo>
                <a:lnTo>
                  <a:pt x="1087" y="742"/>
                </a:lnTo>
                <a:lnTo>
                  <a:pt x="1033" y="742"/>
                </a:lnTo>
                <a:lnTo>
                  <a:pt x="1028" y="742"/>
                </a:lnTo>
                <a:lnTo>
                  <a:pt x="974" y="742"/>
                </a:lnTo>
                <a:lnTo>
                  <a:pt x="974" y="685"/>
                </a:lnTo>
                <a:lnTo>
                  <a:pt x="917" y="685"/>
                </a:lnTo>
                <a:lnTo>
                  <a:pt x="914" y="685"/>
                </a:lnTo>
                <a:lnTo>
                  <a:pt x="860" y="685"/>
                </a:lnTo>
                <a:lnTo>
                  <a:pt x="860" y="629"/>
                </a:lnTo>
                <a:lnTo>
                  <a:pt x="803" y="629"/>
                </a:lnTo>
                <a:lnTo>
                  <a:pt x="801" y="629"/>
                </a:lnTo>
                <a:lnTo>
                  <a:pt x="747" y="629"/>
                </a:lnTo>
                <a:lnTo>
                  <a:pt x="747" y="574"/>
                </a:lnTo>
                <a:lnTo>
                  <a:pt x="747" y="572"/>
                </a:lnTo>
                <a:lnTo>
                  <a:pt x="747" y="518"/>
                </a:lnTo>
                <a:lnTo>
                  <a:pt x="747" y="515"/>
                </a:lnTo>
                <a:lnTo>
                  <a:pt x="747" y="461"/>
                </a:lnTo>
                <a:lnTo>
                  <a:pt x="803" y="461"/>
                </a:lnTo>
                <a:lnTo>
                  <a:pt x="803" y="402"/>
                </a:lnTo>
                <a:lnTo>
                  <a:pt x="803" y="400"/>
                </a:lnTo>
                <a:lnTo>
                  <a:pt x="803" y="345"/>
                </a:lnTo>
                <a:lnTo>
                  <a:pt x="803" y="343"/>
                </a:lnTo>
                <a:lnTo>
                  <a:pt x="803" y="289"/>
                </a:lnTo>
                <a:lnTo>
                  <a:pt x="803" y="286"/>
                </a:lnTo>
                <a:lnTo>
                  <a:pt x="803" y="230"/>
                </a:lnTo>
                <a:lnTo>
                  <a:pt x="747" y="230"/>
                </a:lnTo>
                <a:lnTo>
                  <a:pt x="747" y="170"/>
                </a:lnTo>
                <a:lnTo>
                  <a:pt x="685" y="170"/>
                </a:lnTo>
                <a:lnTo>
                  <a:pt x="685" y="230"/>
                </a:lnTo>
                <a:lnTo>
                  <a:pt x="685" y="232"/>
                </a:lnTo>
                <a:lnTo>
                  <a:pt x="685" y="286"/>
                </a:lnTo>
                <a:lnTo>
                  <a:pt x="631" y="286"/>
                </a:lnTo>
                <a:lnTo>
                  <a:pt x="631" y="230"/>
                </a:lnTo>
                <a:lnTo>
                  <a:pt x="574" y="230"/>
                </a:lnTo>
                <a:lnTo>
                  <a:pt x="572" y="230"/>
                </a:lnTo>
                <a:lnTo>
                  <a:pt x="518" y="230"/>
                </a:lnTo>
                <a:lnTo>
                  <a:pt x="518" y="170"/>
                </a:lnTo>
                <a:lnTo>
                  <a:pt x="461" y="170"/>
                </a:lnTo>
                <a:lnTo>
                  <a:pt x="461" y="118"/>
                </a:lnTo>
                <a:lnTo>
                  <a:pt x="461" y="114"/>
                </a:lnTo>
                <a:lnTo>
                  <a:pt x="461" y="57"/>
                </a:lnTo>
                <a:lnTo>
                  <a:pt x="400" y="57"/>
                </a:lnTo>
                <a:lnTo>
                  <a:pt x="400" y="114"/>
                </a:lnTo>
                <a:lnTo>
                  <a:pt x="400" y="118"/>
                </a:lnTo>
                <a:lnTo>
                  <a:pt x="400" y="170"/>
                </a:lnTo>
                <a:lnTo>
                  <a:pt x="345" y="170"/>
                </a:lnTo>
                <a:lnTo>
                  <a:pt x="345" y="114"/>
                </a:lnTo>
                <a:lnTo>
                  <a:pt x="289" y="114"/>
                </a:lnTo>
                <a:lnTo>
                  <a:pt x="289" y="59"/>
                </a:lnTo>
                <a:lnTo>
                  <a:pt x="289" y="57"/>
                </a:lnTo>
                <a:lnTo>
                  <a:pt x="289" y="0"/>
                </a:lnTo>
                <a:lnTo>
                  <a:pt x="232" y="0"/>
                </a:lnTo>
                <a:lnTo>
                  <a:pt x="230" y="0"/>
                </a:lnTo>
                <a:lnTo>
                  <a:pt x="170" y="0"/>
                </a:lnTo>
                <a:lnTo>
                  <a:pt x="170" y="57"/>
                </a:lnTo>
                <a:lnTo>
                  <a:pt x="114" y="57"/>
                </a:lnTo>
                <a:lnTo>
                  <a:pt x="114" y="114"/>
                </a:lnTo>
                <a:lnTo>
                  <a:pt x="57" y="114"/>
                </a:lnTo>
                <a:lnTo>
                  <a:pt x="57" y="170"/>
                </a:lnTo>
                <a:lnTo>
                  <a:pt x="57" y="175"/>
                </a:lnTo>
                <a:lnTo>
                  <a:pt x="57" y="230"/>
                </a:lnTo>
                <a:lnTo>
                  <a:pt x="57" y="232"/>
                </a:lnTo>
                <a:lnTo>
                  <a:pt x="57" y="286"/>
                </a:lnTo>
                <a:lnTo>
                  <a:pt x="0" y="286"/>
                </a:lnTo>
                <a:lnTo>
                  <a:pt x="0" y="343"/>
                </a:lnTo>
                <a:lnTo>
                  <a:pt x="0" y="345"/>
                </a:lnTo>
                <a:lnTo>
                  <a:pt x="0" y="402"/>
                </a:lnTo>
                <a:lnTo>
                  <a:pt x="57" y="402"/>
                </a:lnTo>
                <a:lnTo>
                  <a:pt x="57" y="461"/>
                </a:lnTo>
                <a:lnTo>
                  <a:pt x="114" y="461"/>
                </a:lnTo>
                <a:lnTo>
                  <a:pt x="114" y="515"/>
                </a:lnTo>
                <a:lnTo>
                  <a:pt x="114" y="518"/>
                </a:lnTo>
                <a:lnTo>
                  <a:pt x="114" y="574"/>
                </a:lnTo>
                <a:lnTo>
                  <a:pt x="170" y="574"/>
                </a:lnTo>
                <a:lnTo>
                  <a:pt x="175" y="574"/>
                </a:lnTo>
                <a:lnTo>
                  <a:pt x="232" y="574"/>
                </a:lnTo>
                <a:lnTo>
                  <a:pt x="232" y="518"/>
                </a:lnTo>
                <a:lnTo>
                  <a:pt x="286" y="518"/>
                </a:lnTo>
                <a:lnTo>
                  <a:pt x="286" y="572"/>
                </a:lnTo>
                <a:lnTo>
                  <a:pt x="286" y="574"/>
                </a:lnTo>
                <a:lnTo>
                  <a:pt x="286" y="631"/>
                </a:lnTo>
                <a:lnTo>
                  <a:pt x="343" y="631"/>
                </a:lnTo>
                <a:lnTo>
                  <a:pt x="343" y="685"/>
                </a:lnTo>
                <a:lnTo>
                  <a:pt x="289" y="685"/>
                </a:lnTo>
                <a:lnTo>
                  <a:pt x="286" y="685"/>
                </a:lnTo>
                <a:lnTo>
                  <a:pt x="232" y="685"/>
                </a:lnTo>
                <a:lnTo>
                  <a:pt x="230" y="685"/>
                </a:lnTo>
                <a:lnTo>
                  <a:pt x="175" y="685"/>
                </a:lnTo>
                <a:lnTo>
                  <a:pt x="170" y="685"/>
                </a:lnTo>
                <a:lnTo>
                  <a:pt x="114" y="685"/>
                </a:lnTo>
                <a:lnTo>
                  <a:pt x="114" y="742"/>
                </a:lnTo>
                <a:lnTo>
                  <a:pt x="114" y="747"/>
                </a:lnTo>
                <a:lnTo>
                  <a:pt x="114" y="801"/>
                </a:lnTo>
                <a:lnTo>
                  <a:pt x="57" y="801"/>
                </a:lnTo>
                <a:lnTo>
                  <a:pt x="57" y="858"/>
                </a:lnTo>
                <a:lnTo>
                  <a:pt x="0" y="858"/>
                </a:lnTo>
                <a:lnTo>
                  <a:pt x="0" y="914"/>
                </a:lnTo>
                <a:lnTo>
                  <a:pt x="0" y="917"/>
                </a:lnTo>
                <a:lnTo>
                  <a:pt x="0" y="971"/>
                </a:lnTo>
                <a:lnTo>
                  <a:pt x="0" y="974"/>
                </a:lnTo>
                <a:lnTo>
                  <a:pt x="0" y="1033"/>
                </a:lnTo>
                <a:lnTo>
                  <a:pt x="57" y="1033"/>
                </a:lnTo>
                <a:lnTo>
                  <a:pt x="59" y="1033"/>
                </a:lnTo>
                <a:lnTo>
                  <a:pt x="114" y="1033"/>
                </a:lnTo>
                <a:lnTo>
                  <a:pt x="114" y="1089"/>
                </a:lnTo>
                <a:lnTo>
                  <a:pt x="170" y="1089"/>
                </a:lnTo>
                <a:lnTo>
                  <a:pt x="170" y="1146"/>
                </a:lnTo>
                <a:lnTo>
                  <a:pt x="230" y="1146"/>
                </a:lnTo>
                <a:lnTo>
                  <a:pt x="230" y="1203"/>
                </a:lnTo>
                <a:lnTo>
                  <a:pt x="286" y="1203"/>
                </a:lnTo>
                <a:lnTo>
                  <a:pt x="286" y="1257"/>
                </a:lnTo>
                <a:lnTo>
                  <a:pt x="286" y="1259"/>
                </a:lnTo>
                <a:lnTo>
                  <a:pt x="286" y="1314"/>
                </a:lnTo>
                <a:lnTo>
                  <a:pt x="230" y="1314"/>
                </a:lnTo>
                <a:lnTo>
                  <a:pt x="230" y="1370"/>
                </a:lnTo>
                <a:lnTo>
                  <a:pt x="170" y="1370"/>
                </a:lnTo>
                <a:lnTo>
                  <a:pt x="170" y="1429"/>
                </a:lnTo>
                <a:lnTo>
                  <a:pt x="170" y="1432"/>
                </a:lnTo>
                <a:lnTo>
                  <a:pt x="170" y="1488"/>
                </a:lnTo>
                <a:lnTo>
                  <a:pt x="230" y="1488"/>
                </a:lnTo>
                <a:lnTo>
                  <a:pt x="230" y="1543"/>
                </a:lnTo>
                <a:lnTo>
                  <a:pt x="230" y="1545"/>
                </a:lnTo>
                <a:lnTo>
                  <a:pt x="230" y="1599"/>
                </a:lnTo>
                <a:lnTo>
                  <a:pt x="230" y="1604"/>
                </a:lnTo>
                <a:lnTo>
                  <a:pt x="230" y="1661"/>
                </a:lnTo>
                <a:lnTo>
                  <a:pt x="286" y="1661"/>
                </a:lnTo>
                <a:lnTo>
                  <a:pt x="289" y="1661"/>
                </a:lnTo>
                <a:lnTo>
                  <a:pt x="343" y="1661"/>
                </a:lnTo>
                <a:lnTo>
                  <a:pt x="343" y="1715"/>
                </a:lnTo>
                <a:lnTo>
                  <a:pt x="284" y="1715"/>
                </a:lnTo>
                <a:lnTo>
                  <a:pt x="284" y="1772"/>
                </a:lnTo>
                <a:lnTo>
                  <a:pt x="284" y="1774"/>
                </a:lnTo>
                <a:lnTo>
                  <a:pt x="284" y="1833"/>
                </a:lnTo>
                <a:lnTo>
                  <a:pt x="343" y="1833"/>
                </a:lnTo>
                <a:lnTo>
                  <a:pt x="343" y="1885"/>
                </a:lnTo>
                <a:lnTo>
                  <a:pt x="343" y="1890"/>
                </a:lnTo>
                <a:lnTo>
                  <a:pt x="343" y="1942"/>
                </a:lnTo>
                <a:lnTo>
                  <a:pt x="343" y="1947"/>
                </a:lnTo>
                <a:lnTo>
                  <a:pt x="343" y="2001"/>
                </a:lnTo>
                <a:lnTo>
                  <a:pt x="343" y="2003"/>
                </a:lnTo>
                <a:lnTo>
                  <a:pt x="343" y="2060"/>
                </a:lnTo>
                <a:lnTo>
                  <a:pt x="400" y="2060"/>
                </a:lnTo>
                <a:lnTo>
                  <a:pt x="400" y="2114"/>
                </a:lnTo>
                <a:lnTo>
                  <a:pt x="400" y="2117"/>
                </a:lnTo>
                <a:lnTo>
                  <a:pt x="400" y="2171"/>
                </a:lnTo>
                <a:lnTo>
                  <a:pt x="400" y="2176"/>
                </a:lnTo>
                <a:lnTo>
                  <a:pt x="400" y="2228"/>
                </a:lnTo>
                <a:lnTo>
                  <a:pt x="400" y="2232"/>
                </a:lnTo>
                <a:lnTo>
                  <a:pt x="400" y="2287"/>
                </a:lnTo>
                <a:lnTo>
                  <a:pt x="400" y="2289"/>
                </a:lnTo>
                <a:lnTo>
                  <a:pt x="400" y="2343"/>
                </a:lnTo>
                <a:lnTo>
                  <a:pt x="400" y="2346"/>
                </a:lnTo>
                <a:lnTo>
                  <a:pt x="400" y="2403"/>
                </a:lnTo>
                <a:lnTo>
                  <a:pt x="456" y="2403"/>
                </a:lnTo>
                <a:lnTo>
                  <a:pt x="456" y="2459"/>
                </a:lnTo>
                <a:lnTo>
                  <a:pt x="518" y="2459"/>
                </a:lnTo>
                <a:lnTo>
                  <a:pt x="518" y="2403"/>
                </a:lnTo>
                <a:lnTo>
                  <a:pt x="518" y="2400"/>
                </a:lnTo>
                <a:lnTo>
                  <a:pt x="518" y="2346"/>
                </a:lnTo>
                <a:lnTo>
                  <a:pt x="572" y="2346"/>
                </a:lnTo>
                <a:lnTo>
                  <a:pt x="572" y="2403"/>
                </a:lnTo>
                <a:lnTo>
                  <a:pt x="631" y="2403"/>
                </a:lnTo>
                <a:lnTo>
                  <a:pt x="631" y="2346"/>
                </a:lnTo>
                <a:lnTo>
                  <a:pt x="685" y="2346"/>
                </a:lnTo>
                <a:lnTo>
                  <a:pt x="685" y="2400"/>
                </a:lnTo>
                <a:lnTo>
                  <a:pt x="685" y="2403"/>
                </a:lnTo>
                <a:lnTo>
                  <a:pt x="685" y="2459"/>
                </a:lnTo>
                <a:lnTo>
                  <a:pt x="747" y="2459"/>
                </a:lnTo>
                <a:lnTo>
                  <a:pt x="747" y="2403"/>
                </a:lnTo>
                <a:lnTo>
                  <a:pt x="803" y="2403"/>
                </a:lnTo>
                <a:lnTo>
                  <a:pt x="803" y="2346"/>
                </a:lnTo>
                <a:lnTo>
                  <a:pt x="803" y="2343"/>
                </a:lnTo>
                <a:lnTo>
                  <a:pt x="803" y="2289"/>
                </a:lnTo>
                <a:lnTo>
                  <a:pt x="858" y="2289"/>
                </a:lnTo>
                <a:lnTo>
                  <a:pt x="858" y="2343"/>
                </a:lnTo>
                <a:lnTo>
                  <a:pt x="858" y="2346"/>
                </a:lnTo>
                <a:lnTo>
                  <a:pt x="858" y="2403"/>
                </a:lnTo>
                <a:lnTo>
                  <a:pt x="914" y="2403"/>
                </a:lnTo>
                <a:lnTo>
                  <a:pt x="914" y="2459"/>
                </a:lnTo>
                <a:lnTo>
                  <a:pt x="974" y="2459"/>
                </a:lnTo>
                <a:lnTo>
                  <a:pt x="974" y="2403"/>
                </a:lnTo>
                <a:lnTo>
                  <a:pt x="974" y="2400"/>
                </a:lnTo>
                <a:lnTo>
                  <a:pt x="974" y="2346"/>
                </a:lnTo>
                <a:lnTo>
                  <a:pt x="1028" y="2346"/>
                </a:lnTo>
                <a:lnTo>
                  <a:pt x="1033" y="2346"/>
                </a:lnTo>
                <a:lnTo>
                  <a:pt x="1089" y="2346"/>
                </a:lnTo>
                <a:lnTo>
                  <a:pt x="1089" y="2289"/>
                </a:lnTo>
                <a:lnTo>
                  <a:pt x="1089" y="2287"/>
                </a:lnTo>
                <a:lnTo>
                  <a:pt x="1089" y="2232"/>
                </a:lnTo>
                <a:lnTo>
                  <a:pt x="1089" y="2228"/>
                </a:lnTo>
                <a:lnTo>
                  <a:pt x="1089" y="2176"/>
                </a:lnTo>
                <a:lnTo>
                  <a:pt x="1144" y="2176"/>
                </a:lnTo>
                <a:lnTo>
                  <a:pt x="1144" y="2228"/>
                </a:lnTo>
                <a:lnTo>
                  <a:pt x="1144" y="2232"/>
                </a:lnTo>
                <a:lnTo>
                  <a:pt x="1144" y="2287"/>
                </a:lnTo>
                <a:lnTo>
                  <a:pt x="1144" y="2289"/>
                </a:lnTo>
                <a:lnTo>
                  <a:pt x="1144" y="2346"/>
                </a:lnTo>
                <a:lnTo>
                  <a:pt x="1203" y="2346"/>
                </a:lnTo>
                <a:lnTo>
                  <a:pt x="1203" y="2289"/>
                </a:lnTo>
                <a:lnTo>
                  <a:pt x="1203" y="2287"/>
                </a:lnTo>
                <a:lnTo>
                  <a:pt x="1203" y="2232"/>
                </a:lnTo>
                <a:lnTo>
                  <a:pt x="1259" y="2232"/>
                </a:lnTo>
                <a:lnTo>
                  <a:pt x="1259" y="2176"/>
                </a:lnTo>
                <a:lnTo>
                  <a:pt x="1259" y="2171"/>
                </a:lnTo>
                <a:lnTo>
                  <a:pt x="1259" y="2117"/>
                </a:lnTo>
                <a:lnTo>
                  <a:pt x="1259" y="2114"/>
                </a:lnTo>
                <a:lnTo>
                  <a:pt x="1259" y="2060"/>
                </a:lnTo>
                <a:lnTo>
                  <a:pt x="1314" y="2060"/>
                </a:lnTo>
                <a:lnTo>
                  <a:pt x="1314" y="2117"/>
                </a:lnTo>
                <a:lnTo>
                  <a:pt x="1375" y="2117"/>
                </a:lnTo>
                <a:lnTo>
                  <a:pt x="1375" y="2060"/>
                </a:lnTo>
                <a:lnTo>
                  <a:pt x="1375" y="2058"/>
                </a:lnTo>
                <a:lnTo>
                  <a:pt x="1375" y="2003"/>
                </a:lnTo>
                <a:lnTo>
                  <a:pt x="1429" y="2003"/>
                </a:lnTo>
                <a:lnTo>
                  <a:pt x="1429" y="2058"/>
                </a:lnTo>
                <a:lnTo>
                  <a:pt x="1429" y="2060"/>
                </a:lnTo>
                <a:lnTo>
                  <a:pt x="1429" y="2117"/>
                </a:lnTo>
                <a:lnTo>
                  <a:pt x="1486" y="2117"/>
                </a:lnTo>
                <a:lnTo>
                  <a:pt x="1486" y="2176"/>
                </a:lnTo>
                <a:lnTo>
                  <a:pt x="1545" y="2176"/>
                </a:lnTo>
                <a:lnTo>
                  <a:pt x="1545" y="2117"/>
                </a:lnTo>
                <a:lnTo>
                  <a:pt x="1545" y="2114"/>
                </a:lnTo>
                <a:lnTo>
                  <a:pt x="1545" y="2058"/>
                </a:lnTo>
                <a:lnTo>
                  <a:pt x="1488" y="2058"/>
                </a:lnTo>
                <a:lnTo>
                  <a:pt x="1488" y="2001"/>
                </a:lnTo>
                <a:lnTo>
                  <a:pt x="1432" y="2001"/>
                </a:lnTo>
                <a:lnTo>
                  <a:pt x="1432" y="1947"/>
                </a:lnTo>
                <a:lnTo>
                  <a:pt x="1486" y="1947"/>
                </a:lnTo>
                <a:lnTo>
                  <a:pt x="1488" y="1947"/>
                </a:lnTo>
                <a:lnTo>
                  <a:pt x="1543" y="1947"/>
                </a:lnTo>
                <a:lnTo>
                  <a:pt x="1543" y="2003"/>
                </a:lnTo>
                <a:lnTo>
                  <a:pt x="1599" y="2003"/>
                </a:lnTo>
                <a:lnTo>
                  <a:pt x="1599" y="2058"/>
                </a:lnTo>
                <a:lnTo>
                  <a:pt x="1599" y="2060"/>
                </a:lnTo>
                <a:lnTo>
                  <a:pt x="1599" y="2114"/>
                </a:lnTo>
                <a:lnTo>
                  <a:pt x="1599" y="2117"/>
                </a:lnTo>
                <a:lnTo>
                  <a:pt x="1599" y="2176"/>
                </a:lnTo>
                <a:lnTo>
                  <a:pt x="1658" y="2176"/>
                </a:lnTo>
                <a:lnTo>
                  <a:pt x="1658" y="2228"/>
                </a:lnTo>
                <a:lnTo>
                  <a:pt x="1658" y="2232"/>
                </a:lnTo>
                <a:lnTo>
                  <a:pt x="1658" y="2287"/>
                </a:lnTo>
                <a:lnTo>
                  <a:pt x="1658" y="2289"/>
                </a:lnTo>
                <a:lnTo>
                  <a:pt x="1658" y="2343"/>
                </a:lnTo>
                <a:lnTo>
                  <a:pt x="1658" y="2346"/>
                </a:lnTo>
                <a:lnTo>
                  <a:pt x="1658" y="2400"/>
                </a:lnTo>
                <a:lnTo>
                  <a:pt x="1658" y="2403"/>
                </a:lnTo>
                <a:lnTo>
                  <a:pt x="1658" y="2459"/>
                </a:lnTo>
                <a:lnTo>
                  <a:pt x="1715" y="2459"/>
                </a:lnTo>
                <a:lnTo>
                  <a:pt x="1715" y="2514"/>
                </a:lnTo>
                <a:lnTo>
                  <a:pt x="1715" y="2518"/>
                </a:lnTo>
                <a:lnTo>
                  <a:pt x="1715" y="2573"/>
                </a:lnTo>
                <a:lnTo>
                  <a:pt x="1715" y="2575"/>
                </a:lnTo>
                <a:lnTo>
                  <a:pt x="1715" y="2629"/>
                </a:lnTo>
                <a:lnTo>
                  <a:pt x="1715" y="2632"/>
                </a:lnTo>
                <a:lnTo>
                  <a:pt x="1715" y="2688"/>
                </a:lnTo>
                <a:lnTo>
                  <a:pt x="1772" y="2688"/>
                </a:lnTo>
                <a:lnTo>
                  <a:pt x="1772" y="2743"/>
                </a:lnTo>
                <a:lnTo>
                  <a:pt x="1772" y="2745"/>
                </a:lnTo>
                <a:lnTo>
                  <a:pt x="1772" y="2804"/>
                </a:lnTo>
                <a:lnTo>
                  <a:pt x="1831" y="2804"/>
                </a:lnTo>
                <a:lnTo>
                  <a:pt x="1831" y="2745"/>
                </a:lnTo>
                <a:lnTo>
                  <a:pt x="1831" y="2743"/>
                </a:lnTo>
                <a:lnTo>
                  <a:pt x="1831" y="2688"/>
                </a:lnTo>
                <a:lnTo>
                  <a:pt x="1831" y="2686"/>
                </a:lnTo>
                <a:lnTo>
                  <a:pt x="1831" y="2632"/>
                </a:lnTo>
                <a:lnTo>
                  <a:pt x="1885" y="2632"/>
                </a:lnTo>
                <a:lnTo>
                  <a:pt x="1890" y="2632"/>
                </a:lnTo>
                <a:lnTo>
                  <a:pt x="1942" y="2632"/>
                </a:lnTo>
                <a:lnTo>
                  <a:pt x="1942" y="2688"/>
                </a:lnTo>
                <a:lnTo>
                  <a:pt x="2001" y="2688"/>
                </a:lnTo>
                <a:lnTo>
                  <a:pt x="2001" y="2745"/>
                </a:lnTo>
                <a:lnTo>
                  <a:pt x="2060" y="2745"/>
                </a:lnTo>
                <a:lnTo>
                  <a:pt x="2060" y="2688"/>
                </a:lnTo>
                <a:lnTo>
                  <a:pt x="2060" y="2686"/>
                </a:lnTo>
                <a:lnTo>
                  <a:pt x="2060" y="2632"/>
                </a:lnTo>
                <a:lnTo>
                  <a:pt x="2060" y="2629"/>
                </a:lnTo>
                <a:lnTo>
                  <a:pt x="2060" y="2573"/>
                </a:lnTo>
                <a:lnTo>
                  <a:pt x="2003" y="2573"/>
                </a:lnTo>
                <a:close/>
                <a:moveTo>
                  <a:pt x="1200" y="2171"/>
                </a:moveTo>
                <a:lnTo>
                  <a:pt x="1146" y="2171"/>
                </a:lnTo>
                <a:lnTo>
                  <a:pt x="1146" y="2117"/>
                </a:lnTo>
                <a:lnTo>
                  <a:pt x="1200" y="2117"/>
                </a:lnTo>
                <a:lnTo>
                  <a:pt x="1200" y="2171"/>
                </a:lnTo>
                <a:close/>
              </a:path>
            </a:pathLst>
          </a:custGeom>
          <a:solidFill>
            <a:srgbClr val="BAE4D9"/>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 name="円/楕円 41"/>
          <p:cNvSpPr/>
          <p:nvPr/>
        </p:nvSpPr>
        <p:spPr>
          <a:xfrm>
            <a:off x="2262786" y="2911073"/>
            <a:ext cx="2318127" cy="2318127"/>
          </a:xfrm>
          <a:prstGeom prst="ellipse">
            <a:avLst/>
          </a:prstGeom>
          <a:solidFill>
            <a:srgbClr val="DDE6F3">
              <a:alpha val="50000"/>
            </a:srgbClr>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95" name="円/楕円 7194"/>
          <p:cNvSpPr/>
          <p:nvPr/>
        </p:nvSpPr>
        <p:spPr>
          <a:xfrm>
            <a:off x="2334962" y="2933503"/>
            <a:ext cx="2173775" cy="2173775"/>
          </a:xfrm>
          <a:prstGeom prst="ellipse">
            <a:avLst/>
          </a:prstGeom>
          <a:solidFill>
            <a:srgbClr val="CCDAEC">
              <a:alpha val="50000"/>
            </a:srgbClr>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2" name="円/楕円 231"/>
          <p:cNvSpPr/>
          <p:nvPr/>
        </p:nvSpPr>
        <p:spPr>
          <a:xfrm>
            <a:off x="2397392" y="2937195"/>
            <a:ext cx="2048914" cy="2048914"/>
          </a:xfrm>
          <a:prstGeom prst="ellipse">
            <a:avLst/>
          </a:prstGeom>
          <a:solidFill>
            <a:srgbClr val="A2BBDC">
              <a:alpha val="50000"/>
            </a:srgbClr>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0" name="環状矢印 10"/>
          <p:cNvSpPr/>
          <p:nvPr/>
        </p:nvSpPr>
        <p:spPr>
          <a:xfrm rot="16200000">
            <a:off x="5178754" y="3562756"/>
            <a:ext cx="1229067" cy="938571"/>
          </a:xfrm>
          <a:custGeom>
            <a:avLst/>
            <a:gdLst>
              <a:gd name="connsiteX0" fmla="*/ 202482 w 892920"/>
              <a:gd name="connsiteY0" fmla="*/ 152970 h 956761"/>
              <a:gd name="connsiteX1" fmla="*/ 577630 w 892920"/>
              <a:gd name="connsiteY1" fmla="*/ 84074 h 956761"/>
              <a:gd name="connsiteX2" fmla="*/ 820168 w 892920"/>
              <a:gd name="connsiteY2" fmla="*/ 368826 h 956761"/>
              <a:gd name="connsiteX3" fmla="*/ 877628 w 892920"/>
              <a:gd name="connsiteY3" fmla="*/ 368345 h 956761"/>
              <a:gd name="connsiteX4" fmla="*/ 777813 w 892920"/>
              <a:gd name="connsiteY4" fmla="*/ 475606 h 956761"/>
              <a:gd name="connsiteX5" fmla="*/ 647441 w 892920"/>
              <a:gd name="connsiteY5" fmla="*/ 370272 h 956761"/>
              <a:gd name="connsiteX6" fmla="*/ 704261 w 892920"/>
              <a:gd name="connsiteY6" fmla="*/ 369797 h 956761"/>
              <a:gd name="connsiteX7" fmla="*/ 526150 w 892920"/>
              <a:gd name="connsiteY7" fmla="*/ 184044 h 956761"/>
              <a:gd name="connsiteX8" fmla="*/ 269646 w 892920"/>
              <a:gd name="connsiteY8" fmla="*/ 242552 h 956761"/>
              <a:gd name="connsiteX9" fmla="*/ 202482 w 892920"/>
              <a:gd name="connsiteY9" fmla="*/ 152970 h 956761"/>
              <a:gd name="connsiteX0" fmla="*/ 0 w 675146"/>
              <a:gd name="connsiteY0" fmla="*/ 93686 h 420834"/>
              <a:gd name="connsiteX1" fmla="*/ 375148 w 675146"/>
              <a:gd name="connsiteY1" fmla="*/ 24790 h 420834"/>
              <a:gd name="connsiteX2" fmla="*/ 617686 w 675146"/>
              <a:gd name="connsiteY2" fmla="*/ 309542 h 420834"/>
              <a:gd name="connsiteX3" fmla="*/ 675146 w 675146"/>
              <a:gd name="connsiteY3" fmla="*/ 309061 h 420834"/>
              <a:gd name="connsiteX4" fmla="*/ 650498 w 675146"/>
              <a:gd name="connsiteY4" fmla="*/ 420834 h 420834"/>
              <a:gd name="connsiteX5" fmla="*/ 444959 w 675146"/>
              <a:gd name="connsiteY5" fmla="*/ 310988 h 420834"/>
              <a:gd name="connsiteX6" fmla="*/ 501779 w 675146"/>
              <a:gd name="connsiteY6" fmla="*/ 310513 h 420834"/>
              <a:gd name="connsiteX7" fmla="*/ 323668 w 675146"/>
              <a:gd name="connsiteY7" fmla="*/ 124760 h 420834"/>
              <a:gd name="connsiteX8" fmla="*/ 67164 w 675146"/>
              <a:gd name="connsiteY8" fmla="*/ 183268 h 420834"/>
              <a:gd name="connsiteX9" fmla="*/ 0 w 675146"/>
              <a:gd name="connsiteY9" fmla="*/ 93686 h 420834"/>
              <a:gd name="connsiteX0" fmla="*/ 0 w 663106"/>
              <a:gd name="connsiteY0" fmla="*/ 93686 h 420834"/>
              <a:gd name="connsiteX1" fmla="*/ 375148 w 663106"/>
              <a:gd name="connsiteY1" fmla="*/ 24790 h 420834"/>
              <a:gd name="connsiteX2" fmla="*/ 617686 w 663106"/>
              <a:gd name="connsiteY2" fmla="*/ 309542 h 420834"/>
              <a:gd name="connsiteX3" fmla="*/ 663106 w 663106"/>
              <a:gd name="connsiteY3" fmla="*/ 245726 h 420834"/>
              <a:gd name="connsiteX4" fmla="*/ 650498 w 663106"/>
              <a:gd name="connsiteY4" fmla="*/ 420834 h 420834"/>
              <a:gd name="connsiteX5" fmla="*/ 444959 w 663106"/>
              <a:gd name="connsiteY5" fmla="*/ 310988 h 420834"/>
              <a:gd name="connsiteX6" fmla="*/ 501779 w 663106"/>
              <a:gd name="connsiteY6" fmla="*/ 310513 h 420834"/>
              <a:gd name="connsiteX7" fmla="*/ 323668 w 663106"/>
              <a:gd name="connsiteY7" fmla="*/ 124760 h 420834"/>
              <a:gd name="connsiteX8" fmla="*/ 67164 w 663106"/>
              <a:gd name="connsiteY8" fmla="*/ 183268 h 420834"/>
              <a:gd name="connsiteX9" fmla="*/ 0 w 663106"/>
              <a:gd name="connsiteY9" fmla="*/ 93686 h 420834"/>
              <a:gd name="connsiteX0" fmla="*/ 0 w 663106"/>
              <a:gd name="connsiteY0" fmla="*/ 93686 h 420834"/>
              <a:gd name="connsiteX1" fmla="*/ 375148 w 663106"/>
              <a:gd name="connsiteY1" fmla="*/ 24790 h 420834"/>
              <a:gd name="connsiteX2" fmla="*/ 617686 w 663106"/>
              <a:gd name="connsiteY2" fmla="*/ 309542 h 420834"/>
              <a:gd name="connsiteX3" fmla="*/ 663106 w 663106"/>
              <a:gd name="connsiteY3" fmla="*/ 245726 h 420834"/>
              <a:gd name="connsiteX4" fmla="*/ 650498 w 663106"/>
              <a:gd name="connsiteY4" fmla="*/ 420834 h 420834"/>
              <a:gd name="connsiteX5" fmla="*/ 449197 w 663106"/>
              <a:gd name="connsiteY5" fmla="*/ 391206 h 420834"/>
              <a:gd name="connsiteX6" fmla="*/ 501779 w 663106"/>
              <a:gd name="connsiteY6" fmla="*/ 310513 h 420834"/>
              <a:gd name="connsiteX7" fmla="*/ 323668 w 663106"/>
              <a:gd name="connsiteY7" fmla="*/ 124760 h 420834"/>
              <a:gd name="connsiteX8" fmla="*/ 67164 w 663106"/>
              <a:gd name="connsiteY8" fmla="*/ 183268 h 420834"/>
              <a:gd name="connsiteX9" fmla="*/ 0 w 663106"/>
              <a:gd name="connsiteY9" fmla="*/ 93686 h 420834"/>
              <a:gd name="connsiteX0" fmla="*/ 0 w 663106"/>
              <a:gd name="connsiteY0" fmla="*/ 84942 h 412090"/>
              <a:gd name="connsiteX1" fmla="*/ 375148 w 663106"/>
              <a:gd name="connsiteY1" fmla="*/ 16046 h 412090"/>
              <a:gd name="connsiteX2" fmla="*/ 603225 w 663106"/>
              <a:gd name="connsiteY2" fmla="*/ 265228 h 412090"/>
              <a:gd name="connsiteX3" fmla="*/ 663106 w 663106"/>
              <a:gd name="connsiteY3" fmla="*/ 236982 h 412090"/>
              <a:gd name="connsiteX4" fmla="*/ 650498 w 663106"/>
              <a:gd name="connsiteY4" fmla="*/ 412090 h 412090"/>
              <a:gd name="connsiteX5" fmla="*/ 449197 w 663106"/>
              <a:gd name="connsiteY5" fmla="*/ 382462 h 412090"/>
              <a:gd name="connsiteX6" fmla="*/ 501779 w 663106"/>
              <a:gd name="connsiteY6" fmla="*/ 301769 h 412090"/>
              <a:gd name="connsiteX7" fmla="*/ 323668 w 663106"/>
              <a:gd name="connsiteY7" fmla="*/ 116016 h 412090"/>
              <a:gd name="connsiteX8" fmla="*/ 67164 w 663106"/>
              <a:gd name="connsiteY8" fmla="*/ 174524 h 412090"/>
              <a:gd name="connsiteX9" fmla="*/ 0 w 663106"/>
              <a:gd name="connsiteY9" fmla="*/ 84942 h 412090"/>
              <a:gd name="connsiteX0" fmla="*/ 0 w 663106"/>
              <a:gd name="connsiteY0" fmla="*/ 84942 h 412090"/>
              <a:gd name="connsiteX1" fmla="*/ 375148 w 663106"/>
              <a:gd name="connsiteY1" fmla="*/ 16046 h 412090"/>
              <a:gd name="connsiteX2" fmla="*/ 603225 w 663106"/>
              <a:gd name="connsiteY2" fmla="*/ 265228 h 412090"/>
              <a:gd name="connsiteX3" fmla="*/ 663106 w 663106"/>
              <a:gd name="connsiteY3" fmla="*/ 236982 h 412090"/>
              <a:gd name="connsiteX4" fmla="*/ 650498 w 663106"/>
              <a:gd name="connsiteY4" fmla="*/ 412090 h 412090"/>
              <a:gd name="connsiteX5" fmla="*/ 449197 w 663106"/>
              <a:gd name="connsiteY5" fmla="*/ 382462 h 412090"/>
              <a:gd name="connsiteX6" fmla="*/ 531724 w 663106"/>
              <a:gd name="connsiteY6" fmla="*/ 330723 h 412090"/>
              <a:gd name="connsiteX7" fmla="*/ 323668 w 663106"/>
              <a:gd name="connsiteY7" fmla="*/ 116016 h 412090"/>
              <a:gd name="connsiteX8" fmla="*/ 67164 w 663106"/>
              <a:gd name="connsiteY8" fmla="*/ 174524 h 412090"/>
              <a:gd name="connsiteX9" fmla="*/ 0 w 663106"/>
              <a:gd name="connsiteY9" fmla="*/ 84942 h 412090"/>
              <a:gd name="connsiteX0" fmla="*/ 0 w 663106"/>
              <a:gd name="connsiteY0" fmla="*/ 85905 h 413053"/>
              <a:gd name="connsiteX1" fmla="*/ 375148 w 663106"/>
              <a:gd name="connsiteY1" fmla="*/ 17009 h 413053"/>
              <a:gd name="connsiteX2" fmla="*/ 619039 w 663106"/>
              <a:gd name="connsiteY2" fmla="*/ 279211 h 413053"/>
              <a:gd name="connsiteX3" fmla="*/ 663106 w 663106"/>
              <a:gd name="connsiteY3" fmla="*/ 237945 h 413053"/>
              <a:gd name="connsiteX4" fmla="*/ 650498 w 663106"/>
              <a:gd name="connsiteY4" fmla="*/ 413053 h 413053"/>
              <a:gd name="connsiteX5" fmla="*/ 449197 w 663106"/>
              <a:gd name="connsiteY5" fmla="*/ 383425 h 413053"/>
              <a:gd name="connsiteX6" fmla="*/ 531724 w 663106"/>
              <a:gd name="connsiteY6" fmla="*/ 331686 h 413053"/>
              <a:gd name="connsiteX7" fmla="*/ 323668 w 663106"/>
              <a:gd name="connsiteY7" fmla="*/ 116979 h 413053"/>
              <a:gd name="connsiteX8" fmla="*/ 67164 w 663106"/>
              <a:gd name="connsiteY8" fmla="*/ 175487 h 413053"/>
              <a:gd name="connsiteX9" fmla="*/ 0 w 663106"/>
              <a:gd name="connsiteY9" fmla="*/ 85905 h 413053"/>
              <a:gd name="connsiteX0" fmla="*/ 0 w 663106"/>
              <a:gd name="connsiteY0" fmla="*/ 85905 h 413053"/>
              <a:gd name="connsiteX1" fmla="*/ 375148 w 663106"/>
              <a:gd name="connsiteY1" fmla="*/ 17009 h 413053"/>
              <a:gd name="connsiteX2" fmla="*/ 619039 w 663106"/>
              <a:gd name="connsiteY2" fmla="*/ 279211 h 413053"/>
              <a:gd name="connsiteX3" fmla="*/ 663106 w 663106"/>
              <a:gd name="connsiteY3" fmla="*/ 237945 h 413053"/>
              <a:gd name="connsiteX4" fmla="*/ 650498 w 663106"/>
              <a:gd name="connsiteY4" fmla="*/ 413053 h 413053"/>
              <a:gd name="connsiteX5" fmla="*/ 449197 w 663106"/>
              <a:gd name="connsiteY5" fmla="*/ 383425 h 413053"/>
              <a:gd name="connsiteX6" fmla="*/ 531724 w 663106"/>
              <a:gd name="connsiteY6" fmla="*/ 331686 h 413053"/>
              <a:gd name="connsiteX7" fmla="*/ 323668 w 663106"/>
              <a:gd name="connsiteY7" fmla="*/ 116979 h 413053"/>
              <a:gd name="connsiteX8" fmla="*/ 67164 w 663106"/>
              <a:gd name="connsiteY8" fmla="*/ 175487 h 413053"/>
              <a:gd name="connsiteX9" fmla="*/ 0 w 663106"/>
              <a:gd name="connsiteY9" fmla="*/ 85905 h 413053"/>
              <a:gd name="connsiteX0" fmla="*/ 0 w 663106"/>
              <a:gd name="connsiteY0" fmla="*/ 85905 h 413053"/>
              <a:gd name="connsiteX1" fmla="*/ 375148 w 663106"/>
              <a:gd name="connsiteY1" fmla="*/ 17009 h 413053"/>
              <a:gd name="connsiteX2" fmla="*/ 619039 w 663106"/>
              <a:gd name="connsiteY2" fmla="*/ 279211 h 413053"/>
              <a:gd name="connsiteX3" fmla="*/ 663106 w 663106"/>
              <a:gd name="connsiteY3" fmla="*/ 237945 h 413053"/>
              <a:gd name="connsiteX4" fmla="*/ 650498 w 663106"/>
              <a:gd name="connsiteY4" fmla="*/ 413053 h 413053"/>
              <a:gd name="connsiteX5" fmla="*/ 449197 w 663106"/>
              <a:gd name="connsiteY5" fmla="*/ 383425 h 413053"/>
              <a:gd name="connsiteX6" fmla="*/ 531724 w 663106"/>
              <a:gd name="connsiteY6" fmla="*/ 331686 h 413053"/>
              <a:gd name="connsiteX7" fmla="*/ 323668 w 663106"/>
              <a:gd name="connsiteY7" fmla="*/ 116979 h 413053"/>
              <a:gd name="connsiteX8" fmla="*/ 67164 w 663106"/>
              <a:gd name="connsiteY8" fmla="*/ 175487 h 413053"/>
              <a:gd name="connsiteX9" fmla="*/ 0 w 663106"/>
              <a:gd name="connsiteY9" fmla="*/ 85905 h 413053"/>
              <a:gd name="connsiteX0" fmla="*/ 0 w 663106"/>
              <a:gd name="connsiteY0" fmla="*/ 85905 h 413053"/>
              <a:gd name="connsiteX1" fmla="*/ 375148 w 663106"/>
              <a:gd name="connsiteY1" fmla="*/ 17009 h 413053"/>
              <a:gd name="connsiteX2" fmla="*/ 619039 w 663106"/>
              <a:gd name="connsiteY2" fmla="*/ 279211 h 413053"/>
              <a:gd name="connsiteX3" fmla="*/ 663106 w 663106"/>
              <a:gd name="connsiteY3" fmla="*/ 237945 h 413053"/>
              <a:gd name="connsiteX4" fmla="*/ 650498 w 663106"/>
              <a:gd name="connsiteY4" fmla="*/ 413053 h 413053"/>
              <a:gd name="connsiteX5" fmla="*/ 449197 w 663106"/>
              <a:gd name="connsiteY5" fmla="*/ 383425 h 413053"/>
              <a:gd name="connsiteX6" fmla="*/ 531724 w 663106"/>
              <a:gd name="connsiteY6" fmla="*/ 331686 h 413053"/>
              <a:gd name="connsiteX7" fmla="*/ 323668 w 663106"/>
              <a:gd name="connsiteY7" fmla="*/ 116979 h 413053"/>
              <a:gd name="connsiteX8" fmla="*/ 67164 w 663106"/>
              <a:gd name="connsiteY8" fmla="*/ 175487 h 413053"/>
              <a:gd name="connsiteX9" fmla="*/ 0 w 663106"/>
              <a:gd name="connsiteY9" fmla="*/ 85905 h 413053"/>
              <a:gd name="connsiteX0" fmla="*/ 0 w 663106"/>
              <a:gd name="connsiteY0" fmla="*/ 85905 h 413053"/>
              <a:gd name="connsiteX1" fmla="*/ 375148 w 663106"/>
              <a:gd name="connsiteY1" fmla="*/ 17009 h 413053"/>
              <a:gd name="connsiteX2" fmla="*/ 619039 w 663106"/>
              <a:gd name="connsiteY2" fmla="*/ 279211 h 413053"/>
              <a:gd name="connsiteX3" fmla="*/ 663106 w 663106"/>
              <a:gd name="connsiteY3" fmla="*/ 237945 h 413053"/>
              <a:gd name="connsiteX4" fmla="*/ 650498 w 663106"/>
              <a:gd name="connsiteY4" fmla="*/ 413053 h 413053"/>
              <a:gd name="connsiteX5" fmla="*/ 449197 w 663106"/>
              <a:gd name="connsiteY5" fmla="*/ 383425 h 413053"/>
              <a:gd name="connsiteX6" fmla="*/ 531724 w 663106"/>
              <a:gd name="connsiteY6" fmla="*/ 331686 h 413053"/>
              <a:gd name="connsiteX7" fmla="*/ 323668 w 663106"/>
              <a:gd name="connsiteY7" fmla="*/ 116979 h 413053"/>
              <a:gd name="connsiteX8" fmla="*/ 67164 w 663106"/>
              <a:gd name="connsiteY8" fmla="*/ 175487 h 413053"/>
              <a:gd name="connsiteX9" fmla="*/ 0 w 663106"/>
              <a:gd name="connsiteY9" fmla="*/ 85905 h 413053"/>
              <a:gd name="connsiteX0" fmla="*/ 0 w 663106"/>
              <a:gd name="connsiteY0" fmla="*/ 90867 h 418015"/>
              <a:gd name="connsiteX1" fmla="*/ 375148 w 663106"/>
              <a:gd name="connsiteY1" fmla="*/ 21971 h 418015"/>
              <a:gd name="connsiteX2" fmla="*/ 619039 w 663106"/>
              <a:gd name="connsiteY2" fmla="*/ 284173 h 418015"/>
              <a:gd name="connsiteX3" fmla="*/ 663106 w 663106"/>
              <a:gd name="connsiteY3" fmla="*/ 242907 h 418015"/>
              <a:gd name="connsiteX4" fmla="*/ 650498 w 663106"/>
              <a:gd name="connsiteY4" fmla="*/ 418015 h 418015"/>
              <a:gd name="connsiteX5" fmla="*/ 449197 w 663106"/>
              <a:gd name="connsiteY5" fmla="*/ 388387 h 418015"/>
              <a:gd name="connsiteX6" fmla="*/ 531724 w 663106"/>
              <a:gd name="connsiteY6" fmla="*/ 336648 h 418015"/>
              <a:gd name="connsiteX7" fmla="*/ 323668 w 663106"/>
              <a:gd name="connsiteY7" fmla="*/ 121941 h 418015"/>
              <a:gd name="connsiteX8" fmla="*/ 67164 w 663106"/>
              <a:gd name="connsiteY8" fmla="*/ 180449 h 418015"/>
              <a:gd name="connsiteX9" fmla="*/ 0 w 663106"/>
              <a:gd name="connsiteY9" fmla="*/ 90867 h 418015"/>
              <a:gd name="connsiteX0" fmla="*/ 0 w 663106"/>
              <a:gd name="connsiteY0" fmla="*/ 90867 h 418015"/>
              <a:gd name="connsiteX1" fmla="*/ 375148 w 663106"/>
              <a:gd name="connsiteY1" fmla="*/ 21971 h 418015"/>
              <a:gd name="connsiteX2" fmla="*/ 619039 w 663106"/>
              <a:gd name="connsiteY2" fmla="*/ 284173 h 418015"/>
              <a:gd name="connsiteX3" fmla="*/ 663106 w 663106"/>
              <a:gd name="connsiteY3" fmla="*/ 242907 h 418015"/>
              <a:gd name="connsiteX4" fmla="*/ 650498 w 663106"/>
              <a:gd name="connsiteY4" fmla="*/ 418015 h 418015"/>
              <a:gd name="connsiteX5" fmla="*/ 449197 w 663106"/>
              <a:gd name="connsiteY5" fmla="*/ 388387 h 418015"/>
              <a:gd name="connsiteX6" fmla="*/ 531724 w 663106"/>
              <a:gd name="connsiteY6" fmla="*/ 336648 h 418015"/>
              <a:gd name="connsiteX7" fmla="*/ 323668 w 663106"/>
              <a:gd name="connsiteY7" fmla="*/ 121941 h 418015"/>
              <a:gd name="connsiteX8" fmla="*/ 67164 w 663106"/>
              <a:gd name="connsiteY8" fmla="*/ 180449 h 418015"/>
              <a:gd name="connsiteX9" fmla="*/ 0 w 663106"/>
              <a:gd name="connsiteY9" fmla="*/ 90867 h 418015"/>
              <a:gd name="connsiteX0" fmla="*/ 0 w 663106"/>
              <a:gd name="connsiteY0" fmla="*/ 90867 h 418015"/>
              <a:gd name="connsiteX1" fmla="*/ 375148 w 663106"/>
              <a:gd name="connsiteY1" fmla="*/ 21971 h 418015"/>
              <a:gd name="connsiteX2" fmla="*/ 619039 w 663106"/>
              <a:gd name="connsiteY2" fmla="*/ 284173 h 418015"/>
              <a:gd name="connsiteX3" fmla="*/ 663106 w 663106"/>
              <a:gd name="connsiteY3" fmla="*/ 242907 h 418015"/>
              <a:gd name="connsiteX4" fmla="*/ 650498 w 663106"/>
              <a:gd name="connsiteY4" fmla="*/ 418015 h 418015"/>
              <a:gd name="connsiteX5" fmla="*/ 449197 w 663106"/>
              <a:gd name="connsiteY5" fmla="*/ 388387 h 418015"/>
              <a:gd name="connsiteX6" fmla="*/ 531724 w 663106"/>
              <a:gd name="connsiteY6" fmla="*/ 336648 h 418015"/>
              <a:gd name="connsiteX7" fmla="*/ 323668 w 663106"/>
              <a:gd name="connsiteY7" fmla="*/ 121941 h 418015"/>
              <a:gd name="connsiteX8" fmla="*/ 67164 w 663106"/>
              <a:gd name="connsiteY8" fmla="*/ 180449 h 418015"/>
              <a:gd name="connsiteX9" fmla="*/ 0 w 663106"/>
              <a:gd name="connsiteY9" fmla="*/ 90867 h 418015"/>
              <a:gd name="connsiteX0" fmla="*/ 61403 w 595942"/>
              <a:gd name="connsiteY0" fmla="*/ 78162 h 417592"/>
              <a:gd name="connsiteX1" fmla="*/ 307984 w 595942"/>
              <a:gd name="connsiteY1" fmla="*/ 21548 h 417592"/>
              <a:gd name="connsiteX2" fmla="*/ 551875 w 595942"/>
              <a:gd name="connsiteY2" fmla="*/ 283750 h 417592"/>
              <a:gd name="connsiteX3" fmla="*/ 595942 w 595942"/>
              <a:gd name="connsiteY3" fmla="*/ 242484 h 417592"/>
              <a:gd name="connsiteX4" fmla="*/ 583334 w 595942"/>
              <a:gd name="connsiteY4" fmla="*/ 417592 h 417592"/>
              <a:gd name="connsiteX5" fmla="*/ 382033 w 595942"/>
              <a:gd name="connsiteY5" fmla="*/ 387964 h 417592"/>
              <a:gd name="connsiteX6" fmla="*/ 464560 w 595942"/>
              <a:gd name="connsiteY6" fmla="*/ 336225 h 417592"/>
              <a:gd name="connsiteX7" fmla="*/ 256504 w 595942"/>
              <a:gd name="connsiteY7" fmla="*/ 121518 h 417592"/>
              <a:gd name="connsiteX8" fmla="*/ 0 w 595942"/>
              <a:gd name="connsiteY8" fmla="*/ 180026 h 417592"/>
              <a:gd name="connsiteX9" fmla="*/ 61403 w 595942"/>
              <a:gd name="connsiteY9" fmla="*/ 78162 h 417592"/>
              <a:gd name="connsiteX0" fmla="*/ 0 w 534539"/>
              <a:gd name="connsiteY0" fmla="*/ 78162 h 417592"/>
              <a:gd name="connsiteX1" fmla="*/ 246581 w 534539"/>
              <a:gd name="connsiteY1" fmla="*/ 21548 h 417592"/>
              <a:gd name="connsiteX2" fmla="*/ 490472 w 534539"/>
              <a:gd name="connsiteY2" fmla="*/ 283750 h 417592"/>
              <a:gd name="connsiteX3" fmla="*/ 534539 w 534539"/>
              <a:gd name="connsiteY3" fmla="*/ 242484 h 417592"/>
              <a:gd name="connsiteX4" fmla="*/ 521931 w 534539"/>
              <a:gd name="connsiteY4" fmla="*/ 417592 h 417592"/>
              <a:gd name="connsiteX5" fmla="*/ 320630 w 534539"/>
              <a:gd name="connsiteY5" fmla="*/ 387964 h 417592"/>
              <a:gd name="connsiteX6" fmla="*/ 403157 w 534539"/>
              <a:gd name="connsiteY6" fmla="*/ 336225 h 417592"/>
              <a:gd name="connsiteX7" fmla="*/ 195101 w 534539"/>
              <a:gd name="connsiteY7" fmla="*/ 121518 h 417592"/>
              <a:gd name="connsiteX8" fmla="*/ 17366 w 534539"/>
              <a:gd name="connsiteY8" fmla="*/ 143594 h 417592"/>
              <a:gd name="connsiteX9" fmla="*/ 0 w 534539"/>
              <a:gd name="connsiteY9" fmla="*/ 78162 h 417592"/>
              <a:gd name="connsiteX0" fmla="*/ 0 w 534539"/>
              <a:gd name="connsiteY0" fmla="*/ 78162 h 417592"/>
              <a:gd name="connsiteX1" fmla="*/ 246581 w 534539"/>
              <a:gd name="connsiteY1" fmla="*/ 21548 h 417592"/>
              <a:gd name="connsiteX2" fmla="*/ 490472 w 534539"/>
              <a:gd name="connsiteY2" fmla="*/ 283750 h 417592"/>
              <a:gd name="connsiteX3" fmla="*/ 534539 w 534539"/>
              <a:gd name="connsiteY3" fmla="*/ 242484 h 417592"/>
              <a:gd name="connsiteX4" fmla="*/ 521931 w 534539"/>
              <a:gd name="connsiteY4" fmla="*/ 417592 h 417592"/>
              <a:gd name="connsiteX5" fmla="*/ 320630 w 534539"/>
              <a:gd name="connsiteY5" fmla="*/ 387964 h 417592"/>
              <a:gd name="connsiteX6" fmla="*/ 403157 w 534539"/>
              <a:gd name="connsiteY6" fmla="*/ 336225 h 417592"/>
              <a:gd name="connsiteX7" fmla="*/ 195101 w 534539"/>
              <a:gd name="connsiteY7" fmla="*/ 121518 h 417592"/>
              <a:gd name="connsiteX8" fmla="*/ 17366 w 534539"/>
              <a:gd name="connsiteY8" fmla="*/ 143594 h 417592"/>
              <a:gd name="connsiteX9" fmla="*/ 0 w 534539"/>
              <a:gd name="connsiteY9" fmla="*/ 78162 h 417592"/>
              <a:gd name="connsiteX0" fmla="*/ 0 w 534539"/>
              <a:gd name="connsiteY0" fmla="*/ 78162 h 417592"/>
              <a:gd name="connsiteX1" fmla="*/ 246581 w 534539"/>
              <a:gd name="connsiteY1" fmla="*/ 21548 h 417592"/>
              <a:gd name="connsiteX2" fmla="*/ 490472 w 534539"/>
              <a:gd name="connsiteY2" fmla="*/ 283750 h 417592"/>
              <a:gd name="connsiteX3" fmla="*/ 534539 w 534539"/>
              <a:gd name="connsiteY3" fmla="*/ 242484 h 417592"/>
              <a:gd name="connsiteX4" fmla="*/ 521931 w 534539"/>
              <a:gd name="connsiteY4" fmla="*/ 417592 h 417592"/>
              <a:gd name="connsiteX5" fmla="*/ 320630 w 534539"/>
              <a:gd name="connsiteY5" fmla="*/ 387964 h 417592"/>
              <a:gd name="connsiteX6" fmla="*/ 403157 w 534539"/>
              <a:gd name="connsiteY6" fmla="*/ 336225 h 417592"/>
              <a:gd name="connsiteX7" fmla="*/ 195101 w 534539"/>
              <a:gd name="connsiteY7" fmla="*/ 121518 h 417592"/>
              <a:gd name="connsiteX8" fmla="*/ 17366 w 534539"/>
              <a:gd name="connsiteY8" fmla="*/ 143594 h 417592"/>
              <a:gd name="connsiteX9" fmla="*/ 0 w 534539"/>
              <a:gd name="connsiteY9" fmla="*/ 78162 h 417592"/>
              <a:gd name="connsiteX0" fmla="*/ 0 w 527283"/>
              <a:gd name="connsiteY0" fmla="*/ 70295 h 423839"/>
              <a:gd name="connsiteX1" fmla="*/ 239325 w 527283"/>
              <a:gd name="connsiteY1" fmla="*/ 27795 h 423839"/>
              <a:gd name="connsiteX2" fmla="*/ 483216 w 527283"/>
              <a:gd name="connsiteY2" fmla="*/ 289997 h 423839"/>
              <a:gd name="connsiteX3" fmla="*/ 527283 w 527283"/>
              <a:gd name="connsiteY3" fmla="*/ 248731 h 423839"/>
              <a:gd name="connsiteX4" fmla="*/ 514675 w 527283"/>
              <a:gd name="connsiteY4" fmla="*/ 423839 h 423839"/>
              <a:gd name="connsiteX5" fmla="*/ 313374 w 527283"/>
              <a:gd name="connsiteY5" fmla="*/ 394211 h 423839"/>
              <a:gd name="connsiteX6" fmla="*/ 395901 w 527283"/>
              <a:gd name="connsiteY6" fmla="*/ 342472 h 423839"/>
              <a:gd name="connsiteX7" fmla="*/ 187845 w 527283"/>
              <a:gd name="connsiteY7" fmla="*/ 127765 h 423839"/>
              <a:gd name="connsiteX8" fmla="*/ 10110 w 527283"/>
              <a:gd name="connsiteY8" fmla="*/ 149841 h 423839"/>
              <a:gd name="connsiteX9" fmla="*/ 0 w 527283"/>
              <a:gd name="connsiteY9" fmla="*/ 70295 h 423839"/>
              <a:gd name="connsiteX0" fmla="*/ 0 w 527283"/>
              <a:gd name="connsiteY0" fmla="*/ 62818 h 416362"/>
              <a:gd name="connsiteX1" fmla="*/ 239325 w 527283"/>
              <a:gd name="connsiteY1" fmla="*/ 20318 h 416362"/>
              <a:gd name="connsiteX2" fmla="*/ 483216 w 527283"/>
              <a:gd name="connsiteY2" fmla="*/ 282520 h 416362"/>
              <a:gd name="connsiteX3" fmla="*/ 527283 w 527283"/>
              <a:gd name="connsiteY3" fmla="*/ 241254 h 416362"/>
              <a:gd name="connsiteX4" fmla="*/ 514675 w 527283"/>
              <a:gd name="connsiteY4" fmla="*/ 416362 h 416362"/>
              <a:gd name="connsiteX5" fmla="*/ 313374 w 527283"/>
              <a:gd name="connsiteY5" fmla="*/ 386734 h 416362"/>
              <a:gd name="connsiteX6" fmla="*/ 395901 w 527283"/>
              <a:gd name="connsiteY6" fmla="*/ 334995 h 416362"/>
              <a:gd name="connsiteX7" fmla="*/ 187845 w 527283"/>
              <a:gd name="connsiteY7" fmla="*/ 120288 h 416362"/>
              <a:gd name="connsiteX8" fmla="*/ 10110 w 527283"/>
              <a:gd name="connsiteY8" fmla="*/ 142364 h 416362"/>
              <a:gd name="connsiteX9" fmla="*/ 0 w 527283"/>
              <a:gd name="connsiteY9" fmla="*/ 62818 h 416362"/>
              <a:gd name="connsiteX0" fmla="*/ 0 w 520972"/>
              <a:gd name="connsiteY0" fmla="*/ 49699 h 427248"/>
              <a:gd name="connsiteX1" fmla="*/ 233014 w 520972"/>
              <a:gd name="connsiteY1" fmla="*/ 31204 h 427248"/>
              <a:gd name="connsiteX2" fmla="*/ 476905 w 520972"/>
              <a:gd name="connsiteY2" fmla="*/ 293406 h 427248"/>
              <a:gd name="connsiteX3" fmla="*/ 520972 w 520972"/>
              <a:gd name="connsiteY3" fmla="*/ 252140 h 427248"/>
              <a:gd name="connsiteX4" fmla="*/ 508364 w 520972"/>
              <a:gd name="connsiteY4" fmla="*/ 427248 h 427248"/>
              <a:gd name="connsiteX5" fmla="*/ 307063 w 520972"/>
              <a:gd name="connsiteY5" fmla="*/ 397620 h 427248"/>
              <a:gd name="connsiteX6" fmla="*/ 389590 w 520972"/>
              <a:gd name="connsiteY6" fmla="*/ 345881 h 427248"/>
              <a:gd name="connsiteX7" fmla="*/ 181534 w 520972"/>
              <a:gd name="connsiteY7" fmla="*/ 131174 h 427248"/>
              <a:gd name="connsiteX8" fmla="*/ 3799 w 520972"/>
              <a:gd name="connsiteY8" fmla="*/ 153250 h 427248"/>
              <a:gd name="connsiteX9" fmla="*/ 0 w 520972"/>
              <a:gd name="connsiteY9" fmla="*/ 49699 h 427248"/>
              <a:gd name="connsiteX0" fmla="*/ 0 w 520972"/>
              <a:gd name="connsiteY0" fmla="*/ 45225 h 422774"/>
              <a:gd name="connsiteX1" fmla="*/ 233014 w 520972"/>
              <a:gd name="connsiteY1" fmla="*/ 26730 h 422774"/>
              <a:gd name="connsiteX2" fmla="*/ 476905 w 520972"/>
              <a:gd name="connsiteY2" fmla="*/ 288932 h 422774"/>
              <a:gd name="connsiteX3" fmla="*/ 520972 w 520972"/>
              <a:gd name="connsiteY3" fmla="*/ 247666 h 422774"/>
              <a:gd name="connsiteX4" fmla="*/ 508364 w 520972"/>
              <a:gd name="connsiteY4" fmla="*/ 422774 h 422774"/>
              <a:gd name="connsiteX5" fmla="*/ 307063 w 520972"/>
              <a:gd name="connsiteY5" fmla="*/ 393146 h 422774"/>
              <a:gd name="connsiteX6" fmla="*/ 389590 w 520972"/>
              <a:gd name="connsiteY6" fmla="*/ 341407 h 422774"/>
              <a:gd name="connsiteX7" fmla="*/ 181534 w 520972"/>
              <a:gd name="connsiteY7" fmla="*/ 126700 h 422774"/>
              <a:gd name="connsiteX8" fmla="*/ 3799 w 520972"/>
              <a:gd name="connsiteY8" fmla="*/ 148776 h 422774"/>
              <a:gd name="connsiteX9" fmla="*/ 0 w 520972"/>
              <a:gd name="connsiteY9" fmla="*/ 45225 h 422774"/>
              <a:gd name="connsiteX0" fmla="*/ 0 w 520972"/>
              <a:gd name="connsiteY0" fmla="*/ 45225 h 422774"/>
              <a:gd name="connsiteX1" fmla="*/ 233014 w 520972"/>
              <a:gd name="connsiteY1" fmla="*/ 26730 h 422774"/>
              <a:gd name="connsiteX2" fmla="*/ 476905 w 520972"/>
              <a:gd name="connsiteY2" fmla="*/ 288932 h 422774"/>
              <a:gd name="connsiteX3" fmla="*/ 520972 w 520972"/>
              <a:gd name="connsiteY3" fmla="*/ 247666 h 422774"/>
              <a:gd name="connsiteX4" fmla="*/ 508364 w 520972"/>
              <a:gd name="connsiteY4" fmla="*/ 422774 h 422774"/>
              <a:gd name="connsiteX5" fmla="*/ 307063 w 520972"/>
              <a:gd name="connsiteY5" fmla="*/ 393146 h 422774"/>
              <a:gd name="connsiteX6" fmla="*/ 389590 w 520972"/>
              <a:gd name="connsiteY6" fmla="*/ 341407 h 422774"/>
              <a:gd name="connsiteX7" fmla="*/ 181534 w 520972"/>
              <a:gd name="connsiteY7" fmla="*/ 126700 h 422774"/>
              <a:gd name="connsiteX8" fmla="*/ 3799 w 520972"/>
              <a:gd name="connsiteY8" fmla="*/ 148776 h 422774"/>
              <a:gd name="connsiteX9" fmla="*/ 0 w 520972"/>
              <a:gd name="connsiteY9" fmla="*/ 45225 h 422774"/>
              <a:gd name="connsiteX0" fmla="*/ 0 w 520972"/>
              <a:gd name="connsiteY0" fmla="*/ 41613 h 419162"/>
              <a:gd name="connsiteX1" fmla="*/ 233014 w 520972"/>
              <a:gd name="connsiteY1" fmla="*/ 23118 h 419162"/>
              <a:gd name="connsiteX2" fmla="*/ 476905 w 520972"/>
              <a:gd name="connsiteY2" fmla="*/ 285320 h 419162"/>
              <a:gd name="connsiteX3" fmla="*/ 520972 w 520972"/>
              <a:gd name="connsiteY3" fmla="*/ 244054 h 419162"/>
              <a:gd name="connsiteX4" fmla="*/ 508364 w 520972"/>
              <a:gd name="connsiteY4" fmla="*/ 419162 h 419162"/>
              <a:gd name="connsiteX5" fmla="*/ 307063 w 520972"/>
              <a:gd name="connsiteY5" fmla="*/ 389534 h 419162"/>
              <a:gd name="connsiteX6" fmla="*/ 389590 w 520972"/>
              <a:gd name="connsiteY6" fmla="*/ 337795 h 419162"/>
              <a:gd name="connsiteX7" fmla="*/ 181534 w 520972"/>
              <a:gd name="connsiteY7" fmla="*/ 123088 h 419162"/>
              <a:gd name="connsiteX8" fmla="*/ 3799 w 520972"/>
              <a:gd name="connsiteY8" fmla="*/ 145164 h 419162"/>
              <a:gd name="connsiteX9" fmla="*/ 0 w 520972"/>
              <a:gd name="connsiteY9" fmla="*/ 41613 h 419162"/>
              <a:gd name="connsiteX0" fmla="*/ 0 w 520972"/>
              <a:gd name="connsiteY0" fmla="*/ 41613 h 419162"/>
              <a:gd name="connsiteX1" fmla="*/ 233014 w 520972"/>
              <a:gd name="connsiteY1" fmla="*/ 23118 h 419162"/>
              <a:gd name="connsiteX2" fmla="*/ 476905 w 520972"/>
              <a:gd name="connsiteY2" fmla="*/ 285320 h 419162"/>
              <a:gd name="connsiteX3" fmla="*/ 520972 w 520972"/>
              <a:gd name="connsiteY3" fmla="*/ 244054 h 419162"/>
              <a:gd name="connsiteX4" fmla="*/ 508364 w 520972"/>
              <a:gd name="connsiteY4" fmla="*/ 419162 h 419162"/>
              <a:gd name="connsiteX5" fmla="*/ 307063 w 520972"/>
              <a:gd name="connsiteY5" fmla="*/ 389534 h 419162"/>
              <a:gd name="connsiteX6" fmla="*/ 389590 w 520972"/>
              <a:gd name="connsiteY6" fmla="*/ 337795 h 419162"/>
              <a:gd name="connsiteX7" fmla="*/ 181534 w 520972"/>
              <a:gd name="connsiteY7" fmla="*/ 123088 h 419162"/>
              <a:gd name="connsiteX8" fmla="*/ 3799 w 520972"/>
              <a:gd name="connsiteY8" fmla="*/ 145164 h 419162"/>
              <a:gd name="connsiteX9" fmla="*/ 0 w 520972"/>
              <a:gd name="connsiteY9" fmla="*/ 41613 h 419162"/>
              <a:gd name="connsiteX0" fmla="*/ 0 w 520972"/>
              <a:gd name="connsiteY0" fmla="*/ 41613 h 419162"/>
              <a:gd name="connsiteX1" fmla="*/ 233014 w 520972"/>
              <a:gd name="connsiteY1" fmla="*/ 23118 h 419162"/>
              <a:gd name="connsiteX2" fmla="*/ 476905 w 520972"/>
              <a:gd name="connsiteY2" fmla="*/ 285320 h 419162"/>
              <a:gd name="connsiteX3" fmla="*/ 520972 w 520972"/>
              <a:gd name="connsiteY3" fmla="*/ 244054 h 419162"/>
              <a:gd name="connsiteX4" fmla="*/ 508364 w 520972"/>
              <a:gd name="connsiteY4" fmla="*/ 419162 h 419162"/>
              <a:gd name="connsiteX5" fmla="*/ 307063 w 520972"/>
              <a:gd name="connsiteY5" fmla="*/ 389534 h 419162"/>
              <a:gd name="connsiteX6" fmla="*/ 389590 w 520972"/>
              <a:gd name="connsiteY6" fmla="*/ 337795 h 419162"/>
              <a:gd name="connsiteX7" fmla="*/ 181534 w 520972"/>
              <a:gd name="connsiteY7" fmla="*/ 123088 h 419162"/>
              <a:gd name="connsiteX8" fmla="*/ 3799 w 520972"/>
              <a:gd name="connsiteY8" fmla="*/ 145164 h 419162"/>
              <a:gd name="connsiteX9" fmla="*/ 0 w 520972"/>
              <a:gd name="connsiteY9" fmla="*/ 41613 h 419162"/>
              <a:gd name="connsiteX0" fmla="*/ 0 w 520972"/>
              <a:gd name="connsiteY0" fmla="*/ 37652 h 415201"/>
              <a:gd name="connsiteX1" fmla="*/ 233014 w 520972"/>
              <a:gd name="connsiteY1" fmla="*/ 19157 h 415201"/>
              <a:gd name="connsiteX2" fmla="*/ 476905 w 520972"/>
              <a:gd name="connsiteY2" fmla="*/ 281359 h 415201"/>
              <a:gd name="connsiteX3" fmla="*/ 520972 w 520972"/>
              <a:gd name="connsiteY3" fmla="*/ 240093 h 415201"/>
              <a:gd name="connsiteX4" fmla="*/ 508364 w 520972"/>
              <a:gd name="connsiteY4" fmla="*/ 415201 h 415201"/>
              <a:gd name="connsiteX5" fmla="*/ 307063 w 520972"/>
              <a:gd name="connsiteY5" fmla="*/ 385573 h 415201"/>
              <a:gd name="connsiteX6" fmla="*/ 389590 w 520972"/>
              <a:gd name="connsiteY6" fmla="*/ 333834 h 415201"/>
              <a:gd name="connsiteX7" fmla="*/ 181534 w 520972"/>
              <a:gd name="connsiteY7" fmla="*/ 119127 h 415201"/>
              <a:gd name="connsiteX8" fmla="*/ 3799 w 520972"/>
              <a:gd name="connsiteY8" fmla="*/ 141203 h 415201"/>
              <a:gd name="connsiteX9" fmla="*/ 0 w 520972"/>
              <a:gd name="connsiteY9" fmla="*/ 37652 h 415201"/>
              <a:gd name="connsiteX0" fmla="*/ 0 w 520972"/>
              <a:gd name="connsiteY0" fmla="*/ 37652 h 415201"/>
              <a:gd name="connsiteX1" fmla="*/ 233014 w 520972"/>
              <a:gd name="connsiteY1" fmla="*/ 19157 h 415201"/>
              <a:gd name="connsiteX2" fmla="*/ 476905 w 520972"/>
              <a:gd name="connsiteY2" fmla="*/ 281359 h 415201"/>
              <a:gd name="connsiteX3" fmla="*/ 520972 w 520972"/>
              <a:gd name="connsiteY3" fmla="*/ 240093 h 415201"/>
              <a:gd name="connsiteX4" fmla="*/ 508364 w 520972"/>
              <a:gd name="connsiteY4" fmla="*/ 415201 h 415201"/>
              <a:gd name="connsiteX5" fmla="*/ 312928 w 520972"/>
              <a:gd name="connsiteY5" fmla="*/ 392928 h 415201"/>
              <a:gd name="connsiteX6" fmla="*/ 389590 w 520972"/>
              <a:gd name="connsiteY6" fmla="*/ 333834 h 415201"/>
              <a:gd name="connsiteX7" fmla="*/ 181534 w 520972"/>
              <a:gd name="connsiteY7" fmla="*/ 119127 h 415201"/>
              <a:gd name="connsiteX8" fmla="*/ 3799 w 520972"/>
              <a:gd name="connsiteY8" fmla="*/ 141203 h 415201"/>
              <a:gd name="connsiteX9" fmla="*/ 0 w 520972"/>
              <a:gd name="connsiteY9" fmla="*/ 37652 h 415201"/>
              <a:gd name="connsiteX0" fmla="*/ 0 w 520972"/>
              <a:gd name="connsiteY0" fmla="*/ 37652 h 412178"/>
              <a:gd name="connsiteX1" fmla="*/ 233014 w 520972"/>
              <a:gd name="connsiteY1" fmla="*/ 19157 h 412178"/>
              <a:gd name="connsiteX2" fmla="*/ 476905 w 520972"/>
              <a:gd name="connsiteY2" fmla="*/ 281359 h 412178"/>
              <a:gd name="connsiteX3" fmla="*/ 520972 w 520972"/>
              <a:gd name="connsiteY3" fmla="*/ 240093 h 412178"/>
              <a:gd name="connsiteX4" fmla="*/ 517079 w 520972"/>
              <a:gd name="connsiteY4" fmla="*/ 412178 h 412178"/>
              <a:gd name="connsiteX5" fmla="*/ 312928 w 520972"/>
              <a:gd name="connsiteY5" fmla="*/ 392928 h 412178"/>
              <a:gd name="connsiteX6" fmla="*/ 389590 w 520972"/>
              <a:gd name="connsiteY6" fmla="*/ 333834 h 412178"/>
              <a:gd name="connsiteX7" fmla="*/ 181534 w 520972"/>
              <a:gd name="connsiteY7" fmla="*/ 119127 h 412178"/>
              <a:gd name="connsiteX8" fmla="*/ 3799 w 520972"/>
              <a:gd name="connsiteY8" fmla="*/ 141203 h 412178"/>
              <a:gd name="connsiteX9" fmla="*/ 0 w 520972"/>
              <a:gd name="connsiteY9" fmla="*/ 37652 h 412178"/>
              <a:gd name="connsiteX0" fmla="*/ 0 w 520972"/>
              <a:gd name="connsiteY0" fmla="*/ 37652 h 412178"/>
              <a:gd name="connsiteX1" fmla="*/ 233014 w 520972"/>
              <a:gd name="connsiteY1" fmla="*/ 19157 h 412178"/>
              <a:gd name="connsiteX2" fmla="*/ 476905 w 520972"/>
              <a:gd name="connsiteY2" fmla="*/ 281359 h 412178"/>
              <a:gd name="connsiteX3" fmla="*/ 520972 w 520972"/>
              <a:gd name="connsiteY3" fmla="*/ 240093 h 412178"/>
              <a:gd name="connsiteX4" fmla="*/ 517079 w 520972"/>
              <a:gd name="connsiteY4" fmla="*/ 412178 h 412178"/>
              <a:gd name="connsiteX5" fmla="*/ 312928 w 520972"/>
              <a:gd name="connsiteY5" fmla="*/ 392928 h 412178"/>
              <a:gd name="connsiteX6" fmla="*/ 395566 w 520972"/>
              <a:gd name="connsiteY6" fmla="*/ 345431 h 412178"/>
              <a:gd name="connsiteX7" fmla="*/ 181534 w 520972"/>
              <a:gd name="connsiteY7" fmla="*/ 119127 h 412178"/>
              <a:gd name="connsiteX8" fmla="*/ 3799 w 520972"/>
              <a:gd name="connsiteY8" fmla="*/ 141203 h 412178"/>
              <a:gd name="connsiteX9" fmla="*/ 0 w 520972"/>
              <a:gd name="connsiteY9" fmla="*/ 37652 h 412178"/>
              <a:gd name="connsiteX0" fmla="*/ 0 w 520972"/>
              <a:gd name="connsiteY0" fmla="*/ 37652 h 412178"/>
              <a:gd name="connsiteX1" fmla="*/ 233014 w 520972"/>
              <a:gd name="connsiteY1" fmla="*/ 19157 h 412178"/>
              <a:gd name="connsiteX2" fmla="*/ 476905 w 520972"/>
              <a:gd name="connsiteY2" fmla="*/ 281359 h 412178"/>
              <a:gd name="connsiteX3" fmla="*/ 520972 w 520972"/>
              <a:gd name="connsiteY3" fmla="*/ 240093 h 412178"/>
              <a:gd name="connsiteX4" fmla="*/ 517079 w 520972"/>
              <a:gd name="connsiteY4" fmla="*/ 412178 h 412178"/>
              <a:gd name="connsiteX5" fmla="*/ 315951 w 520972"/>
              <a:gd name="connsiteY5" fmla="*/ 401643 h 412178"/>
              <a:gd name="connsiteX6" fmla="*/ 395566 w 520972"/>
              <a:gd name="connsiteY6" fmla="*/ 345431 h 412178"/>
              <a:gd name="connsiteX7" fmla="*/ 181534 w 520972"/>
              <a:gd name="connsiteY7" fmla="*/ 119127 h 412178"/>
              <a:gd name="connsiteX8" fmla="*/ 3799 w 520972"/>
              <a:gd name="connsiteY8" fmla="*/ 141203 h 412178"/>
              <a:gd name="connsiteX9" fmla="*/ 0 w 520972"/>
              <a:gd name="connsiteY9" fmla="*/ 37652 h 412178"/>
              <a:gd name="connsiteX0" fmla="*/ 0 w 520972"/>
              <a:gd name="connsiteY0" fmla="*/ 37652 h 412178"/>
              <a:gd name="connsiteX1" fmla="*/ 233014 w 520972"/>
              <a:gd name="connsiteY1" fmla="*/ 19157 h 412178"/>
              <a:gd name="connsiteX2" fmla="*/ 476905 w 520972"/>
              <a:gd name="connsiteY2" fmla="*/ 281359 h 412178"/>
              <a:gd name="connsiteX3" fmla="*/ 520972 w 520972"/>
              <a:gd name="connsiteY3" fmla="*/ 240093 h 412178"/>
              <a:gd name="connsiteX4" fmla="*/ 517079 w 520972"/>
              <a:gd name="connsiteY4" fmla="*/ 412178 h 412178"/>
              <a:gd name="connsiteX5" fmla="*/ 329965 w 520972"/>
              <a:gd name="connsiteY5" fmla="*/ 402639 h 412178"/>
              <a:gd name="connsiteX6" fmla="*/ 395566 w 520972"/>
              <a:gd name="connsiteY6" fmla="*/ 345431 h 412178"/>
              <a:gd name="connsiteX7" fmla="*/ 181534 w 520972"/>
              <a:gd name="connsiteY7" fmla="*/ 119127 h 412178"/>
              <a:gd name="connsiteX8" fmla="*/ 3799 w 520972"/>
              <a:gd name="connsiteY8" fmla="*/ 141203 h 412178"/>
              <a:gd name="connsiteX9" fmla="*/ 0 w 520972"/>
              <a:gd name="connsiteY9" fmla="*/ 37652 h 412178"/>
              <a:gd name="connsiteX0" fmla="*/ 0 w 534836"/>
              <a:gd name="connsiteY0" fmla="*/ 13527 h 485290"/>
              <a:gd name="connsiteX1" fmla="*/ 246878 w 534836"/>
              <a:gd name="connsiteY1" fmla="*/ 92269 h 485290"/>
              <a:gd name="connsiteX2" fmla="*/ 490769 w 534836"/>
              <a:gd name="connsiteY2" fmla="*/ 354471 h 485290"/>
              <a:gd name="connsiteX3" fmla="*/ 534836 w 534836"/>
              <a:gd name="connsiteY3" fmla="*/ 313205 h 485290"/>
              <a:gd name="connsiteX4" fmla="*/ 530943 w 534836"/>
              <a:gd name="connsiteY4" fmla="*/ 485290 h 485290"/>
              <a:gd name="connsiteX5" fmla="*/ 343829 w 534836"/>
              <a:gd name="connsiteY5" fmla="*/ 475751 h 485290"/>
              <a:gd name="connsiteX6" fmla="*/ 409430 w 534836"/>
              <a:gd name="connsiteY6" fmla="*/ 418543 h 485290"/>
              <a:gd name="connsiteX7" fmla="*/ 195398 w 534836"/>
              <a:gd name="connsiteY7" fmla="*/ 192239 h 485290"/>
              <a:gd name="connsiteX8" fmla="*/ 17663 w 534836"/>
              <a:gd name="connsiteY8" fmla="*/ 214315 h 485290"/>
              <a:gd name="connsiteX9" fmla="*/ 0 w 534836"/>
              <a:gd name="connsiteY9" fmla="*/ 13527 h 485290"/>
              <a:gd name="connsiteX0" fmla="*/ 0 w 534836"/>
              <a:gd name="connsiteY0" fmla="*/ 1184 h 472947"/>
              <a:gd name="connsiteX1" fmla="*/ 246878 w 534836"/>
              <a:gd name="connsiteY1" fmla="*/ 79926 h 472947"/>
              <a:gd name="connsiteX2" fmla="*/ 490769 w 534836"/>
              <a:gd name="connsiteY2" fmla="*/ 342128 h 472947"/>
              <a:gd name="connsiteX3" fmla="*/ 534836 w 534836"/>
              <a:gd name="connsiteY3" fmla="*/ 300862 h 472947"/>
              <a:gd name="connsiteX4" fmla="*/ 530943 w 534836"/>
              <a:gd name="connsiteY4" fmla="*/ 472947 h 472947"/>
              <a:gd name="connsiteX5" fmla="*/ 343829 w 534836"/>
              <a:gd name="connsiteY5" fmla="*/ 463408 h 472947"/>
              <a:gd name="connsiteX6" fmla="*/ 409430 w 534836"/>
              <a:gd name="connsiteY6" fmla="*/ 406200 h 472947"/>
              <a:gd name="connsiteX7" fmla="*/ 195398 w 534836"/>
              <a:gd name="connsiteY7" fmla="*/ 179896 h 472947"/>
              <a:gd name="connsiteX8" fmla="*/ 17663 w 534836"/>
              <a:gd name="connsiteY8" fmla="*/ 201972 h 472947"/>
              <a:gd name="connsiteX9" fmla="*/ 0 w 534836"/>
              <a:gd name="connsiteY9" fmla="*/ 1184 h 472947"/>
              <a:gd name="connsiteX0" fmla="*/ 0 w 534836"/>
              <a:gd name="connsiteY0" fmla="*/ 1184 h 472947"/>
              <a:gd name="connsiteX1" fmla="*/ 246878 w 534836"/>
              <a:gd name="connsiteY1" fmla="*/ 79926 h 472947"/>
              <a:gd name="connsiteX2" fmla="*/ 490769 w 534836"/>
              <a:gd name="connsiteY2" fmla="*/ 342128 h 472947"/>
              <a:gd name="connsiteX3" fmla="*/ 534836 w 534836"/>
              <a:gd name="connsiteY3" fmla="*/ 300862 h 472947"/>
              <a:gd name="connsiteX4" fmla="*/ 530943 w 534836"/>
              <a:gd name="connsiteY4" fmla="*/ 472947 h 472947"/>
              <a:gd name="connsiteX5" fmla="*/ 343829 w 534836"/>
              <a:gd name="connsiteY5" fmla="*/ 463408 h 472947"/>
              <a:gd name="connsiteX6" fmla="*/ 409430 w 534836"/>
              <a:gd name="connsiteY6" fmla="*/ 406200 h 472947"/>
              <a:gd name="connsiteX7" fmla="*/ 195398 w 534836"/>
              <a:gd name="connsiteY7" fmla="*/ 179896 h 472947"/>
              <a:gd name="connsiteX8" fmla="*/ 17663 w 534836"/>
              <a:gd name="connsiteY8" fmla="*/ 253451 h 472947"/>
              <a:gd name="connsiteX9" fmla="*/ 0 w 534836"/>
              <a:gd name="connsiteY9" fmla="*/ 1184 h 472947"/>
              <a:gd name="connsiteX0" fmla="*/ 0 w 534836"/>
              <a:gd name="connsiteY0" fmla="*/ 1184 h 472947"/>
              <a:gd name="connsiteX1" fmla="*/ 246878 w 534836"/>
              <a:gd name="connsiteY1" fmla="*/ 79926 h 472947"/>
              <a:gd name="connsiteX2" fmla="*/ 490769 w 534836"/>
              <a:gd name="connsiteY2" fmla="*/ 342128 h 472947"/>
              <a:gd name="connsiteX3" fmla="*/ 534836 w 534836"/>
              <a:gd name="connsiteY3" fmla="*/ 300862 h 472947"/>
              <a:gd name="connsiteX4" fmla="*/ 530943 w 534836"/>
              <a:gd name="connsiteY4" fmla="*/ 472947 h 472947"/>
              <a:gd name="connsiteX5" fmla="*/ 343829 w 534836"/>
              <a:gd name="connsiteY5" fmla="*/ 463408 h 472947"/>
              <a:gd name="connsiteX6" fmla="*/ 409430 w 534836"/>
              <a:gd name="connsiteY6" fmla="*/ 406200 h 472947"/>
              <a:gd name="connsiteX7" fmla="*/ 202329 w 534836"/>
              <a:gd name="connsiteY7" fmla="*/ 219935 h 472947"/>
              <a:gd name="connsiteX8" fmla="*/ 17663 w 534836"/>
              <a:gd name="connsiteY8" fmla="*/ 253451 h 472947"/>
              <a:gd name="connsiteX9" fmla="*/ 0 w 534836"/>
              <a:gd name="connsiteY9" fmla="*/ 1184 h 472947"/>
              <a:gd name="connsiteX0" fmla="*/ 0 w 534836"/>
              <a:gd name="connsiteY0" fmla="*/ 1184 h 472947"/>
              <a:gd name="connsiteX1" fmla="*/ 246878 w 534836"/>
              <a:gd name="connsiteY1" fmla="*/ 79926 h 472947"/>
              <a:gd name="connsiteX2" fmla="*/ 490769 w 534836"/>
              <a:gd name="connsiteY2" fmla="*/ 342128 h 472947"/>
              <a:gd name="connsiteX3" fmla="*/ 534836 w 534836"/>
              <a:gd name="connsiteY3" fmla="*/ 300862 h 472947"/>
              <a:gd name="connsiteX4" fmla="*/ 530943 w 534836"/>
              <a:gd name="connsiteY4" fmla="*/ 472947 h 472947"/>
              <a:gd name="connsiteX5" fmla="*/ 343829 w 534836"/>
              <a:gd name="connsiteY5" fmla="*/ 463408 h 472947"/>
              <a:gd name="connsiteX6" fmla="*/ 409430 w 534836"/>
              <a:gd name="connsiteY6" fmla="*/ 406200 h 472947"/>
              <a:gd name="connsiteX7" fmla="*/ 202329 w 534836"/>
              <a:gd name="connsiteY7" fmla="*/ 219935 h 472947"/>
              <a:gd name="connsiteX8" fmla="*/ 17663 w 534836"/>
              <a:gd name="connsiteY8" fmla="*/ 253451 h 472947"/>
              <a:gd name="connsiteX9" fmla="*/ 0 w 534836"/>
              <a:gd name="connsiteY9" fmla="*/ 1184 h 472947"/>
              <a:gd name="connsiteX0" fmla="*/ 2102 w 536938"/>
              <a:gd name="connsiteY0" fmla="*/ 1184 h 472947"/>
              <a:gd name="connsiteX1" fmla="*/ 248980 w 536938"/>
              <a:gd name="connsiteY1" fmla="*/ 79926 h 472947"/>
              <a:gd name="connsiteX2" fmla="*/ 492871 w 536938"/>
              <a:gd name="connsiteY2" fmla="*/ 342128 h 472947"/>
              <a:gd name="connsiteX3" fmla="*/ 536938 w 536938"/>
              <a:gd name="connsiteY3" fmla="*/ 300862 h 472947"/>
              <a:gd name="connsiteX4" fmla="*/ 533045 w 536938"/>
              <a:gd name="connsiteY4" fmla="*/ 472947 h 472947"/>
              <a:gd name="connsiteX5" fmla="*/ 345931 w 536938"/>
              <a:gd name="connsiteY5" fmla="*/ 463408 h 472947"/>
              <a:gd name="connsiteX6" fmla="*/ 411532 w 536938"/>
              <a:gd name="connsiteY6" fmla="*/ 406200 h 472947"/>
              <a:gd name="connsiteX7" fmla="*/ 204431 w 536938"/>
              <a:gd name="connsiteY7" fmla="*/ 219935 h 472947"/>
              <a:gd name="connsiteX8" fmla="*/ 1649 w 536938"/>
              <a:gd name="connsiteY8" fmla="*/ 253451 h 472947"/>
              <a:gd name="connsiteX9" fmla="*/ 2102 w 536938"/>
              <a:gd name="connsiteY9" fmla="*/ 1184 h 472947"/>
              <a:gd name="connsiteX0" fmla="*/ 0 w 539777"/>
              <a:gd name="connsiteY0" fmla="*/ 1124 h 475314"/>
              <a:gd name="connsiteX1" fmla="*/ 251819 w 539777"/>
              <a:gd name="connsiteY1" fmla="*/ 82293 h 475314"/>
              <a:gd name="connsiteX2" fmla="*/ 495710 w 539777"/>
              <a:gd name="connsiteY2" fmla="*/ 344495 h 475314"/>
              <a:gd name="connsiteX3" fmla="*/ 539777 w 539777"/>
              <a:gd name="connsiteY3" fmla="*/ 303229 h 475314"/>
              <a:gd name="connsiteX4" fmla="*/ 535884 w 539777"/>
              <a:gd name="connsiteY4" fmla="*/ 475314 h 475314"/>
              <a:gd name="connsiteX5" fmla="*/ 348770 w 539777"/>
              <a:gd name="connsiteY5" fmla="*/ 465775 h 475314"/>
              <a:gd name="connsiteX6" fmla="*/ 414371 w 539777"/>
              <a:gd name="connsiteY6" fmla="*/ 408567 h 475314"/>
              <a:gd name="connsiteX7" fmla="*/ 207270 w 539777"/>
              <a:gd name="connsiteY7" fmla="*/ 222302 h 475314"/>
              <a:gd name="connsiteX8" fmla="*/ 4488 w 539777"/>
              <a:gd name="connsiteY8" fmla="*/ 255818 h 475314"/>
              <a:gd name="connsiteX9" fmla="*/ 0 w 539777"/>
              <a:gd name="connsiteY9" fmla="*/ 1124 h 475314"/>
              <a:gd name="connsiteX0" fmla="*/ 456 w 540233"/>
              <a:gd name="connsiteY0" fmla="*/ 1124 h 475314"/>
              <a:gd name="connsiteX1" fmla="*/ 252275 w 540233"/>
              <a:gd name="connsiteY1" fmla="*/ 82293 h 475314"/>
              <a:gd name="connsiteX2" fmla="*/ 496166 w 540233"/>
              <a:gd name="connsiteY2" fmla="*/ 344495 h 475314"/>
              <a:gd name="connsiteX3" fmla="*/ 540233 w 540233"/>
              <a:gd name="connsiteY3" fmla="*/ 303229 h 475314"/>
              <a:gd name="connsiteX4" fmla="*/ 536340 w 540233"/>
              <a:gd name="connsiteY4" fmla="*/ 475314 h 475314"/>
              <a:gd name="connsiteX5" fmla="*/ 349226 w 540233"/>
              <a:gd name="connsiteY5" fmla="*/ 465775 h 475314"/>
              <a:gd name="connsiteX6" fmla="*/ 414827 w 540233"/>
              <a:gd name="connsiteY6" fmla="*/ 408567 h 475314"/>
              <a:gd name="connsiteX7" fmla="*/ 207726 w 540233"/>
              <a:gd name="connsiteY7" fmla="*/ 222302 h 475314"/>
              <a:gd name="connsiteX8" fmla="*/ 4944 w 540233"/>
              <a:gd name="connsiteY8" fmla="*/ 255818 h 475314"/>
              <a:gd name="connsiteX9" fmla="*/ 456 w 540233"/>
              <a:gd name="connsiteY9" fmla="*/ 1124 h 475314"/>
              <a:gd name="connsiteX0" fmla="*/ 116 w 539893"/>
              <a:gd name="connsiteY0" fmla="*/ 1124 h 475314"/>
              <a:gd name="connsiteX1" fmla="*/ 251935 w 539893"/>
              <a:gd name="connsiteY1" fmla="*/ 82293 h 475314"/>
              <a:gd name="connsiteX2" fmla="*/ 495826 w 539893"/>
              <a:gd name="connsiteY2" fmla="*/ 344495 h 475314"/>
              <a:gd name="connsiteX3" fmla="*/ 539893 w 539893"/>
              <a:gd name="connsiteY3" fmla="*/ 303229 h 475314"/>
              <a:gd name="connsiteX4" fmla="*/ 536000 w 539893"/>
              <a:gd name="connsiteY4" fmla="*/ 475314 h 475314"/>
              <a:gd name="connsiteX5" fmla="*/ 348886 w 539893"/>
              <a:gd name="connsiteY5" fmla="*/ 465775 h 475314"/>
              <a:gd name="connsiteX6" fmla="*/ 414487 w 539893"/>
              <a:gd name="connsiteY6" fmla="*/ 408567 h 475314"/>
              <a:gd name="connsiteX7" fmla="*/ 207386 w 539893"/>
              <a:gd name="connsiteY7" fmla="*/ 222302 h 475314"/>
              <a:gd name="connsiteX8" fmla="*/ 4604 w 539893"/>
              <a:gd name="connsiteY8" fmla="*/ 255818 h 475314"/>
              <a:gd name="connsiteX9" fmla="*/ 116 w 539893"/>
              <a:gd name="connsiteY9" fmla="*/ 1124 h 475314"/>
              <a:gd name="connsiteX0" fmla="*/ 1643 w 541420"/>
              <a:gd name="connsiteY0" fmla="*/ 1124 h 475314"/>
              <a:gd name="connsiteX1" fmla="*/ 253462 w 541420"/>
              <a:gd name="connsiteY1" fmla="*/ 82293 h 475314"/>
              <a:gd name="connsiteX2" fmla="*/ 497353 w 541420"/>
              <a:gd name="connsiteY2" fmla="*/ 344495 h 475314"/>
              <a:gd name="connsiteX3" fmla="*/ 541420 w 541420"/>
              <a:gd name="connsiteY3" fmla="*/ 303229 h 475314"/>
              <a:gd name="connsiteX4" fmla="*/ 537527 w 541420"/>
              <a:gd name="connsiteY4" fmla="*/ 475314 h 475314"/>
              <a:gd name="connsiteX5" fmla="*/ 350413 w 541420"/>
              <a:gd name="connsiteY5" fmla="*/ 465775 h 475314"/>
              <a:gd name="connsiteX6" fmla="*/ 416014 w 541420"/>
              <a:gd name="connsiteY6" fmla="*/ 408567 h 475314"/>
              <a:gd name="connsiteX7" fmla="*/ 208913 w 541420"/>
              <a:gd name="connsiteY7" fmla="*/ 222302 h 475314"/>
              <a:gd name="connsiteX8" fmla="*/ 1191 w 541420"/>
              <a:gd name="connsiteY8" fmla="*/ 250962 h 475314"/>
              <a:gd name="connsiteX9" fmla="*/ 1643 w 541420"/>
              <a:gd name="connsiteY9" fmla="*/ 1124 h 475314"/>
              <a:gd name="connsiteX0" fmla="*/ 364 w 542612"/>
              <a:gd name="connsiteY0" fmla="*/ 1097 h 476501"/>
              <a:gd name="connsiteX1" fmla="*/ 254654 w 542612"/>
              <a:gd name="connsiteY1" fmla="*/ 83480 h 476501"/>
              <a:gd name="connsiteX2" fmla="*/ 498545 w 542612"/>
              <a:gd name="connsiteY2" fmla="*/ 345682 h 476501"/>
              <a:gd name="connsiteX3" fmla="*/ 542612 w 542612"/>
              <a:gd name="connsiteY3" fmla="*/ 304416 h 476501"/>
              <a:gd name="connsiteX4" fmla="*/ 538719 w 542612"/>
              <a:gd name="connsiteY4" fmla="*/ 476501 h 476501"/>
              <a:gd name="connsiteX5" fmla="*/ 351605 w 542612"/>
              <a:gd name="connsiteY5" fmla="*/ 466962 h 476501"/>
              <a:gd name="connsiteX6" fmla="*/ 417206 w 542612"/>
              <a:gd name="connsiteY6" fmla="*/ 409754 h 476501"/>
              <a:gd name="connsiteX7" fmla="*/ 210105 w 542612"/>
              <a:gd name="connsiteY7" fmla="*/ 223489 h 476501"/>
              <a:gd name="connsiteX8" fmla="*/ 2383 w 542612"/>
              <a:gd name="connsiteY8" fmla="*/ 252149 h 476501"/>
              <a:gd name="connsiteX9" fmla="*/ 364 w 542612"/>
              <a:gd name="connsiteY9" fmla="*/ 1097 h 476501"/>
              <a:gd name="connsiteX0" fmla="*/ 1643 w 541421"/>
              <a:gd name="connsiteY0" fmla="*/ 1046 h 478876"/>
              <a:gd name="connsiteX1" fmla="*/ 253463 w 541421"/>
              <a:gd name="connsiteY1" fmla="*/ 85855 h 478876"/>
              <a:gd name="connsiteX2" fmla="*/ 497354 w 541421"/>
              <a:gd name="connsiteY2" fmla="*/ 348057 h 478876"/>
              <a:gd name="connsiteX3" fmla="*/ 541421 w 541421"/>
              <a:gd name="connsiteY3" fmla="*/ 306791 h 478876"/>
              <a:gd name="connsiteX4" fmla="*/ 537528 w 541421"/>
              <a:gd name="connsiteY4" fmla="*/ 478876 h 478876"/>
              <a:gd name="connsiteX5" fmla="*/ 350414 w 541421"/>
              <a:gd name="connsiteY5" fmla="*/ 469337 h 478876"/>
              <a:gd name="connsiteX6" fmla="*/ 416015 w 541421"/>
              <a:gd name="connsiteY6" fmla="*/ 412129 h 478876"/>
              <a:gd name="connsiteX7" fmla="*/ 208914 w 541421"/>
              <a:gd name="connsiteY7" fmla="*/ 225864 h 478876"/>
              <a:gd name="connsiteX8" fmla="*/ 1192 w 541421"/>
              <a:gd name="connsiteY8" fmla="*/ 254524 h 478876"/>
              <a:gd name="connsiteX9" fmla="*/ 1643 w 541421"/>
              <a:gd name="connsiteY9" fmla="*/ 1046 h 478876"/>
              <a:gd name="connsiteX0" fmla="*/ 1643 w 541421"/>
              <a:gd name="connsiteY0" fmla="*/ 1046 h 478876"/>
              <a:gd name="connsiteX1" fmla="*/ 253463 w 541421"/>
              <a:gd name="connsiteY1" fmla="*/ 85855 h 478876"/>
              <a:gd name="connsiteX2" fmla="*/ 497354 w 541421"/>
              <a:gd name="connsiteY2" fmla="*/ 348057 h 478876"/>
              <a:gd name="connsiteX3" fmla="*/ 541421 w 541421"/>
              <a:gd name="connsiteY3" fmla="*/ 306791 h 478876"/>
              <a:gd name="connsiteX4" fmla="*/ 537528 w 541421"/>
              <a:gd name="connsiteY4" fmla="*/ 478876 h 478876"/>
              <a:gd name="connsiteX5" fmla="*/ 350414 w 541421"/>
              <a:gd name="connsiteY5" fmla="*/ 469337 h 478876"/>
              <a:gd name="connsiteX6" fmla="*/ 416015 w 541421"/>
              <a:gd name="connsiteY6" fmla="*/ 412129 h 478876"/>
              <a:gd name="connsiteX7" fmla="*/ 208091 w 541421"/>
              <a:gd name="connsiteY7" fmla="*/ 200371 h 478876"/>
              <a:gd name="connsiteX8" fmla="*/ 1192 w 541421"/>
              <a:gd name="connsiteY8" fmla="*/ 254524 h 478876"/>
              <a:gd name="connsiteX9" fmla="*/ 1643 w 541421"/>
              <a:gd name="connsiteY9" fmla="*/ 1046 h 478876"/>
              <a:gd name="connsiteX0" fmla="*/ 1643 w 541421"/>
              <a:gd name="connsiteY0" fmla="*/ 1046 h 478876"/>
              <a:gd name="connsiteX1" fmla="*/ 253463 w 541421"/>
              <a:gd name="connsiteY1" fmla="*/ 85855 h 478876"/>
              <a:gd name="connsiteX2" fmla="*/ 497354 w 541421"/>
              <a:gd name="connsiteY2" fmla="*/ 348057 h 478876"/>
              <a:gd name="connsiteX3" fmla="*/ 541421 w 541421"/>
              <a:gd name="connsiteY3" fmla="*/ 306791 h 478876"/>
              <a:gd name="connsiteX4" fmla="*/ 537528 w 541421"/>
              <a:gd name="connsiteY4" fmla="*/ 478876 h 478876"/>
              <a:gd name="connsiteX5" fmla="*/ 350414 w 541421"/>
              <a:gd name="connsiteY5" fmla="*/ 469337 h 478876"/>
              <a:gd name="connsiteX6" fmla="*/ 416015 w 541421"/>
              <a:gd name="connsiteY6" fmla="*/ 412129 h 478876"/>
              <a:gd name="connsiteX7" fmla="*/ 208091 w 541421"/>
              <a:gd name="connsiteY7" fmla="*/ 200371 h 478876"/>
              <a:gd name="connsiteX8" fmla="*/ 1192 w 541421"/>
              <a:gd name="connsiteY8" fmla="*/ 254524 h 478876"/>
              <a:gd name="connsiteX9" fmla="*/ 1643 w 541421"/>
              <a:gd name="connsiteY9" fmla="*/ 1046 h 478876"/>
              <a:gd name="connsiteX0" fmla="*/ 1643 w 541421"/>
              <a:gd name="connsiteY0" fmla="*/ 1046 h 478876"/>
              <a:gd name="connsiteX1" fmla="*/ 253463 w 541421"/>
              <a:gd name="connsiteY1" fmla="*/ 85855 h 478876"/>
              <a:gd name="connsiteX2" fmla="*/ 497354 w 541421"/>
              <a:gd name="connsiteY2" fmla="*/ 348057 h 478876"/>
              <a:gd name="connsiteX3" fmla="*/ 541421 w 541421"/>
              <a:gd name="connsiteY3" fmla="*/ 306791 h 478876"/>
              <a:gd name="connsiteX4" fmla="*/ 537528 w 541421"/>
              <a:gd name="connsiteY4" fmla="*/ 478876 h 478876"/>
              <a:gd name="connsiteX5" fmla="*/ 350414 w 541421"/>
              <a:gd name="connsiteY5" fmla="*/ 469337 h 478876"/>
              <a:gd name="connsiteX6" fmla="*/ 416015 w 541421"/>
              <a:gd name="connsiteY6" fmla="*/ 412129 h 478876"/>
              <a:gd name="connsiteX7" fmla="*/ 208091 w 541421"/>
              <a:gd name="connsiteY7" fmla="*/ 200371 h 478876"/>
              <a:gd name="connsiteX8" fmla="*/ 1192 w 541421"/>
              <a:gd name="connsiteY8" fmla="*/ 254524 h 478876"/>
              <a:gd name="connsiteX9" fmla="*/ 1643 w 541421"/>
              <a:gd name="connsiteY9" fmla="*/ 1046 h 478876"/>
              <a:gd name="connsiteX0" fmla="*/ 1643 w 541421"/>
              <a:gd name="connsiteY0" fmla="*/ 1213 h 479043"/>
              <a:gd name="connsiteX1" fmla="*/ 257580 w 541421"/>
              <a:gd name="connsiteY1" fmla="*/ 79953 h 479043"/>
              <a:gd name="connsiteX2" fmla="*/ 497354 w 541421"/>
              <a:gd name="connsiteY2" fmla="*/ 348224 h 479043"/>
              <a:gd name="connsiteX3" fmla="*/ 541421 w 541421"/>
              <a:gd name="connsiteY3" fmla="*/ 306958 h 479043"/>
              <a:gd name="connsiteX4" fmla="*/ 537528 w 541421"/>
              <a:gd name="connsiteY4" fmla="*/ 479043 h 479043"/>
              <a:gd name="connsiteX5" fmla="*/ 350414 w 541421"/>
              <a:gd name="connsiteY5" fmla="*/ 469504 h 479043"/>
              <a:gd name="connsiteX6" fmla="*/ 416015 w 541421"/>
              <a:gd name="connsiteY6" fmla="*/ 412296 h 479043"/>
              <a:gd name="connsiteX7" fmla="*/ 208091 w 541421"/>
              <a:gd name="connsiteY7" fmla="*/ 200538 h 479043"/>
              <a:gd name="connsiteX8" fmla="*/ 1192 w 541421"/>
              <a:gd name="connsiteY8" fmla="*/ 254691 h 479043"/>
              <a:gd name="connsiteX9" fmla="*/ 1643 w 541421"/>
              <a:gd name="connsiteY9" fmla="*/ 1213 h 479043"/>
              <a:gd name="connsiteX0" fmla="*/ 1643 w 541421"/>
              <a:gd name="connsiteY0" fmla="*/ 1530 h 479360"/>
              <a:gd name="connsiteX1" fmla="*/ 257580 w 541421"/>
              <a:gd name="connsiteY1" fmla="*/ 80270 h 479360"/>
              <a:gd name="connsiteX2" fmla="*/ 497354 w 541421"/>
              <a:gd name="connsiteY2" fmla="*/ 348541 h 479360"/>
              <a:gd name="connsiteX3" fmla="*/ 541421 w 541421"/>
              <a:gd name="connsiteY3" fmla="*/ 307275 h 479360"/>
              <a:gd name="connsiteX4" fmla="*/ 537528 w 541421"/>
              <a:gd name="connsiteY4" fmla="*/ 479360 h 479360"/>
              <a:gd name="connsiteX5" fmla="*/ 350414 w 541421"/>
              <a:gd name="connsiteY5" fmla="*/ 469821 h 479360"/>
              <a:gd name="connsiteX6" fmla="*/ 416015 w 541421"/>
              <a:gd name="connsiteY6" fmla="*/ 412613 h 479360"/>
              <a:gd name="connsiteX7" fmla="*/ 208091 w 541421"/>
              <a:gd name="connsiteY7" fmla="*/ 200855 h 479360"/>
              <a:gd name="connsiteX8" fmla="*/ 1192 w 541421"/>
              <a:gd name="connsiteY8" fmla="*/ 255008 h 479360"/>
              <a:gd name="connsiteX9" fmla="*/ 1643 w 541421"/>
              <a:gd name="connsiteY9" fmla="*/ 1530 h 479360"/>
              <a:gd name="connsiteX0" fmla="*/ 1643 w 541421"/>
              <a:gd name="connsiteY0" fmla="*/ 1052 h 478882"/>
              <a:gd name="connsiteX1" fmla="*/ 257580 w 541421"/>
              <a:gd name="connsiteY1" fmla="*/ 79792 h 478882"/>
              <a:gd name="connsiteX2" fmla="*/ 497354 w 541421"/>
              <a:gd name="connsiteY2" fmla="*/ 348063 h 478882"/>
              <a:gd name="connsiteX3" fmla="*/ 541421 w 541421"/>
              <a:gd name="connsiteY3" fmla="*/ 306797 h 478882"/>
              <a:gd name="connsiteX4" fmla="*/ 537528 w 541421"/>
              <a:gd name="connsiteY4" fmla="*/ 478882 h 478882"/>
              <a:gd name="connsiteX5" fmla="*/ 350414 w 541421"/>
              <a:gd name="connsiteY5" fmla="*/ 469343 h 478882"/>
              <a:gd name="connsiteX6" fmla="*/ 416015 w 541421"/>
              <a:gd name="connsiteY6" fmla="*/ 412135 h 478882"/>
              <a:gd name="connsiteX7" fmla="*/ 208091 w 541421"/>
              <a:gd name="connsiteY7" fmla="*/ 200377 h 478882"/>
              <a:gd name="connsiteX8" fmla="*/ 1192 w 541421"/>
              <a:gd name="connsiteY8" fmla="*/ 254530 h 478882"/>
              <a:gd name="connsiteX9" fmla="*/ 1643 w 541421"/>
              <a:gd name="connsiteY9" fmla="*/ 1052 h 478882"/>
              <a:gd name="connsiteX0" fmla="*/ 1643 w 541421"/>
              <a:gd name="connsiteY0" fmla="*/ 688 h 478518"/>
              <a:gd name="connsiteX1" fmla="*/ 257580 w 541421"/>
              <a:gd name="connsiteY1" fmla="*/ 79428 h 478518"/>
              <a:gd name="connsiteX2" fmla="*/ 497354 w 541421"/>
              <a:gd name="connsiteY2" fmla="*/ 347699 h 478518"/>
              <a:gd name="connsiteX3" fmla="*/ 541421 w 541421"/>
              <a:gd name="connsiteY3" fmla="*/ 306433 h 478518"/>
              <a:gd name="connsiteX4" fmla="*/ 537528 w 541421"/>
              <a:gd name="connsiteY4" fmla="*/ 478518 h 478518"/>
              <a:gd name="connsiteX5" fmla="*/ 350414 w 541421"/>
              <a:gd name="connsiteY5" fmla="*/ 468979 h 478518"/>
              <a:gd name="connsiteX6" fmla="*/ 416015 w 541421"/>
              <a:gd name="connsiteY6" fmla="*/ 411771 h 478518"/>
              <a:gd name="connsiteX7" fmla="*/ 208091 w 541421"/>
              <a:gd name="connsiteY7" fmla="*/ 200013 h 478518"/>
              <a:gd name="connsiteX8" fmla="*/ 1192 w 541421"/>
              <a:gd name="connsiteY8" fmla="*/ 254166 h 478518"/>
              <a:gd name="connsiteX9" fmla="*/ 1643 w 541421"/>
              <a:gd name="connsiteY9" fmla="*/ 688 h 478518"/>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350414 w 541421"/>
              <a:gd name="connsiteY5" fmla="*/ 468967 h 478506"/>
              <a:gd name="connsiteX6" fmla="*/ 416015 w 541421"/>
              <a:gd name="connsiteY6" fmla="*/ 411759 h 478506"/>
              <a:gd name="connsiteX7" fmla="*/ 208091 w 541421"/>
              <a:gd name="connsiteY7" fmla="*/ 200001 h 478506"/>
              <a:gd name="connsiteX8" fmla="*/ 1192 w 541421"/>
              <a:gd name="connsiteY8" fmla="*/ 254154 h 478506"/>
              <a:gd name="connsiteX9" fmla="*/ 1643 w 541421"/>
              <a:gd name="connsiteY9"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380881 w 541421"/>
              <a:gd name="connsiteY5" fmla="*/ 471397 h 478506"/>
              <a:gd name="connsiteX6" fmla="*/ 416015 w 541421"/>
              <a:gd name="connsiteY6" fmla="*/ 411759 h 478506"/>
              <a:gd name="connsiteX7" fmla="*/ 208091 w 541421"/>
              <a:gd name="connsiteY7" fmla="*/ 200001 h 478506"/>
              <a:gd name="connsiteX8" fmla="*/ 1192 w 541421"/>
              <a:gd name="connsiteY8" fmla="*/ 254154 h 478506"/>
              <a:gd name="connsiteX9" fmla="*/ 1643 w 541421"/>
              <a:gd name="connsiteY9"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380881 w 541421"/>
              <a:gd name="connsiteY5" fmla="*/ 471397 h 478506"/>
              <a:gd name="connsiteX6" fmla="*/ 444835 w 541421"/>
              <a:gd name="connsiteY6" fmla="*/ 428756 h 478506"/>
              <a:gd name="connsiteX7" fmla="*/ 208091 w 541421"/>
              <a:gd name="connsiteY7" fmla="*/ 200001 h 478506"/>
              <a:gd name="connsiteX8" fmla="*/ 1192 w 541421"/>
              <a:gd name="connsiteY8" fmla="*/ 254154 h 478506"/>
              <a:gd name="connsiteX9" fmla="*/ 1643 w 541421"/>
              <a:gd name="connsiteY9"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380881 w 541421"/>
              <a:gd name="connsiteY5" fmla="*/ 471397 h 478506"/>
              <a:gd name="connsiteX6" fmla="*/ 454716 w 541421"/>
              <a:gd name="connsiteY6" fmla="*/ 412975 h 478506"/>
              <a:gd name="connsiteX7" fmla="*/ 208091 w 541421"/>
              <a:gd name="connsiteY7" fmla="*/ 200001 h 478506"/>
              <a:gd name="connsiteX8" fmla="*/ 1192 w 541421"/>
              <a:gd name="connsiteY8" fmla="*/ 254154 h 478506"/>
              <a:gd name="connsiteX9" fmla="*/ 1643 w 541421"/>
              <a:gd name="connsiteY9"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380881 w 541421"/>
              <a:gd name="connsiteY5" fmla="*/ 471397 h 478506"/>
              <a:gd name="connsiteX6" fmla="*/ 419698 w 541421"/>
              <a:gd name="connsiteY6" fmla="*/ 450570 h 478506"/>
              <a:gd name="connsiteX7" fmla="*/ 454716 w 541421"/>
              <a:gd name="connsiteY7" fmla="*/ 412975 h 478506"/>
              <a:gd name="connsiteX8" fmla="*/ 208091 w 541421"/>
              <a:gd name="connsiteY8" fmla="*/ 200001 h 478506"/>
              <a:gd name="connsiteX9" fmla="*/ 1192 w 541421"/>
              <a:gd name="connsiteY9" fmla="*/ 254154 h 478506"/>
              <a:gd name="connsiteX10" fmla="*/ 1643 w 541421"/>
              <a:gd name="connsiteY10"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408878 w 541421"/>
              <a:gd name="connsiteY5" fmla="*/ 462900 h 478506"/>
              <a:gd name="connsiteX6" fmla="*/ 419698 w 541421"/>
              <a:gd name="connsiteY6" fmla="*/ 450570 h 478506"/>
              <a:gd name="connsiteX7" fmla="*/ 454716 w 541421"/>
              <a:gd name="connsiteY7" fmla="*/ 412975 h 478506"/>
              <a:gd name="connsiteX8" fmla="*/ 208091 w 541421"/>
              <a:gd name="connsiteY8" fmla="*/ 200001 h 478506"/>
              <a:gd name="connsiteX9" fmla="*/ 1192 w 541421"/>
              <a:gd name="connsiteY9" fmla="*/ 254154 h 478506"/>
              <a:gd name="connsiteX10" fmla="*/ 1643 w 541421"/>
              <a:gd name="connsiteY10"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408878 w 541421"/>
              <a:gd name="connsiteY5" fmla="*/ 462900 h 478506"/>
              <a:gd name="connsiteX6" fmla="*/ 419698 w 541421"/>
              <a:gd name="connsiteY6" fmla="*/ 450570 h 478506"/>
              <a:gd name="connsiteX7" fmla="*/ 454716 w 541421"/>
              <a:gd name="connsiteY7" fmla="*/ 412975 h 478506"/>
              <a:gd name="connsiteX8" fmla="*/ 208091 w 541421"/>
              <a:gd name="connsiteY8" fmla="*/ 200001 h 478506"/>
              <a:gd name="connsiteX9" fmla="*/ 1192 w 541421"/>
              <a:gd name="connsiteY9" fmla="*/ 254154 h 478506"/>
              <a:gd name="connsiteX10" fmla="*/ 1643 w 541421"/>
              <a:gd name="connsiteY10"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408878 w 541421"/>
              <a:gd name="connsiteY5" fmla="*/ 462900 h 478506"/>
              <a:gd name="connsiteX6" fmla="*/ 419698 w 541421"/>
              <a:gd name="connsiteY6" fmla="*/ 450570 h 478506"/>
              <a:gd name="connsiteX7" fmla="*/ 454716 w 541421"/>
              <a:gd name="connsiteY7" fmla="*/ 412975 h 478506"/>
              <a:gd name="connsiteX8" fmla="*/ 208091 w 541421"/>
              <a:gd name="connsiteY8" fmla="*/ 200001 h 478506"/>
              <a:gd name="connsiteX9" fmla="*/ 1192 w 541421"/>
              <a:gd name="connsiteY9" fmla="*/ 254154 h 478506"/>
              <a:gd name="connsiteX10" fmla="*/ 1643 w 541421"/>
              <a:gd name="connsiteY10"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408878 w 541421"/>
              <a:gd name="connsiteY5" fmla="*/ 462900 h 478506"/>
              <a:gd name="connsiteX6" fmla="*/ 419698 w 541421"/>
              <a:gd name="connsiteY6" fmla="*/ 450570 h 478506"/>
              <a:gd name="connsiteX7" fmla="*/ 454716 w 541421"/>
              <a:gd name="connsiteY7" fmla="*/ 412975 h 478506"/>
              <a:gd name="connsiteX8" fmla="*/ 208091 w 541421"/>
              <a:gd name="connsiteY8" fmla="*/ 200001 h 478506"/>
              <a:gd name="connsiteX9" fmla="*/ 1192 w 541421"/>
              <a:gd name="connsiteY9" fmla="*/ 254154 h 478506"/>
              <a:gd name="connsiteX10" fmla="*/ 1643 w 541421"/>
              <a:gd name="connsiteY10"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408878 w 541421"/>
              <a:gd name="connsiteY5" fmla="*/ 462900 h 478506"/>
              <a:gd name="connsiteX6" fmla="*/ 419698 w 541421"/>
              <a:gd name="connsiteY6" fmla="*/ 450570 h 478506"/>
              <a:gd name="connsiteX7" fmla="*/ 454716 w 541421"/>
              <a:gd name="connsiteY7" fmla="*/ 412975 h 478506"/>
              <a:gd name="connsiteX8" fmla="*/ 208091 w 541421"/>
              <a:gd name="connsiteY8" fmla="*/ 200001 h 478506"/>
              <a:gd name="connsiteX9" fmla="*/ 1192 w 541421"/>
              <a:gd name="connsiteY9" fmla="*/ 254154 h 478506"/>
              <a:gd name="connsiteX10" fmla="*/ 1643 w 541421"/>
              <a:gd name="connsiteY10"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408878 w 541421"/>
              <a:gd name="connsiteY5" fmla="*/ 462900 h 478506"/>
              <a:gd name="connsiteX6" fmla="*/ 419698 w 541421"/>
              <a:gd name="connsiteY6" fmla="*/ 450570 h 478506"/>
              <a:gd name="connsiteX7" fmla="*/ 454716 w 541421"/>
              <a:gd name="connsiteY7" fmla="*/ 412975 h 478506"/>
              <a:gd name="connsiteX8" fmla="*/ 208091 w 541421"/>
              <a:gd name="connsiteY8" fmla="*/ 200001 h 478506"/>
              <a:gd name="connsiteX9" fmla="*/ 1192 w 541421"/>
              <a:gd name="connsiteY9" fmla="*/ 254154 h 478506"/>
              <a:gd name="connsiteX10" fmla="*/ 1643 w 541421"/>
              <a:gd name="connsiteY10"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408878 w 541421"/>
              <a:gd name="connsiteY5" fmla="*/ 462900 h 478506"/>
              <a:gd name="connsiteX6" fmla="*/ 419698 w 541421"/>
              <a:gd name="connsiteY6" fmla="*/ 450570 h 478506"/>
              <a:gd name="connsiteX7" fmla="*/ 454716 w 541421"/>
              <a:gd name="connsiteY7" fmla="*/ 412975 h 478506"/>
              <a:gd name="connsiteX8" fmla="*/ 192706 w 541421"/>
              <a:gd name="connsiteY8" fmla="*/ 198382 h 478506"/>
              <a:gd name="connsiteX9" fmla="*/ 1192 w 541421"/>
              <a:gd name="connsiteY9" fmla="*/ 254154 h 478506"/>
              <a:gd name="connsiteX10" fmla="*/ 1643 w 541421"/>
              <a:gd name="connsiteY10" fmla="*/ 676 h 47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1421" h="478506">
                <a:moveTo>
                  <a:pt x="1643" y="676"/>
                </a:moveTo>
                <a:cubicBezTo>
                  <a:pt x="75517" y="-6947"/>
                  <a:pt x="216957" y="51926"/>
                  <a:pt x="257580" y="79416"/>
                </a:cubicBezTo>
                <a:cubicBezTo>
                  <a:pt x="298203" y="106906"/>
                  <a:pt x="436375" y="203364"/>
                  <a:pt x="497354" y="347687"/>
                </a:cubicBezTo>
                <a:lnTo>
                  <a:pt x="541421" y="306421"/>
                </a:lnTo>
                <a:cubicBezTo>
                  <a:pt x="540123" y="363783"/>
                  <a:pt x="538826" y="421144"/>
                  <a:pt x="537528" y="478506"/>
                </a:cubicBezTo>
                <a:lnTo>
                  <a:pt x="408878" y="462900"/>
                </a:lnTo>
                <a:cubicBezTo>
                  <a:pt x="410014" y="462837"/>
                  <a:pt x="418562" y="450633"/>
                  <a:pt x="419698" y="450570"/>
                </a:cubicBezTo>
                <a:lnTo>
                  <a:pt x="454716" y="412975"/>
                </a:lnTo>
                <a:cubicBezTo>
                  <a:pt x="411421" y="300590"/>
                  <a:pt x="251673" y="218749"/>
                  <a:pt x="192706" y="198382"/>
                </a:cubicBezTo>
                <a:cubicBezTo>
                  <a:pt x="87437" y="162626"/>
                  <a:pt x="22755" y="244385"/>
                  <a:pt x="1192" y="254154"/>
                </a:cubicBezTo>
                <a:cubicBezTo>
                  <a:pt x="-1402" y="257475"/>
                  <a:pt x="943" y="-216"/>
                  <a:pt x="1643" y="676"/>
                </a:cubicBezTo>
                <a:close/>
              </a:path>
            </a:pathLst>
          </a:custGeom>
          <a:gradFill flip="none" rotWithShape="1">
            <a:gsLst>
              <a:gs pos="17000">
                <a:srgbClr val="FCAE91"/>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バングラデシュ／医療関連／医療機器</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主要メーカー・流通（</a:t>
            </a:r>
            <a:r>
              <a:rPr lang="en-US" altLang="ja-JP" dirty="0"/>
              <a:t>1/2</a:t>
            </a:r>
            <a:r>
              <a:rPr lang="ja-JP" altLang="en-US" dirty="0"/>
              <a:t>）</a:t>
            </a:r>
          </a:p>
        </p:txBody>
      </p:sp>
      <p:grpSp>
        <p:nvGrpSpPr>
          <p:cNvPr id="5" name="グループ化 7"/>
          <p:cNvGrpSpPr/>
          <p:nvPr/>
        </p:nvGrpSpPr>
        <p:grpSpPr>
          <a:xfrm>
            <a:off x="415925" y="1916832"/>
            <a:ext cx="4168411"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主に流通している外資メーカー医療機器</a:t>
              </a:r>
            </a:p>
          </p:txBody>
        </p:sp>
      </p:grpSp>
      <p:sp>
        <p:nvSpPr>
          <p:cNvPr id="15" name="テキスト ボックス 14"/>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有識者ヒアリング</a:t>
            </a:r>
          </a:p>
        </p:txBody>
      </p:sp>
      <p:sp>
        <p:nvSpPr>
          <p:cNvPr id="29" name="Rectangle 6"/>
          <p:cNvSpPr>
            <a:spLocks noChangeArrowheads="1"/>
          </p:cNvSpPr>
          <p:nvPr/>
        </p:nvSpPr>
        <p:spPr bwMode="auto">
          <a:xfrm>
            <a:off x="632520" y="2280515"/>
            <a:ext cx="266429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endParaRPr lang="ja-JP" altLang="en-US" dirty="0">
              <a:solidFill>
                <a:srgbClr val="000000"/>
              </a:solidFill>
              <a:latin typeface="Arial Black" pitchFamily="34" charset="0"/>
              <a:ea typeface="HGP創英角ｺﾞｼｯｸUB" pitchFamily="50" charset="-128"/>
            </a:endParaRPr>
          </a:p>
        </p:txBody>
      </p:sp>
      <p:sp>
        <p:nvSpPr>
          <p:cNvPr id="23" name="角丸四角形 22"/>
          <p:cNvSpPr/>
          <p:nvPr/>
        </p:nvSpPr>
        <p:spPr>
          <a:xfrm>
            <a:off x="789538" y="2874207"/>
            <a:ext cx="587730" cy="319500"/>
          </a:xfrm>
          <a:prstGeom prst="roundRect">
            <a:avLst>
              <a:gd name="adj" fmla="val 50000"/>
            </a:avLst>
          </a:prstGeom>
          <a:solidFill>
            <a:schemeClr val="bg1"/>
          </a:solidFill>
          <a:effectLst>
            <a:glow rad="63500">
              <a:srgbClr val="3D6AA7">
                <a:alpha val="40000"/>
              </a:srgbClr>
            </a:glow>
          </a:effectLst>
        </p:spPr>
        <p:txBody>
          <a:bodyPr lIns="36000" tIns="0" rIns="36000" bIns="0" anchor="ctr" anchorCtr="0">
            <a:noAutofit/>
          </a:bodyPr>
          <a:lstStyle/>
          <a:p>
            <a:pPr algn="ctr" fontAlgn="ctr"/>
            <a:r>
              <a:rPr lang="en-US" altLang="ja-JP" sz="1400" dirty="0"/>
              <a:t>GE</a:t>
            </a:r>
            <a:endParaRPr lang="ja-JP" altLang="en-US" sz="1400" dirty="0"/>
          </a:p>
        </p:txBody>
      </p:sp>
      <p:sp>
        <p:nvSpPr>
          <p:cNvPr id="25" name="角丸四角形 24"/>
          <p:cNvSpPr/>
          <p:nvPr/>
        </p:nvSpPr>
        <p:spPr>
          <a:xfrm>
            <a:off x="540425" y="3786924"/>
            <a:ext cx="1118251" cy="319500"/>
          </a:xfrm>
          <a:prstGeom prst="roundRect">
            <a:avLst>
              <a:gd name="adj" fmla="val 50000"/>
            </a:avLst>
          </a:prstGeom>
          <a:solidFill>
            <a:schemeClr val="bg1"/>
          </a:solidFill>
          <a:effectLst>
            <a:glow rad="63500">
              <a:srgbClr val="3D6AA7">
                <a:alpha val="40000"/>
              </a:srgbClr>
            </a:glow>
          </a:effectLst>
        </p:spPr>
        <p:txBody>
          <a:bodyPr lIns="36000" tIns="0" rIns="36000" bIns="0" anchor="ctr" anchorCtr="0">
            <a:noAutofit/>
          </a:bodyPr>
          <a:lstStyle/>
          <a:p>
            <a:pPr algn="ctr" fontAlgn="ctr"/>
            <a:r>
              <a:rPr lang="en-US" altLang="ja-JP" sz="1400" dirty="0"/>
              <a:t>Philips</a:t>
            </a:r>
            <a:endParaRPr lang="ja-JP" altLang="en-US" sz="1400" dirty="0"/>
          </a:p>
        </p:txBody>
      </p:sp>
      <p:sp>
        <p:nvSpPr>
          <p:cNvPr id="27" name="角丸四角形 26"/>
          <p:cNvSpPr/>
          <p:nvPr/>
        </p:nvSpPr>
        <p:spPr>
          <a:xfrm>
            <a:off x="790003" y="4699641"/>
            <a:ext cx="586800" cy="319500"/>
          </a:xfrm>
          <a:prstGeom prst="roundRect">
            <a:avLst>
              <a:gd name="adj" fmla="val 50000"/>
            </a:avLst>
          </a:prstGeom>
          <a:solidFill>
            <a:schemeClr val="bg1"/>
          </a:solidFill>
          <a:effectLst>
            <a:glow rad="63500">
              <a:srgbClr val="3D6AA7">
                <a:alpha val="40000"/>
              </a:srgbClr>
            </a:glow>
          </a:effectLst>
        </p:spPr>
        <p:txBody>
          <a:bodyPr lIns="36000" tIns="0" rIns="36000" bIns="0" anchor="ctr" anchorCtr="0">
            <a:noAutofit/>
          </a:bodyPr>
          <a:lstStyle/>
          <a:p>
            <a:pPr algn="ctr" fontAlgn="ctr"/>
            <a:r>
              <a:rPr lang="ja-JP" altLang="en-US" sz="1400" dirty="0"/>
              <a:t>東芝</a:t>
            </a:r>
          </a:p>
        </p:txBody>
      </p:sp>
      <p:grpSp>
        <p:nvGrpSpPr>
          <p:cNvPr id="4" name="グループ化 3"/>
          <p:cNvGrpSpPr/>
          <p:nvPr/>
        </p:nvGrpSpPr>
        <p:grpSpPr>
          <a:xfrm>
            <a:off x="2766838" y="3770788"/>
            <a:ext cx="1219580" cy="994217"/>
            <a:chOff x="2766838" y="3770788"/>
            <a:chExt cx="1219580" cy="994217"/>
          </a:xfrm>
        </p:grpSpPr>
        <p:sp>
          <p:nvSpPr>
            <p:cNvPr id="7168" name="Freeform 6"/>
            <p:cNvSpPr>
              <a:spLocks/>
            </p:cNvSpPr>
            <p:nvPr/>
          </p:nvSpPr>
          <p:spPr bwMode="auto">
            <a:xfrm>
              <a:off x="2766838" y="3800662"/>
              <a:ext cx="1219580" cy="964343"/>
            </a:xfrm>
            <a:custGeom>
              <a:avLst/>
              <a:gdLst>
                <a:gd name="T0" fmla="*/ 608 w 985"/>
                <a:gd name="T1" fmla="*/ 141 h 779"/>
                <a:gd name="T2" fmla="*/ 423 w 985"/>
                <a:gd name="T3" fmla="*/ 4 h 779"/>
                <a:gd name="T4" fmla="*/ 316 w 985"/>
                <a:gd name="T5" fmla="*/ 51 h 779"/>
                <a:gd name="T6" fmla="*/ 296 w 985"/>
                <a:gd name="T7" fmla="*/ 51 h 779"/>
                <a:gd name="T8" fmla="*/ 296 w 985"/>
                <a:gd name="T9" fmla="*/ 57 h 779"/>
                <a:gd name="T10" fmla="*/ 90 w 985"/>
                <a:gd name="T11" fmla="*/ 194 h 779"/>
                <a:gd name="T12" fmla="*/ 118 w 985"/>
                <a:gd name="T13" fmla="*/ 509 h 779"/>
                <a:gd name="T14" fmla="*/ 270 w 985"/>
                <a:gd name="T15" fmla="*/ 571 h 779"/>
                <a:gd name="T16" fmla="*/ 639 w 985"/>
                <a:gd name="T17" fmla="*/ 752 h 779"/>
                <a:gd name="T18" fmla="*/ 687 w 985"/>
                <a:gd name="T19" fmla="*/ 773 h 779"/>
                <a:gd name="T20" fmla="*/ 734 w 985"/>
                <a:gd name="T21" fmla="*/ 768 h 779"/>
                <a:gd name="T22" fmla="*/ 922 w 985"/>
                <a:gd name="T23" fmla="*/ 654 h 779"/>
                <a:gd name="T24" fmla="*/ 980 w 985"/>
                <a:gd name="T25" fmla="*/ 575 h 779"/>
                <a:gd name="T26" fmla="*/ 980 w 985"/>
                <a:gd name="T27" fmla="*/ 556 h 779"/>
                <a:gd name="T28" fmla="*/ 952 w 985"/>
                <a:gd name="T29" fmla="*/ 448 h 779"/>
                <a:gd name="T30" fmla="*/ 931 w 985"/>
                <a:gd name="T31" fmla="*/ 430 h 779"/>
                <a:gd name="T32" fmla="*/ 795 w 985"/>
                <a:gd name="T33" fmla="*/ 375 h 779"/>
                <a:gd name="T34" fmla="*/ 779 w 985"/>
                <a:gd name="T35" fmla="*/ 353 h 779"/>
                <a:gd name="T36" fmla="*/ 761 w 985"/>
                <a:gd name="T37" fmla="*/ 309 h 779"/>
                <a:gd name="T38" fmla="*/ 742 w 985"/>
                <a:gd name="T39" fmla="*/ 303 h 779"/>
                <a:gd name="T40" fmla="*/ 677 w 985"/>
                <a:gd name="T41" fmla="*/ 274 h 779"/>
                <a:gd name="T42" fmla="*/ 644 w 985"/>
                <a:gd name="T43" fmla="*/ 199 h 779"/>
                <a:gd name="T44" fmla="*/ 636 w 985"/>
                <a:gd name="T45" fmla="*/ 175 h 779"/>
                <a:gd name="T46" fmla="*/ 608 w 985"/>
                <a:gd name="T47" fmla="*/ 141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5" h="779">
                  <a:moveTo>
                    <a:pt x="608" y="141"/>
                  </a:moveTo>
                  <a:cubicBezTo>
                    <a:pt x="608" y="141"/>
                    <a:pt x="585" y="0"/>
                    <a:pt x="423" y="4"/>
                  </a:cubicBezTo>
                  <a:cubicBezTo>
                    <a:pt x="421" y="2"/>
                    <a:pt x="352" y="12"/>
                    <a:pt x="316" y="51"/>
                  </a:cubicBezTo>
                  <a:cubicBezTo>
                    <a:pt x="315" y="52"/>
                    <a:pt x="296" y="51"/>
                    <a:pt x="296" y="51"/>
                  </a:cubicBezTo>
                  <a:cubicBezTo>
                    <a:pt x="296" y="57"/>
                    <a:pt x="296" y="57"/>
                    <a:pt x="296" y="57"/>
                  </a:cubicBezTo>
                  <a:cubicBezTo>
                    <a:pt x="296" y="57"/>
                    <a:pt x="162" y="43"/>
                    <a:pt x="90" y="194"/>
                  </a:cubicBezTo>
                  <a:cubicBezTo>
                    <a:pt x="89" y="193"/>
                    <a:pt x="0" y="360"/>
                    <a:pt x="118" y="509"/>
                  </a:cubicBezTo>
                  <a:cubicBezTo>
                    <a:pt x="117" y="509"/>
                    <a:pt x="171" y="568"/>
                    <a:pt x="270" y="571"/>
                  </a:cubicBezTo>
                  <a:cubicBezTo>
                    <a:pt x="269" y="575"/>
                    <a:pt x="639" y="752"/>
                    <a:pt x="639" y="752"/>
                  </a:cubicBezTo>
                  <a:cubicBezTo>
                    <a:pt x="639" y="752"/>
                    <a:pt x="642" y="778"/>
                    <a:pt x="687" y="773"/>
                  </a:cubicBezTo>
                  <a:cubicBezTo>
                    <a:pt x="687" y="773"/>
                    <a:pt x="713" y="779"/>
                    <a:pt x="734" y="768"/>
                  </a:cubicBezTo>
                  <a:cubicBezTo>
                    <a:pt x="922" y="654"/>
                    <a:pt x="922" y="654"/>
                    <a:pt x="922" y="654"/>
                  </a:cubicBezTo>
                  <a:cubicBezTo>
                    <a:pt x="980" y="575"/>
                    <a:pt x="980" y="575"/>
                    <a:pt x="980" y="575"/>
                  </a:cubicBezTo>
                  <a:cubicBezTo>
                    <a:pt x="980" y="575"/>
                    <a:pt x="985" y="578"/>
                    <a:pt x="980" y="556"/>
                  </a:cubicBezTo>
                  <a:cubicBezTo>
                    <a:pt x="981" y="556"/>
                    <a:pt x="952" y="448"/>
                    <a:pt x="952" y="448"/>
                  </a:cubicBezTo>
                  <a:cubicBezTo>
                    <a:pt x="952" y="448"/>
                    <a:pt x="943" y="431"/>
                    <a:pt x="931" y="430"/>
                  </a:cubicBezTo>
                  <a:cubicBezTo>
                    <a:pt x="930" y="431"/>
                    <a:pt x="795" y="375"/>
                    <a:pt x="795" y="375"/>
                  </a:cubicBezTo>
                  <a:cubicBezTo>
                    <a:pt x="795" y="375"/>
                    <a:pt x="781" y="366"/>
                    <a:pt x="779" y="353"/>
                  </a:cubicBezTo>
                  <a:cubicBezTo>
                    <a:pt x="780" y="353"/>
                    <a:pt x="761" y="309"/>
                    <a:pt x="761" y="309"/>
                  </a:cubicBezTo>
                  <a:cubicBezTo>
                    <a:pt x="742" y="303"/>
                    <a:pt x="742" y="303"/>
                    <a:pt x="742" y="303"/>
                  </a:cubicBezTo>
                  <a:cubicBezTo>
                    <a:pt x="677" y="274"/>
                    <a:pt x="677" y="274"/>
                    <a:pt x="677" y="274"/>
                  </a:cubicBezTo>
                  <a:cubicBezTo>
                    <a:pt x="677" y="274"/>
                    <a:pt x="653" y="205"/>
                    <a:pt x="644" y="199"/>
                  </a:cubicBezTo>
                  <a:cubicBezTo>
                    <a:pt x="646" y="198"/>
                    <a:pt x="636" y="175"/>
                    <a:pt x="636" y="175"/>
                  </a:cubicBezTo>
                  <a:cubicBezTo>
                    <a:pt x="636" y="175"/>
                    <a:pt x="620" y="147"/>
                    <a:pt x="608" y="141"/>
                  </a:cubicBezTo>
                  <a:close/>
                </a:path>
              </a:pathLst>
            </a:custGeom>
            <a:solidFill>
              <a:srgbClr val="A2BBDC"/>
            </a:solidFill>
            <a:ln w="3175"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178" name="Freeform 15"/>
            <p:cNvSpPr>
              <a:spLocks/>
            </p:cNvSpPr>
            <p:nvPr/>
          </p:nvSpPr>
          <p:spPr bwMode="auto">
            <a:xfrm>
              <a:off x="3178256" y="3770788"/>
              <a:ext cx="246327" cy="104296"/>
            </a:xfrm>
            <a:custGeom>
              <a:avLst/>
              <a:gdLst>
                <a:gd name="T0" fmla="*/ 47 w 199"/>
                <a:gd name="T1" fmla="*/ 84 h 84"/>
                <a:gd name="T2" fmla="*/ 0 w 199"/>
                <a:gd name="T3" fmla="*/ 64 h 84"/>
                <a:gd name="T4" fmla="*/ 173 w 199"/>
                <a:gd name="T5" fmla="*/ 41 h 84"/>
                <a:gd name="T6" fmla="*/ 199 w 199"/>
                <a:gd name="T7" fmla="*/ 54 h 84"/>
                <a:gd name="T8" fmla="*/ 116 w 199"/>
                <a:gd name="T9" fmla="*/ 53 h 84"/>
                <a:gd name="T10" fmla="*/ 47 w 199"/>
                <a:gd name="T11" fmla="*/ 84 h 84"/>
              </a:gdLst>
              <a:ahLst/>
              <a:cxnLst>
                <a:cxn ang="0">
                  <a:pos x="T0" y="T1"/>
                </a:cxn>
                <a:cxn ang="0">
                  <a:pos x="T2" y="T3"/>
                </a:cxn>
                <a:cxn ang="0">
                  <a:pos x="T4" y="T5"/>
                </a:cxn>
                <a:cxn ang="0">
                  <a:pos x="T6" y="T7"/>
                </a:cxn>
                <a:cxn ang="0">
                  <a:pos x="T8" y="T9"/>
                </a:cxn>
                <a:cxn ang="0">
                  <a:pos x="T10" y="T11"/>
                </a:cxn>
              </a:cxnLst>
              <a:rect l="0" t="0" r="r" b="b"/>
              <a:pathLst>
                <a:path w="199" h="84">
                  <a:moveTo>
                    <a:pt x="47" y="84"/>
                  </a:moveTo>
                  <a:cubicBezTo>
                    <a:pt x="0" y="64"/>
                    <a:pt x="0" y="64"/>
                    <a:pt x="0" y="64"/>
                  </a:cubicBezTo>
                  <a:cubicBezTo>
                    <a:pt x="0" y="64"/>
                    <a:pt x="80" y="0"/>
                    <a:pt x="173" y="41"/>
                  </a:cubicBezTo>
                  <a:cubicBezTo>
                    <a:pt x="173" y="41"/>
                    <a:pt x="199" y="54"/>
                    <a:pt x="199" y="54"/>
                  </a:cubicBezTo>
                  <a:cubicBezTo>
                    <a:pt x="199" y="54"/>
                    <a:pt x="141" y="47"/>
                    <a:pt x="116" y="53"/>
                  </a:cubicBezTo>
                  <a:cubicBezTo>
                    <a:pt x="116" y="53"/>
                    <a:pt x="68" y="65"/>
                    <a:pt x="47" y="84"/>
                  </a:cubicBezTo>
                  <a:close/>
                </a:path>
              </a:pathLst>
            </a:custGeom>
            <a:solidFill>
              <a:srgbClr val="A2BBDC"/>
            </a:solidFill>
            <a:ln w="3175" cap="rnd"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179" name="Freeform 16"/>
            <p:cNvSpPr>
              <a:spLocks/>
            </p:cNvSpPr>
            <p:nvPr/>
          </p:nvSpPr>
          <p:spPr bwMode="auto">
            <a:xfrm>
              <a:off x="2817676" y="3906006"/>
              <a:ext cx="497895" cy="571792"/>
            </a:xfrm>
            <a:custGeom>
              <a:avLst/>
              <a:gdLst>
                <a:gd name="T0" fmla="*/ 262 w 402"/>
                <a:gd name="T1" fmla="*/ 28 h 462"/>
                <a:gd name="T2" fmla="*/ 68 w 402"/>
                <a:gd name="T3" fmla="*/ 152 h 462"/>
                <a:gd name="T4" fmla="*/ 160 w 402"/>
                <a:gd name="T5" fmla="*/ 422 h 462"/>
                <a:gd name="T6" fmla="*/ 355 w 402"/>
                <a:gd name="T7" fmla="*/ 279 h 462"/>
                <a:gd name="T8" fmla="*/ 262 w 402"/>
                <a:gd name="T9" fmla="*/ 28 h 462"/>
              </a:gdLst>
              <a:ahLst/>
              <a:cxnLst>
                <a:cxn ang="0">
                  <a:pos x="T0" y="T1"/>
                </a:cxn>
                <a:cxn ang="0">
                  <a:pos x="T2" y="T3"/>
                </a:cxn>
                <a:cxn ang="0">
                  <a:pos x="T4" y="T5"/>
                </a:cxn>
                <a:cxn ang="0">
                  <a:pos x="T6" y="T7"/>
                </a:cxn>
                <a:cxn ang="0">
                  <a:pos x="T8" y="T9"/>
                </a:cxn>
              </a:cxnLst>
              <a:rect l="0" t="0" r="r" b="b"/>
              <a:pathLst>
                <a:path w="402" h="462">
                  <a:moveTo>
                    <a:pt x="262" y="28"/>
                  </a:moveTo>
                  <a:cubicBezTo>
                    <a:pt x="262" y="28"/>
                    <a:pt x="128" y="0"/>
                    <a:pt x="68" y="152"/>
                  </a:cubicBezTo>
                  <a:cubicBezTo>
                    <a:pt x="68" y="152"/>
                    <a:pt x="0" y="344"/>
                    <a:pt x="160" y="422"/>
                  </a:cubicBezTo>
                  <a:cubicBezTo>
                    <a:pt x="160" y="422"/>
                    <a:pt x="284" y="462"/>
                    <a:pt x="355" y="279"/>
                  </a:cubicBezTo>
                  <a:cubicBezTo>
                    <a:pt x="354" y="279"/>
                    <a:pt x="402" y="81"/>
                    <a:pt x="262" y="28"/>
                  </a:cubicBezTo>
                  <a:close/>
                </a:path>
              </a:pathLst>
            </a:custGeom>
            <a:solidFill>
              <a:srgbClr val="A2BBDC"/>
            </a:solidFill>
            <a:ln w="3175" cap="rnd"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180" name="Freeform 17"/>
            <p:cNvSpPr>
              <a:spLocks/>
            </p:cNvSpPr>
            <p:nvPr/>
          </p:nvSpPr>
          <p:spPr bwMode="auto">
            <a:xfrm>
              <a:off x="2937694" y="3989862"/>
              <a:ext cx="291399" cy="393599"/>
            </a:xfrm>
            <a:custGeom>
              <a:avLst/>
              <a:gdLst>
                <a:gd name="T0" fmla="*/ 235 w 235"/>
                <a:gd name="T1" fmla="*/ 140 h 318"/>
                <a:gd name="T2" fmla="*/ 92 w 235"/>
                <a:gd name="T3" fmla="*/ 302 h 318"/>
                <a:gd name="T4" fmla="*/ 5 w 235"/>
                <a:gd name="T5" fmla="*/ 172 h 318"/>
                <a:gd name="T6" fmla="*/ 138 w 235"/>
                <a:gd name="T7" fmla="*/ 4 h 318"/>
                <a:gd name="T8" fmla="*/ 235 w 235"/>
                <a:gd name="T9" fmla="*/ 140 h 318"/>
              </a:gdLst>
              <a:ahLst/>
              <a:cxnLst>
                <a:cxn ang="0">
                  <a:pos x="T0" y="T1"/>
                </a:cxn>
                <a:cxn ang="0">
                  <a:pos x="T2" y="T3"/>
                </a:cxn>
                <a:cxn ang="0">
                  <a:pos x="T4" y="T5"/>
                </a:cxn>
                <a:cxn ang="0">
                  <a:pos x="T6" y="T7"/>
                </a:cxn>
                <a:cxn ang="0">
                  <a:pos x="T8" y="T9"/>
                </a:cxn>
              </a:cxnLst>
              <a:rect l="0" t="0" r="r" b="b"/>
              <a:pathLst>
                <a:path w="235" h="318">
                  <a:moveTo>
                    <a:pt x="235" y="140"/>
                  </a:moveTo>
                  <a:cubicBezTo>
                    <a:pt x="235" y="140"/>
                    <a:pt x="224" y="318"/>
                    <a:pt x="92" y="302"/>
                  </a:cubicBezTo>
                  <a:cubicBezTo>
                    <a:pt x="91" y="302"/>
                    <a:pt x="12" y="288"/>
                    <a:pt x="5" y="172"/>
                  </a:cubicBezTo>
                  <a:cubicBezTo>
                    <a:pt x="6" y="172"/>
                    <a:pt x="0" y="18"/>
                    <a:pt x="138" y="4"/>
                  </a:cubicBezTo>
                  <a:cubicBezTo>
                    <a:pt x="138" y="5"/>
                    <a:pt x="227" y="0"/>
                    <a:pt x="235" y="140"/>
                  </a:cubicBezTo>
                  <a:close/>
                </a:path>
              </a:pathLst>
            </a:custGeom>
            <a:solidFill>
              <a:srgbClr val="A2BBDC"/>
            </a:solidFill>
            <a:ln w="3175" cap="rnd"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181" name="Freeform 18"/>
            <p:cNvSpPr>
              <a:spLocks/>
            </p:cNvSpPr>
            <p:nvPr/>
          </p:nvSpPr>
          <p:spPr bwMode="auto">
            <a:xfrm>
              <a:off x="3588102" y="4342581"/>
              <a:ext cx="394647" cy="420852"/>
            </a:xfrm>
            <a:custGeom>
              <a:avLst/>
              <a:gdLst>
                <a:gd name="T0" fmla="*/ 24 w 319"/>
                <a:gd name="T1" fmla="*/ 331 h 340"/>
                <a:gd name="T2" fmla="*/ 80 w 319"/>
                <a:gd name="T3" fmla="*/ 244 h 340"/>
                <a:gd name="T4" fmla="*/ 140 w 319"/>
                <a:gd name="T5" fmla="*/ 207 h 340"/>
                <a:gd name="T6" fmla="*/ 285 w 319"/>
                <a:gd name="T7" fmla="*/ 18 h 340"/>
                <a:gd name="T8" fmla="*/ 285 w 319"/>
                <a:gd name="T9" fmla="*/ 9 h 340"/>
                <a:gd name="T10" fmla="*/ 319 w 319"/>
                <a:gd name="T11" fmla="*/ 130 h 340"/>
                <a:gd name="T12" fmla="*/ 259 w 319"/>
                <a:gd name="T13" fmla="*/ 216 h 340"/>
                <a:gd name="T14" fmla="*/ 55 w 319"/>
                <a:gd name="T15" fmla="*/ 337 h 340"/>
                <a:gd name="T16" fmla="*/ 24 w 319"/>
                <a:gd name="T17" fmla="*/ 33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340">
                  <a:moveTo>
                    <a:pt x="24" y="331"/>
                  </a:moveTo>
                  <a:cubicBezTo>
                    <a:pt x="24" y="331"/>
                    <a:pt x="0" y="281"/>
                    <a:pt x="80" y="244"/>
                  </a:cubicBezTo>
                  <a:cubicBezTo>
                    <a:pt x="82" y="243"/>
                    <a:pt x="140" y="207"/>
                    <a:pt x="140" y="207"/>
                  </a:cubicBezTo>
                  <a:cubicBezTo>
                    <a:pt x="285" y="18"/>
                    <a:pt x="285" y="18"/>
                    <a:pt x="285" y="18"/>
                  </a:cubicBezTo>
                  <a:cubicBezTo>
                    <a:pt x="285" y="18"/>
                    <a:pt x="288" y="18"/>
                    <a:pt x="285" y="9"/>
                  </a:cubicBezTo>
                  <a:cubicBezTo>
                    <a:pt x="282" y="0"/>
                    <a:pt x="319" y="130"/>
                    <a:pt x="319" y="130"/>
                  </a:cubicBezTo>
                  <a:cubicBezTo>
                    <a:pt x="259" y="216"/>
                    <a:pt x="259" y="216"/>
                    <a:pt x="259" y="216"/>
                  </a:cubicBezTo>
                  <a:cubicBezTo>
                    <a:pt x="55" y="337"/>
                    <a:pt x="55" y="337"/>
                    <a:pt x="55" y="337"/>
                  </a:cubicBezTo>
                  <a:cubicBezTo>
                    <a:pt x="55" y="337"/>
                    <a:pt x="33" y="340"/>
                    <a:pt x="24" y="331"/>
                  </a:cubicBezTo>
                  <a:close/>
                </a:path>
              </a:pathLst>
            </a:custGeom>
            <a:solidFill>
              <a:srgbClr val="A2BBDC"/>
            </a:solidFill>
            <a:ln w="3175" cap="rnd"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182" name="Freeform 19"/>
            <p:cNvSpPr>
              <a:spLocks/>
            </p:cNvSpPr>
            <p:nvPr/>
          </p:nvSpPr>
          <p:spPr bwMode="auto">
            <a:xfrm>
              <a:off x="3513679" y="4195309"/>
              <a:ext cx="200731" cy="282490"/>
            </a:xfrm>
            <a:custGeom>
              <a:avLst/>
              <a:gdLst>
                <a:gd name="T0" fmla="*/ 140 w 162"/>
                <a:gd name="T1" fmla="*/ 0 h 228"/>
                <a:gd name="T2" fmla="*/ 28 w 162"/>
                <a:gd name="T3" fmla="*/ 137 h 228"/>
                <a:gd name="T4" fmla="*/ 0 w 162"/>
                <a:gd name="T5" fmla="*/ 213 h 228"/>
                <a:gd name="T6" fmla="*/ 36 w 162"/>
                <a:gd name="T7" fmla="*/ 228 h 228"/>
                <a:gd name="T8" fmla="*/ 162 w 162"/>
                <a:gd name="T9" fmla="*/ 70 h 228"/>
                <a:gd name="T10" fmla="*/ 139 w 162"/>
                <a:gd name="T11" fmla="*/ 58 h 228"/>
                <a:gd name="T12" fmla="*/ 141 w 162"/>
                <a:gd name="T13" fmla="*/ 36 h 228"/>
                <a:gd name="T14" fmla="*/ 154 w 162"/>
                <a:gd name="T15" fmla="*/ 23 h 228"/>
                <a:gd name="T16" fmla="*/ 140 w 162"/>
                <a:gd name="T17"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228">
                  <a:moveTo>
                    <a:pt x="140" y="0"/>
                  </a:moveTo>
                  <a:cubicBezTo>
                    <a:pt x="28" y="137"/>
                    <a:pt x="28" y="137"/>
                    <a:pt x="28" y="137"/>
                  </a:cubicBezTo>
                  <a:cubicBezTo>
                    <a:pt x="0" y="213"/>
                    <a:pt x="0" y="213"/>
                    <a:pt x="0" y="213"/>
                  </a:cubicBezTo>
                  <a:cubicBezTo>
                    <a:pt x="36" y="228"/>
                    <a:pt x="36" y="228"/>
                    <a:pt x="36" y="228"/>
                  </a:cubicBezTo>
                  <a:cubicBezTo>
                    <a:pt x="162" y="70"/>
                    <a:pt x="162" y="70"/>
                    <a:pt x="162" y="70"/>
                  </a:cubicBezTo>
                  <a:cubicBezTo>
                    <a:pt x="139" y="58"/>
                    <a:pt x="139" y="58"/>
                    <a:pt x="139" y="58"/>
                  </a:cubicBezTo>
                  <a:cubicBezTo>
                    <a:pt x="139" y="58"/>
                    <a:pt x="133" y="54"/>
                    <a:pt x="141" y="36"/>
                  </a:cubicBezTo>
                  <a:cubicBezTo>
                    <a:pt x="142" y="36"/>
                    <a:pt x="154" y="23"/>
                    <a:pt x="154" y="23"/>
                  </a:cubicBezTo>
                  <a:lnTo>
                    <a:pt x="140" y="0"/>
                  </a:lnTo>
                  <a:close/>
                </a:path>
              </a:pathLst>
            </a:custGeom>
            <a:solidFill>
              <a:srgbClr val="A2BBDC"/>
            </a:solidFill>
            <a:ln w="3175" cap="rnd"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183" name="Freeform 20"/>
            <p:cNvSpPr>
              <a:spLocks/>
            </p:cNvSpPr>
            <p:nvPr/>
          </p:nvSpPr>
          <p:spPr bwMode="auto">
            <a:xfrm>
              <a:off x="3552987" y="4162290"/>
              <a:ext cx="134169" cy="191820"/>
            </a:xfrm>
            <a:custGeom>
              <a:avLst/>
              <a:gdLst>
                <a:gd name="T0" fmla="*/ 156 w 256"/>
                <a:gd name="T1" fmla="*/ 0 h 366"/>
                <a:gd name="T2" fmla="*/ 116 w 256"/>
                <a:gd name="T3" fmla="*/ 26 h 366"/>
                <a:gd name="T4" fmla="*/ 0 w 256"/>
                <a:gd name="T5" fmla="*/ 366 h 366"/>
                <a:gd name="T6" fmla="*/ 256 w 256"/>
                <a:gd name="T7" fmla="*/ 63 h 366"/>
                <a:gd name="T8" fmla="*/ 156 w 256"/>
                <a:gd name="T9" fmla="*/ 0 h 366"/>
              </a:gdLst>
              <a:ahLst/>
              <a:cxnLst>
                <a:cxn ang="0">
                  <a:pos x="T0" y="T1"/>
                </a:cxn>
                <a:cxn ang="0">
                  <a:pos x="T2" y="T3"/>
                </a:cxn>
                <a:cxn ang="0">
                  <a:pos x="T4" y="T5"/>
                </a:cxn>
                <a:cxn ang="0">
                  <a:pos x="T6" y="T7"/>
                </a:cxn>
                <a:cxn ang="0">
                  <a:pos x="T8" y="T9"/>
                </a:cxn>
              </a:cxnLst>
              <a:rect l="0" t="0" r="r" b="b"/>
              <a:pathLst>
                <a:path w="256" h="366">
                  <a:moveTo>
                    <a:pt x="156" y="0"/>
                  </a:moveTo>
                  <a:lnTo>
                    <a:pt x="116" y="26"/>
                  </a:lnTo>
                  <a:lnTo>
                    <a:pt x="0" y="366"/>
                  </a:lnTo>
                  <a:lnTo>
                    <a:pt x="256" y="63"/>
                  </a:lnTo>
                  <a:lnTo>
                    <a:pt x="156" y="0"/>
                  </a:lnTo>
                  <a:close/>
                </a:path>
              </a:pathLst>
            </a:custGeom>
            <a:solidFill>
              <a:srgbClr val="A2BBDC"/>
            </a:solidFill>
            <a:ln w="3175" cap="rnd"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184" name="Freeform 21"/>
            <p:cNvSpPr>
              <a:spLocks/>
            </p:cNvSpPr>
            <p:nvPr/>
          </p:nvSpPr>
          <p:spPr bwMode="auto">
            <a:xfrm>
              <a:off x="3455504" y="4287026"/>
              <a:ext cx="474310" cy="377352"/>
            </a:xfrm>
            <a:custGeom>
              <a:avLst/>
              <a:gdLst>
                <a:gd name="T0" fmla="*/ 215 w 383"/>
                <a:gd name="T1" fmla="*/ 0 h 305"/>
                <a:gd name="T2" fmla="*/ 383 w 383"/>
                <a:gd name="T3" fmla="*/ 70 h 305"/>
                <a:gd name="T4" fmla="*/ 251 w 383"/>
                <a:gd name="T5" fmla="*/ 247 h 305"/>
                <a:gd name="T6" fmla="*/ 161 w 383"/>
                <a:gd name="T7" fmla="*/ 293 h 305"/>
                <a:gd name="T8" fmla="*/ 154 w 383"/>
                <a:gd name="T9" fmla="*/ 305 h 305"/>
                <a:gd name="T10" fmla="*/ 10 w 383"/>
                <a:gd name="T11" fmla="*/ 238 h 305"/>
                <a:gd name="T12" fmla="*/ 10 w 383"/>
                <a:gd name="T13" fmla="*/ 220 h 305"/>
                <a:gd name="T14" fmla="*/ 86 w 383"/>
                <a:gd name="T15" fmla="*/ 163 h 305"/>
                <a:gd name="T16" fmla="*/ 213 w 383"/>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305">
                  <a:moveTo>
                    <a:pt x="215" y="0"/>
                  </a:moveTo>
                  <a:cubicBezTo>
                    <a:pt x="383" y="70"/>
                    <a:pt x="383" y="70"/>
                    <a:pt x="383" y="70"/>
                  </a:cubicBezTo>
                  <a:cubicBezTo>
                    <a:pt x="251" y="247"/>
                    <a:pt x="251" y="247"/>
                    <a:pt x="251" y="247"/>
                  </a:cubicBezTo>
                  <a:cubicBezTo>
                    <a:pt x="161" y="293"/>
                    <a:pt x="161" y="293"/>
                    <a:pt x="161" y="293"/>
                  </a:cubicBezTo>
                  <a:cubicBezTo>
                    <a:pt x="154" y="305"/>
                    <a:pt x="154" y="305"/>
                    <a:pt x="154" y="305"/>
                  </a:cubicBezTo>
                  <a:cubicBezTo>
                    <a:pt x="10" y="238"/>
                    <a:pt x="10" y="238"/>
                    <a:pt x="10" y="238"/>
                  </a:cubicBezTo>
                  <a:cubicBezTo>
                    <a:pt x="10" y="238"/>
                    <a:pt x="0" y="230"/>
                    <a:pt x="10" y="220"/>
                  </a:cubicBezTo>
                  <a:cubicBezTo>
                    <a:pt x="10" y="221"/>
                    <a:pt x="86" y="163"/>
                    <a:pt x="86" y="163"/>
                  </a:cubicBezTo>
                  <a:cubicBezTo>
                    <a:pt x="213" y="0"/>
                    <a:pt x="213" y="0"/>
                    <a:pt x="213" y="0"/>
                  </a:cubicBezTo>
                </a:path>
              </a:pathLst>
            </a:custGeom>
            <a:solidFill>
              <a:srgbClr val="CCDAEC"/>
            </a:solidFill>
            <a:ln w="3175" cap="rnd"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185" name="Freeform 22"/>
            <p:cNvSpPr>
              <a:spLocks/>
            </p:cNvSpPr>
            <p:nvPr/>
          </p:nvSpPr>
          <p:spPr bwMode="auto">
            <a:xfrm>
              <a:off x="3607492" y="4317948"/>
              <a:ext cx="297165" cy="240037"/>
            </a:xfrm>
            <a:custGeom>
              <a:avLst/>
              <a:gdLst>
                <a:gd name="T0" fmla="*/ 112 w 240"/>
                <a:gd name="T1" fmla="*/ 8 h 194"/>
                <a:gd name="T2" fmla="*/ 12 w 240"/>
                <a:gd name="T3" fmla="*/ 126 h 194"/>
                <a:gd name="T4" fmla="*/ 16 w 240"/>
                <a:gd name="T5" fmla="*/ 145 h 194"/>
                <a:gd name="T6" fmla="*/ 112 w 240"/>
                <a:gd name="T7" fmla="*/ 187 h 194"/>
                <a:gd name="T8" fmla="*/ 131 w 240"/>
                <a:gd name="T9" fmla="*/ 187 h 194"/>
                <a:gd name="T10" fmla="*/ 230 w 240"/>
                <a:gd name="T11" fmla="*/ 61 h 194"/>
                <a:gd name="T12" fmla="*/ 227 w 240"/>
                <a:gd name="T13" fmla="*/ 44 h 194"/>
                <a:gd name="T14" fmla="*/ 128 w 240"/>
                <a:gd name="T15" fmla="*/ 5 h 194"/>
                <a:gd name="T16" fmla="*/ 112 w 240"/>
                <a:gd name="T17" fmla="*/ 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194">
                  <a:moveTo>
                    <a:pt x="112" y="8"/>
                  </a:moveTo>
                  <a:cubicBezTo>
                    <a:pt x="12" y="126"/>
                    <a:pt x="12" y="126"/>
                    <a:pt x="12" y="126"/>
                  </a:cubicBezTo>
                  <a:cubicBezTo>
                    <a:pt x="12" y="126"/>
                    <a:pt x="0" y="138"/>
                    <a:pt x="16" y="145"/>
                  </a:cubicBezTo>
                  <a:cubicBezTo>
                    <a:pt x="15" y="145"/>
                    <a:pt x="112" y="187"/>
                    <a:pt x="112" y="187"/>
                  </a:cubicBezTo>
                  <a:cubicBezTo>
                    <a:pt x="112" y="187"/>
                    <a:pt x="124" y="194"/>
                    <a:pt x="131" y="187"/>
                  </a:cubicBezTo>
                  <a:cubicBezTo>
                    <a:pt x="131" y="188"/>
                    <a:pt x="230" y="61"/>
                    <a:pt x="230" y="61"/>
                  </a:cubicBezTo>
                  <a:cubicBezTo>
                    <a:pt x="230" y="61"/>
                    <a:pt x="240" y="49"/>
                    <a:pt x="227" y="44"/>
                  </a:cubicBezTo>
                  <a:cubicBezTo>
                    <a:pt x="228" y="44"/>
                    <a:pt x="128" y="5"/>
                    <a:pt x="128" y="5"/>
                  </a:cubicBezTo>
                  <a:cubicBezTo>
                    <a:pt x="128" y="5"/>
                    <a:pt x="118" y="0"/>
                    <a:pt x="112" y="8"/>
                  </a:cubicBezTo>
                  <a:close/>
                </a:path>
              </a:pathLst>
            </a:custGeom>
            <a:solidFill>
              <a:srgbClr val="A2BBDC"/>
            </a:solidFill>
            <a:ln w="3175" cap="rnd"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186" name="Freeform 23"/>
            <p:cNvSpPr>
              <a:spLocks/>
            </p:cNvSpPr>
            <p:nvPr/>
          </p:nvSpPr>
          <p:spPr bwMode="auto">
            <a:xfrm>
              <a:off x="3482757" y="4530732"/>
              <a:ext cx="214357" cy="109012"/>
            </a:xfrm>
            <a:custGeom>
              <a:avLst/>
              <a:gdLst>
                <a:gd name="T0" fmla="*/ 32 w 173"/>
                <a:gd name="T1" fmla="*/ 5 h 88"/>
                <a:gd name="T2" fmla="*/ 10 w 173"/>
                <a:gd name="T3" fmla="*/ 18 h 88"/>
                <a:gd name="T4" fmla="*/ 13 w 173"/>
                <a:gd name="T5" fmla="*/ 32 h 88"/>
                <a:gd name="T6" fmla="*/ 122 w 173"/>
                <a:gd name="T7" fmla="*/ 81 h 88"/>
                <a:gd name="T8" fmla="*/ 140 w 173"/>
                <a:gd name="T9" fmla="*/ 83 h 88"/>
                <a:gd name="T10" fmla="*/ 164 w 173"/>
                <a:gd name="T11" fmla="*/ 69 h 88"/>
                <a:gd name="T12" fmla="*/ 164 w 173"/>
                <a:gd name="T13" fmla="*/ 57 h 88"/>
                <a:gd name="T14" fmla="*/ 47 w 173"/>
                <a:gd name="T15" fmla="*/ 5 h 88"/>
                <a:gd name="T16" fmla="*/ 32 w 173"/>
                <a:gd name="T17" fmla="*/ 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88">
                  <a:moveTo>
                    <a:pt x="32" y="5"/>
                  </a:moveTo>
                  <a:cubicBezTo>
                    <a:pt x="10" y="18"/>
                    <a:pt x="10" y="18"/>
                    <a:pt x="10" y="18"/>
                  </a:cubicBezTo>
                  <a:cubicBezTo>
                    <a:pt x="10" y="18"/>
                    <a:pt x="0" y="26"/>
                    <a:pt x="13" y="32"/>
                  </a:cubicBezTo>
                  <a:cubicBezTo>
                    <a:pt x="14" y="33"/>
                    <a:pt x="122" y="81"/>
                    <a:pt x="122" y="81"/>
                  </a:cubicBezTo>
                  <a:cubicBezTo>
                    <a:pt x="122" y="81"/>
                    <a:pt x="133" y="88"/>
                    <a:pt x="140" y="83"/>
                  </a:cubicBezTo>
                  <a:cubicBezTo>
                    <a:pt x="141" y="83"/>
                    <a:pt x="164" y="69"/>
                    <a:pt x="164" y="69"/>
                  </a:cubicBezTo>
                  <a:cubicBezTo>
                    <a:pt x="164" y="69"/>
                    <a:pt x="173" y="63"/>
                    <a:pt x="164" y="57"/>
                  </a:cubicBezTo>
                  <a:cubicBezTo>
                    <a:pt x="164" y="58"/>
                    <a:pt x="47" y="5"/>
                    <a:pt x="47" y="5"/>
                  </a:cubicBezTo>
                  <a:cubicBezTo>
                    <a:pt x="47" y="5"/>
                    <a:pt x="40" y="0"/>
                    <a:pt x="32" y="5"/>
                  </a:cubicBezTo>
                  <a:close/>
                </a:path>
              </a:pathLst>
            </a:custGeom>
            <a:solidFill>
              <a:srgbClr val="A2BBDC"/>
            </a:solidFill>
            <a:ln w="3175" cap="rnd"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187" name="Freeform 24"/>
            <p:cNvSpPr>
              <a:spLocks/>
            </p:cNvSpPr>
            <p:nvPr/>
          </p:nvSpPr>
          <p:spPr bwMode="auto">
            <a:xfrm>
              <a:off x="3625312" y="4643413"/>
              <a:ext cx="96434" cy="107965"/>
            </a:xfrm>
            <a:custGeom>
              <a:avLst/>
              <a:gdLst>
                <a:gd name="T0" fmla="*/ 70 w 78"/>
                <a:gd name="T1" fmla="*/ 30 h 87"/>
                <a:gd name="T2" fmla="*/ 31 w 78"/>
                <a:gd name="T3" fmla="*/ 82 h 87"/>
                <a:gd name="T4" fmla="*/ 4 w 78"/>
                <a:gd name="T5" fmla="*/ 63 h 87"/>
                <a:gd name="T6" fmla="*/ 57 w 78"/>
                <a:gd name="T7" fmla="*/ 6 h 87"/>
                <a:gd name="T8" fmla="*/ 70 w 78"/>
                <a:gd name="T9" fmla="*/ 30 h 87"/>
              </a:gdLst>
              <a:ahLst/>
              <a:cxnLst>
                <a:cxn ang="0">
                  <a:pos x="T0" y="T1"/>
                </a:cxn>
                <a:cxn ang="0">
                  <a:pos x="T2" y="T3"/>
                </a:cxn>
                <a:cxn ang="0">
                  <a:pos x="T4" y="T5"/>
                </a:cxn>
                <a:cxn ang="0">
                  <a:pos x="T6" y="T7"/>
                </a:cxn>
                <a:cxn ang="0">
                  <a:pos x="T8" y="T9"/>
                </a:cxn>
              </a:cxnLst>
              <a:rect l="0" t="0" r="r" b="b"/>
              <a:pathLst>
                <a:path w="78" h="87">
                  <a:moveTo>
                    <a:pt x="70" y="30"/>
                  </a:moveTo>
                  <a:cubicBezTo>
                    <a:pt x="70" y="30"/>
                    <a:pt x="63" y="72"/>
                    <a:pt x="31" y="82"/>
                  </a:cubicBezTo>
                  <a:cubicBezTo>
                    <a:pt x="29" y="83"/>
                    <a:pt x="4" y="87"/>
                    <a:pt x="4" y="63"/>
                  </a:cubicBezTo>
                  <a:cubicBezTo>
                    <a:pt x="4" y="64"/>
                    <a:pt x="0" y="18"/>
                    <a:pt x="57" y="6"/>
                  </a:cubicBezTo>
                  <a:cubicBezTo>
                    <a:pt x="58" y="6"/>
                    <a:pt x="78" y="0"/>
                    <a:pt x="70" y="30"/>
                  </a:cubicBezTo>
                  <a:close/>
                </a:path>
              </a:pathLst>
            </a:custGeom>
            <a:solidFill>
              <a:srgbClr val="A2BBDC"/>
            </a:solidFill>
            <a:ln w="3175" cap="rnd"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189" name="Freeform 26"/>
            <p:cNvSpPr>
              <a:spLocks/>
            </p:cNvSpPr>
            <p:nvPr/>
          </p:nvSpPr>
          <p:spPr bwMode="auto">
            <a:xfrm>
              <a:off x="3040418" y="3928018"/>
              <a:ext cx="568648" cy="633636"/>
            </a:xfrm>
            <a:custGeom>
              <a:avLst/>
              <a:gdLst>
                <a:gd name="T0" fmla="*/ 375 w 459"/>
                <a:gd name="T1" fmla="*/ 438 h 512"/>
                <a:gd name="T2" fmla="*/ 60 w 459"/>
                <a:gd name="T3" fmla="*/ 467 h 512"/>
                <a:gd name="T4" fmla="*/ 0 w 459"/>
                <a:gd name="T5" fmla="*/ 460 h 512"/>
                <a:gd name="T6" fmla="*/ 215 w 459"/>
                <a:gd name="T7" fmla="*/ 266 h 512"/>
                <a:gd name="T8" fmla="*/ 175 w 459"/>
                <a:gd name="T9" fmla="*/ 2 h 512"/>
                <a:gd name="T10" fmla="*/ 388 w 459"/>
                <a:gd name="T11" fmla="*/ 54 h 512"/>
                <a:gd name="T12" fmla="*/ 421 w 459"/>
                <a:gd name="T13" fmla="*/ 108 h 512"/>
                <a:gd name="T14" fmla="*/ 455 w 459"/>
                <a:gd name="T15" fmla="*/ 204 h 512"/>
                <a:gd name="T16" fmla="*/ 375 w 459"/>
                <a:gd name="T17" fmla="*/ 43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9" h="512">
                  <a:moveTo>
                    <a:pt x="375" y="438"/>
                  </a:moveTo>
                  <a:cubicBezTo>
                    <a:pt x="375" y="438"/>
                    <a:pt x="375" y="512"/>
                    <a:pt x="60" y="467"/>
                  </a:cubicBezTo>
                  <a:cubicBezTo>
                    <a:pt x="59" y="467"/>
                    <a:pt x="0" y="460"/>
                    <a:pt x="0" y="460"/>
                  </a:cubicBezTo>
                  <a:cubicBezTo>
                    <a:pt x="0" y="460"/>
                    <a:pt x="182" y="442"/>
                    <a:pt x="215" y="266"/>
                  </a:cubicBezTo>
                  <a:cubicBezTo>
                    <a:pt x="216" y="265"/>
                    <a:pt x="265" y="96"/>
                    <a:pt x="175" y="2"/>
                  </a:cubicBezTo>
                  <a:cubicBezTo>
                    <a:pt x="175" y="0"/>
                    <a:pt x="388" y="54"/>
                    <a:pt x="388" y="54"/>
                  </a:cubicBezTo>
                  <a:cubicBezTo>
                    <a:pt x="388" y="54"/>
                    <a:pt x="415" y="90"/>
                    <a:pt x="421" y="108"/>
                  </a:cubicBezTo>
                  <a:cubicBezTo>
                    <a:pt x="420" y="108"/>
                    <a:pt x="459" y="174"/>
                    <a:pt x="455" y="204"/>
                  </a:cubicBezTo>
                  <a:cubicBezTo>
                    <a:pt x="455" y="208"/>
                    <a:pt x="375" y="438"/>
                    <a:pt x="375" y="438"/>
                  </a:cubicBezTo>
                  <a:close/>
                </a:path>
              </a:pathLst>
            </a:custGeom>
            <a:solidFill>
              <a:srgbClr val="A2BBDC"/>
            </a:solidFill>
            <a:ln w="3175" cap="rnd"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169" name="Line 7"/>
            <p:cNvSpPr>
              <a:spLocks noChangeShapeType="1"/>
            </p:cNvSpPr>
            <p:nvPr/>
          </p:nvSpPr>
          <p:spPr bwMode="auto">
            <a:xfrm flipH="1">
              <a:off x="3745332" y="4345201"/>
              <a:ext cx="33018" cy="36163"/>
            </a:xfrm>
            <a:prstGeom prst="line">
              <a:avLst/>
            </a:prstGeom>
            <a:noFill/>
            <a:ln w="31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70" name="Freeform 8"/>
            <p:cNvSpPr>
              <a:spLocks/>
            </p:cNvSpPr>
            <p:nvPr/>
          </p:nvSpPr>
          <p:spPr bwMode="auto">
            <a:xfrm>
              <a:off x="3774681" y="4354111"/>
              <a:ext cx="21489" cy="24633"/>
            </a:xfrm>
            <a:custGeom>
              <a:avLst/>
              <a:gdLst>
                <a:gd name="T0" fmla="*/ 26 w 41"/>
                <a:gd name="T1" fmla="*/ 0 h 47"/>
                <a:gd name="T2" fmla="*/ 0 w 41"/>
                <a:gd name="T3" fmla="*/ 26 h 47"/>
                <a:gd name="T4" fmla="*/ 41 w 41"/>
                <a:gd name="T5" fmla="*/ 47 h 47"/>
              </a:gdLst>
              <a:ahLst/>
              <a:cxnLst>
                <a:cxn ang="0">
                  <a:pos x="T0" y="T1"/>
                </a:cxn>
                <a:cxn ang="0">
                  <a:pos x="T2" y="T3"/>
                </a:cxn>
                <a:cxn ang="0">
                  <a:pos x="T4" y="T5"/>
                </a:cxn>
              </a:cxnLst>
              <a:rect l="0" t="0" r="r" b="b"/>
              <a:pathLst>
                <a:path w="41" h="47">
                  <a:moveTo>
                    <a:pt x="26" y="0"/>
                  </a:moveTo>
                  <a:lnTo>
                    <a:pt x="0" y="26"/>
                  </a:lnTo>
                  <a:lnTo>
                    <a:pt x="41" y="47"/>
                  </a:lnTo>
                </a:path>
              </a:pathLst>
            </a:custGeom>
            <a:noFill/>
            <a:ln w="3175" cap="rnd" cmpd="sng" algn="ctr">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71" name="Line 9"/>
            <p:cNvSpPr>
              <a:spLocks noChangeShapeType="1"/>
            </p:cNvSpPr>
            <p:nvPr/>
          </p:nvSpPr>
          <p:spPr bwMode="auto">
            <a:xfrm flipH="1">
              <a:off x="3778351" y="4363545"/>
              <a:ext cx="37211" cy="33542"/>
            </a:xfrm>
            <a:prstGeom prst="line">
              <a:avLst/>
            </a:prstGeom>
            <a:noFill/>
            <a:ln w="31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72" name="Freeform 10"/>
            <p:cNvSpPr>
              <a:spLocks/>
            </p:cNvSpPr>
            <p:nvPr/>
          </p:nvSpPr>
          <p:spPr bwMode="auto">
            <a:xfrm>
              <a:off x="3797218" y="4366165"/>
              <a:ext cx="57127" cy="47169"/>
            </a:xfrm>
            <a:custGeom>
              <a:avLst/>
              <a:gdLst>
                <a:gd name="T0" fmla="*/ 61 w 109"/>
                <a:gd name="T1" fmla="*/ 0 h 90"/>
                <a:gd name="T2" fmla="*/ 0 w 109"/>
                <a:gd name="T3" fmla="*/ 66 h 90"/>
                <a:gd name="T4" fmla="*/ 42 w 109"/>
                <a:gd name="T5" fmla="*/ 90 h 90"/>
                <a:gd name="T6" fmla="*/ 109 w 109"/>
                <a:gd name="T7" fmla="*/ 17 h 90"/>
                <a:gd name="T8" fmla="*/ 61 w 109"/>
                <a:gd name="T9" fmla="*/ 0 h 90"/>
              </a:gdLst>
              <a:ahLst/>
              <a:cxnLst>
                <a:cxn ang="0">
                  <a:pos x="T0" y="T1"/>
                </a:cxn>
                <a:cxn ang="0">
                  <a:pos x="T2" y="T3"/>
                </a:cxn>
                <a:cxn ang="0">
                  <a:pos x="T4" y="T5"/>
                </a:cxn>
                <a:cxn ang="0">
                  <a:pos x="T6" y="T7"/>
                </a:cxn>
                <a:cxn ang="0">
                  <a:pos x="T8" y="T9"/>
                </a:cxn>
              </a:cxnLst>
              <a:rect l="0" t="0" r="r" b="b"/>
              <a:pathLst>
                <a:path w="109" h="90">
                  <a:moveTo>
                    <a:pt x="61" y="0"/>
                  </a:moveTo>
                  <a:lnTo>
                    <a:pt x="0" y="66"/>
                  </a:lnTo>
                  <a:lnTo>
                    <a:pt x="42" y="90"/>
                  </a:lnTo>
                  <a:lnTo>
                    <a:pt x="109" y="17"/>
                  </a:lnTo>
                  <a:lnTo>
                    <a:pt x="61" y="0"/>
                  </a:lnTo>
                  <a:close/>
                </a:path>
              </a:pathLst>
            </a:custGeom>
            <a:noFill/>
            <a:ln w="3175" cap="rnd" cmpd="sng" algn="ctr">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73" name="Freeform 11"/>
            <p:cNvSpPr>
              <a:spLocks/>
            </p:cNvSpPr>
            <p:nvPr/>
          </p:nvSpPr>
          <p:spPr bwMode="auto">
            <a:xfrm>
              <a:off x="3714410" y="4402328"/>
              <a:ext cx="60271" cy="49266"/>
            </a:xfrm>
            <a:custGeom>
              <a:avLst/>
              <a:gdLst>
                <a:gd name="T0" fmla="*/ 70 w 115"/>
                <a:gd name="T1" fmla="*/ 0 h 94"/>
                <a:gd name="T2" fmla="*/ 0 w 115"/>
                <a:gd name="T3" fmla="*/ 73 h 94"/>
                <a:gd name="T4" fmla="*/ 45 w 115"/>
                <a:gd name="T5" fmla="*/ 94 h 94"/>
                <a:gd name="T6" fmla="*/ 115 w 115"/>
                <a:gd name="T7" fmla="*/ 21 h 94"/>
                <a:gd name="T8" fmla="*/ 70 w 115"/>
                <a:gd name="T9" fmla="*/ 0 h 94"/>
              </a:gdLst>
              <a:ahLst/>
              <a:cxnLst>
                <a:cxn ang="0">
                  <a:pos x="T0" y="T1"/>
                </a:cxn>
                <a:cxn ang="0">
                  <a:pos x="T2" y="T3"/>
                </a:cxn>
                <a:cxn ang="0">
                  <a:pos x="T4" y="T5"/>
                </a:cxn>
                <a:cxn ang="0">
                  <a:pos x="T6" y="T7"/>
                </a:cxn>
                <a:cxn ang="0">
                  <a:pos x="T8" y="T9"/>
                </a:cxn>
              </a:cxnLst>
              <a:rect l="0" t="0" r="r" b="b"/>
              <a:pathLst>
                <a:path w="115" h="94">
                  <a:moveTo>
                    <a:pt x="70" y="0"/>
                  </a:moveTo>
                  <a:lnTo>
                    <a:pt x="0" y="73"/>
                  </a:lnTo>
                  <a:lnTo>
                    <a:pt x="45" y="94"/>
                  </a:lnTo>
                  <a:lnTo>
                    <a:pt x="115" y="21"/>
                  </a:lnTo>
                  <a:lnTo>
                    <a:pt x="70" y="0"/>
                  </a:lnTo>
                  <a:close/>
                </a:path>
              </a:pathLst>
            </a:custGeom>
            <a:noFill/>
            <a:ln w="3175" cap="rnd" cmpd="sng" algn="ctr">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74" name="Line 12"/>
            <p:cNvSpPr>
              <a:spLocks noChangeShapeType="1"/>
            </p:cNvSpPr>
            <p:nvPr/>
          </p:nvSpPr>
          <p:spPr bwMode="auto">
            <a:xfrm>
              <a:off x="3735374" y="4418051"/>
              <a:ext cx="24633" cy="11530"/>
            </a:xfrm>
            <a:prstGeom prst="line">
              <a:avLst/>
            </a:prstGeom>
            <a:noFill/>
            <a:ln w="31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75" name="Freeform 13"/>
            <p:cNvSpPr>
              <a:spLocks/>
            </p:cNvSpPr>
            <p:nvPr/>
          </p:nvSpPr>
          <p:spPr bwMode="auto">
            <a:xfrm>
              <a:off x="3752670" y="4415955"/>
              <a:ext cx="60795" cy="50838"/>
            </a:xfrm>
            <a:custGeom>
              <a:avLst/>
              <a:gdLst>
                <a:gd name="T0" fmla="*/ 71 w 116"/>
                <a:gd name="T1" fmla="*/ 0 h 97"/>
                <a:gd name="T2" fmla="*/ 0 w 116"/>
                <a:gd name="T3" fmla="*/ 73 h 97"/>
                <a:gd name="T4" fmla="*/ 45 w 116"/>
                <a:gd name="T5" fmla="*/ 97 h 97"/>
                <a:gd name="T6" fmla="*/ 116 w 116"/>
                <a:gd name="T7" fmla="*/ 21 h 97"/>
                <a:gd name="T8" fmla="*/ 71 w 116"/>
                <a:gd name="T9" fmla="*/ 0 h 97"/>
              </a:gdLst>
              <a:ahLst/>
              <a:cxnLst>
                <a:cxn ang="0">
                  <a:pos x="T0" y="T1"/>
                </a:cxn>
                <a:cxn ang="0">
                  <a:pos x="T2" y="T3"/>
                </a:cxn>
                <a:cxn ang="0">
                  <a:pos x="T4" y="T5"/>
                </a:cxn>
                <a:cxn ang="0">
                  <a:pos x="T6" y="T7"/>
                </a:cxn>
                <a:cxn ang="0">
                  <a:pos x="T8" y="T9"/>
                </a:cxn>
              </a:cxnLst>
              <a:rect l="0" t="0" r="r" b="b"/>
              <a:pathLst>
                <a:path w="116" h="97">
                  <a:moveTo>
                    <a:pt x="71" y="0"/>
                  </a:moveTo>
                  <a:lnTo>
                    <a:pt x="0" y="73"/>
                  </a:lnTo>
                  <a:lnTo>
                    <a:pt x="45" y="97"/>
                  </a:lnTo>
                  <a:lnTo>
                    <a:pt x="116" y="21"/>
                  </a:lnTo>
                  <a:lnTo>
                    <a:pt x="71" y="0"/>
                  </a:lnTo>
                  <a:close/>
                </a:path>
              </a:pathLst>
            </a:custGeom>
            <a:noFill/>
            <a:ln w="3175" cap="rnd" cmpd="sng" algn="ctr">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76" name="Line 14"/>
            <p:cNvSpPr>
              <a:spLocks noChangeShapeType="1"/>
            </p:cNvSpPr>
            <p:nvPr/>
          </p:nvSpPr>
          <p:spPr bwMode="auto">
            <a:xfrm>
              <a:off x="3773634" y="4431677"/>
              <a:ext cx="24633" cy="11530"/>
            </a:xfrm>
            <a:prstGeom prst="line">
              <a:avLst/>
            </a:prstGeom>
            <a:noFill/>
            <a:ln w="31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88" name="Freeform 25"/>
            <p:cNvSpPr>
              <a:spLocks/>
            </p:cNvSpPr>
            <p:nvPr/>
          </p:nvSpPr>
          <p:spPr bwMode="auto">
            <a:xfrm>
              <a:off x="3356450" y="4162290"/>
              <a:ext cx="247375" cy="304502"/>
            </a:xfrm>
            <a:custGeom>
              <a:avLst/>
              <a:gdLst>
                <a:gd name="T0" fmla="*/ 200 w 200"/>
                <a:gd name="T1" fmla="*/ 19 h 246"/>
                <a:gd name="T2" fmla="*/ 31 w 200"/>
                <a:gd name="T3" fmla="*/ 117 h 246"/>
                <a:gd name="T4" fmla="*/ 121 w 200"/>
                <a:gd name="T5" fmla="*/ 244 h 246"/>
                <a:gd name="T6" fmla="*/ 200 w 200"/>
                <a:gd name="T7" fmla="*/ 19 h 246"/>
              </a:gdLst>
              <a:ahLst/>
              <a:cxnLst>
                <a:cxn ang="0">
                  <a:pos x="T0" y="T1"/>
                </a:cxn>
                <a:cxn ang="0">
                  <a:pos x="T2" y="T3"/>
                </a:cxn>
                <a:cxn ang="0">
                  <a:pos x="T4" y="T5"/>
                </a:cxn>
                <a:cxn ang="0">
                  <a:pos x="T6" y="T7"/>
                </a:cxn>
              </a:cxnLst>
              <a:rect l="0" t="0" r="r" b="b"/>
              <a:pathLst>
                <a:path w="200" h="246">
                  <a:moveTo>
                    <a:pt x="200" y="19"/>
                  </a:moveTo>
                  <a:cubicBezTo>
                    <a:pt x="200" y="19"/>
                    <a:pt x="62" y="0"/>
                    <a:pt x="31" y="117"/>
                  </a:cubicBezTo>
                  <a:cubicBezTo>
                    <a:pt x="30" y="116"/>
                    <a:pt x="0" y="231"/>
                    <a:pt x="121" y="244"/>
                  </a:cubicBezTo>
                  <a:cubicBezTo>
                    <a:pt x="122" y="246"/>
                    <a:pt x="200" y="19"/>
                    <a:pt x="200" y="19"/>
                  </a:cubicBezTo>
                  <a:close/>
                </a:path>
              </a:pathLst>
            </a:custGeom>
            <a:solidFill>
              <a:srgbClr val="CCDAEC"/>
            </a:solidFill>
            <a:ln w="3175" cap="rnd"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7193" name="テキスト ボックス 7192"/>
          <p:cNvSpPr txBox="1"/>
          <p:nvPr/>
        </p:nvSpPr>
        <p:spPr>
          <a:xfrm>
            <a:off x="2648744" y="3263000"/>
            <a:ext cx="1859992" cy="435760"/>
          </a:xfrm>
          <a:prstGeom prst="rect">
            <a:avLst/>
          </a:prstGeom>
          <a:noFill/>
        </p:spPr>
        <p:txBody>
          <a:bodyPr wrap="square" rtlCol="0">
            <a:spAutoFit/>
          </a:bodyPr>
          <a:lstStyle/>
          <a:p>
            <a:pPr>
              <a:lnSpc>
                <a:spcPts val="1400"/>
              </a:lnSpc>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近年は、</a:t>
            </a:r>
            <a:r>
              <a:rPr lang="ja-JP" altLang="en-US" sz="1400" dirty="0">
                <a:latin typeface="HGP創英角ｺﾞｼｯｸUB" panose="020B0900000000000000" pitchFamily="50" charset="-128"/>
                <a:ea typeface="HGP創英角ｺﾞｼｯｸUB" panose="020B0900000000000000" pitchFamily="50" charset="-128"/>
              </a:rPr>
              <a:t>中国メーカー</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の血圧計などもよく見られる。</a:t>
            </a: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角丸四角形 23"/>
          <p:cNvSpPr/>
          <p:nvPr/>
        </p:nvSpPr>
        <p:spPr>
          <a:xfrm>
            <a:off x="1307603" y="3330565"/>
            <a:ext cx="1118251" cy="319500"/>
          </a:xfrm>
          <a:prstGeom prst="roundRect">
            <a:avLst>
              <a:gd name="adj" fmla="val 50000"/>
            </a:avLst>
          </a:prstGeom>
          <a:solidFill>
            <a:schemeClr val="bg1"/>
          </a:solidFill>
          <a:effectLst>
            <a:glow rad="63500">
              <a:srgbClr val="3D6AA7">
                <a:alpha val="40000"/>
              </a:srgbClr>
            </a:glow>
          </a:effectLst>
        </p:spPr>
        <p:txBody>
          <a:bodyPr lIns="36000" tIns="0" rIns="36000" bIns="0" anchor="ctr" anchorCtr="0">
            <a:noAutofit/>
          </a:bodyPr>
          <a:lstStyle/>
          <a:p>
            <a:pPr algn="ctr" fontAlgn="ctr"/>
            <a:r>
              <a:rPr lang="en-US" altLang="ja-JP" sz="1400" dirty="0"/>
              <a:t>Siemens</a:t>
            </a:r>
            <a:endParaRPr lang="ja-JP" altLang="en-US" sz="1400" dirty="0"/>
          </a:p>
        </p:txBody>
      </p:sp>
      <p:sp>
        <p:nvSpPr>
          <p:cNvPr id="26" name="角丸四角形 25"/>
          <p:cNvSpPr/>
          <p:nvPr/>
        </p:nvSpPr>
        <p:spPr>
          <a:xfrm>
            <a:off x="1302061" y="4243283"/>
            <a:ext cx="1118251" cy="319500"/>
          </a:xfrm>
          <a:prstGeom prst="roundRect">
            <a:avLst>
              <a:gd name="adj" fmla="val 50000"/>
            </a:avLst>
          </a:prstGeom>
          <a:solidFill>
            <a:schemeClr val="bg1"/>
          </a:solidFill>
          <a:effectLst>
            <a:glow rad="63500">
              <a:srgbClr val="3D6AA7">
                <a:alpha val="40000"/>
              </a:srgbClr>
            </a:glow>
          </a:effectLst>
        </p:spPr>
        <p:txBody>
          <a:bodyPr lIns="0" tIns="0" rIns="0" bIns="0" anchor="ctr" anchorCtr="0">
            <a:noAutofit/>
          </a:bodyPr>
          <a:lstStyle/>
          <a:p>
            <a:pPr algn="ctr" fontAlgn="ctr"/>
            <a:r>
              <a:rPr lang="ja-JP" altLang="en-US" sz="1400" dirty="0"/>
              <a:t>日立製作所</a:t>
            </a:r>
          </a:p>
        </p:txBody>
      </p:sp>
      <p:grpSp>
        <p:nvGrpSpPr>
          <p:cNvPr id="43" name="グループ化 7"/>
          <p:cNvGrpSpPr/>
          <p:nvPr/>
        </p:nvGrpSpPr>
        <p:grpSpPr>
          <a:xfrm>
            <a:off x="4953000" y="1916832"/>
            <a:ext cx="4651083" cy="288032"/>
            <a:chOff x="4803500" y="2113806"/>
            <a:chExt cx="5626916" cy="288032"/>
          </a:xfrm>
        </p:grpSpPr>
        <p:cxnSp>
          <p:nvCxnSpPr>
            <p:cNvPr id="44" name="直線コネクタ 43"/>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バングラデシュにおける代理店</a:t>
              </a:r>
            </a:p>
          </p:txBody>
        </p:sp>
      </p:grpSp>
      <p:grpSp>
        <p:nvGrpSpPr>
          <p:cNvPr id="86" name="グループ化 85"/>
          <p:cNvGrpSpPr/>
          <p:nvPr/>
        </p:nvGrpSpPr>
        <p:grpSpPr>
          <a:xfrm>
            <a:off x="5194013" y="4965123"/>
            <a:ext cx="1281602" cy="611507"/>
            <a:chOff x="632520" y="2118455"/>
            <a:chExt cx="1509152" cy="720080"/>
          </a:xfrm>
        </p:grpSpPr>
        <p:grpSp>
          <p:nvGrpSpPr>
            <p:cNvPr id="87" name="グループ化 86"/>
            <p:cNvGrpSpPr/>
            <p:nvPr/>
          </p:nvGrpSpPr>
          <p:grpSpPr>
            <a:xfrm>
              <a:off x="632520" y="2204864"/>
              <a:ext cx="518458" cy="633670"/>
              <a:chOff x="3512840" y="1988840"/>
              <a:chExt cx="648072" cy="792088"/>
            </a:xfrm>
          </p:grpSpPr>
          <p:sp>
            <p:nvSpPr>
              <p:cNvPr id="117" name="正方形/長方形 116"/>
              <p:cNvSpPr/>
              <p:nvPr/>
            </p:nvSpPr>
            <p:spPr>
              <a:xfrm>
                <a:off x="3512840" y="1988840"/>
                <a:ext cx="504056" cy="792088"/>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8" name="正方形/長方形 117"/>
              <p:cNvSpPr/>
              <p:nvPr/>
            </p:nvSpPr>
            <p:spPr>
              <a:xfrm>
                <a:off x="3584848" y="2060848"/>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9" name="正方形/長方形 118"/>
              <p:cNvSpPr/>
              <p:nvPr/>
            </p:nvSpPr>
            <p:spPr>
              <a:xfrm>
                <a:off x="3584848" y="2204864"/>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0" name="正方形/長方形 119"/>
              <p:cNvSpPr/>
              <p:nvPr/>
            </p:nvSpPr>
            <p:spPr>
              <a:xfrm>
                <a:off x="3584848" y="2348880"/>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1" name="正方形/長方形 120"/>
              <p:cNvSpPr/>
              <p:nvPr/>
            </p:nvSpPr>
            <p:spPr>
              <a:xfrm>
                <a:off x="3584848" y="2492896"/>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2" name="正方形/長方形 121"/>
              <p:cNvSpPr/>
              <p:nvPr/>
            </p:nvSpPr>
            <p:spPr>
              <a:xfrm>
                <a:off x="3584848" y="2636912"/>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3" name="直角三角形 122"/>
              <p:cNvSpPr/>
              <p:nvPr/>
            </p:nvSpPr>
            <p:spPr>
              <a:xfrm>
                <a:off x="4016896" y="1988840"/>
                <a:ext cx="144016" cy="144016"/>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4" name="正方形/長方形 123"/>
              <p:cNvSpPr/>
              <p:nvPr/>
            </p:nvSpPr>
            <p:spPr>
              <a:xfrm>
                <a:off x="4016896" y="2132856"/>
                <a:ext cx="144016" cy="648072"/>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88" name="グループ化 87"/>
            <p:cNvGrpSpPr/>
            <p:nvPr/>
          </p:nvGrpSpPr>
          <p:grpSpPr>
            <a:xfrm>
              <a:off x="1136576" y="2118455"/>
              <a:ext cx="518457" cy="720080"/>
              <a:chOff x="4160912" y="1916832"/>
              <a:chExt cx="648072" cy="900101"/>
            </a:xfrm>
          </p:grpSpPr>
          <p:sp>
            <p:nvSpPr>
              <p:cNvPr id="108" name="正方形/長方形 107"/>
              <p:cNvSpPr/>
              <p:nvPr/>
            </p:nvSpPr>
            <p:spPr>
              <a:xfrm>
                <a:off x="4160912" y="1916832"/>
                <a:ext cx="504056" cy="900101"/>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9" name="正方形/長方形 108"/>
              <p:cNvSpPr/>
              <p:nvPr/>
            </p:nvSpPr>
            <p:spPr>
              <a:xfrm>
                <a:off x="4160912" y="1988840"/>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0" name="正方形/長方形 109"/>
              <p:cNvSpPr/>
              <p:nvPr/>
            </p:nvSpPr>
            <p:spPr>
              <a:xfrm>
                <a:off x="4160912" y="2125146"/>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1" name="正方形/長方形 110"/>
              <p:cNvSpPr/>
              <p:nvPr/>
            </p:nvSpPr>
            <p:spPr>
              <a:xfrm>
                <a:off x="4160912" y="2261452"/>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2" name="正方形/長方形 111"/>
              <p:cNvSpPr/>
              <p:nvPr/>
            </p:nvSpPr>
            <p:spPr>
              <a:xfrm>
                <a:off x="4160912" y="2397759"/>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3" name="正方形/長方形 112"/>
              <p:cNvSpPr/>
              <p:nvPr/>
            </p:nvSpPr>
            <p:spPr>
              <a:xfrm>
                <a:off x="4160912" y="2534065"/>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4" name="直角三角形 113"/>
              <p:cNvSpPr/>
              <p:nvPr/>
            </p:nvSpPr>
            <p:spPr>
              <a:xfrm>
                <a:off x="4664968" y="1916832"/>
                <a:ext cx="144016" cy="144016"/>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5" name="正方形/長方形 114"/>
              <p:cNvSpPr/>
              <p:nvPr/>
            </p:nvSpPr>
            <p:spPr>
              <a:xfrm>
                <a:off x="4664968" y="2060848"/>
                <a:ext cx="144016" cy="75608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6" name="正方形/長方形 115"/>
              <p:cNvSpPr/>
              <p:nvPr/>
            </p:nvSpPr>
            <p:spPr>
              <a:xfrm>
                <a:off x="4160912" y="2670374"/>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89" name="グループ化 88"/>
            <p:cNvGrpSpPr/>
            <p:nvPr/>
          </p:nvGrpSpPr>
          <p:grpSpPr>
            <a:xfrm>
              <a:off x="1623214" y="2262471"/>
              <a:ext cx="518458" cy="576064"/>
              <a:chOff x="3800872" y="2060848"/>
              <a:chExt cx="648072" cy="720080"/>
            </a:xfrm>
          </p:grpSpPr>
          <p:sp>
            <p:nvSpPr>
              <p:cNvPr id="90" name="正方形/長方形 89"/>
              <p:cNvSpPr/>
              <p:nvPr/>
            </p:nvSpPr>
            <p:spPr>
              <a:xfrm>
                <a:off x="3800872" y="2060848"/>
                <a:ext cx="504056" cy="720080"/>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1" name="正方形/長方形 90"/>
              <p:cNvSpPr/>
              <p:nvPr/>
            </p:nvSpPr>
            <p:spPr>
              <a:xfrm>
                <a:off x="3800872" y="2229720"/>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直角三角形 91"/>
              <p:cNvSpPr/>
              <p:nvPr/>
            </p:nvSpPr>
            <p:spPr>
              <a:xfrm>
                <a:off x="4304928" y="2060848"/>
                <a:ext cx="144016" cy="144016"/>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正方形/長方形 92"/>
              <p:cNvSpPr/>
              <p:nvPr/>
            </p:nvSpPr>
            <p:spPr>
              <a:xfrm>
                <a:off x="4304928" y="2204864"/>
                <a:ext cx="144016" cy="576064"/>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4" name="正方形/長方形 93"/>
              <p:cNvSpPr/>
              <p:nvPr/>
            </p:nvSpPr>
            <p:spPr>
              <a:xfrm>
                <a:off x="3980892" y="2229720"/>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5" name="正方形/長方形 94"/>
              <p:cNvSpPr/>
              <p:nvPr/>
            </p:nvSpPr>
            <p:spPr>
              <a:xfrm>
                <a:off x="4160912" y="2229720"/>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6" name="正方形/長方形 95"/>
              <p:cNvSpPr/>
              <p:nvPr/>
            </p:nvSpPr>
            <p:spPr>
              <a:xfrm>
                <a:off x="3800872" y="2355734"/>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7" name="正方形/長方形 96"/>
              <p:cNvSpPr/>
              <p:nvPr/>
            </p:nvSpPr>
            <p:spPr>
              <a:xfrm>
                <a:off x="3980892" y="2355734"/>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8" name="正方形/長方形 97"/>
              <p:cNvSpPr/>
              <p:nvPr/>
            </p:nvSpPr>
            <p:spPr>
              <a:xfrm>
                <a:off x="4160912" y="2355734"/>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9" name="正方形/長方形 98"/>
              <p:cNvSpPr/>
              <p:nvPr/>
            </p:nvSpPr>
            <p:spPr>
              <a:xfrm>
                <a:off x="3800872" y="2481748"/>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0" name="正方形/長方形 99"/>
              <p:cNvSpPr/>
              <p:nvPr/>
            </p:nvSpPr>
            <p:spPr>
              <a:xfrm>
                <a:off x="3980892" y="2481748"/>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1" name="正方形/長方形 100"/>
              <p:cNvSpPr/>
              <p:nvPr/>
            </p:nvSpPr>
            <p:spPr>
              <a:xfrm>
                <a:off x="4160912" y="2481748"/>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2" name="正方形/長方形 101"/>
              <p:cNvSpPr/>
              <p:nvPr/>
            </p:nvSpPr>
            <p:spPr>
              <a:xfrm>
                <a:off x="3800872" y="2607762"/>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3" name="正方形/長方形 102"/>
              <p:cNvSpPr/>
              <p:nvPr/>
            </p:nvSpPr>
            <p:spPr>
              <a:xfrm>
                <a:off x="3980892" y="2607762"/>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4" name="正方形/長方形 103"/>
              <p:cNvSpPr/>
              <p:nvPr/>
            </p:nvSpPr>
            <p:spPr>
              <a:xfrm>
                <a:off x="4160912" y="2607762"/>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5" name="正方形/長方形 104"/>
              <p:cNvSpPr/>
              <p:nvPr/>
            </p:nvSpPr>
            <p:spPr>
              <a:xfrm>
                <a:off x="3800872" y="2103706"/>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6" name="正方形/長方形 105"/>
              <p:cNvSpPr/>
              <p:nvPr/>
            </p:nvSpPr>
            <p:spPr>
              <a:xfrm>
                <a:off x="3980892" y="2103706"/>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7" name="正方形/長方形 106"/>
              <p:cNvSpPr/>
              <p:nvPr/>
            </p:nvSpPr>
            <p:spPr>
              <a:xfrm>
                <a:off x="4160912" y="2103706"/>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125" name="グループ化 124"/>
          <p:cNvGrpSpPr/>
          <p:nvPr/>
        </p:nvGrpSpPr>
        <p:grpSpPr>
          <a:xfrm>
            <a:off x="8116916" y="4965123"/>
            <a:ext cx="1281602" cy="611507"/>
            <a:chOff x="632520" y="2118455"/>
            <a:chExt cx="1509152" cy="720080"/>
          </a:xfrm>
        </p:grpSpPr>
        <p:grpSp>
          <p:nvGrpSpPr>
            <p:cNvPr id="126" name="グループ化 125"/>
            <p:cNvGrpSpPr/>
            <p:nvPr/>
          </p:nvGrpSpPr>
          <p:grpSpPr>
            <a:xfrm>
              <a:off x="632520" y="2204864"/>
              <a:ext cx="518458" cy="633670"/>
              <a:chOff x="3512840" y="1988840"/>
              <a:chExt cx="648072" cy="792088"/>
            </a:xfrm>
          </p:grpSpPr>
          <p:sp>
            <p:nvSpPr>
              <p:cNvPr id="156" name="正方形/長方形 155"/>
              <p:cNvSpPr/>
              <p:nvPr/>
            </p:nvSpPr>
            <p:spPr>
              <a:xfrm>
                <a:off x="3512840" y="1988840"/>
                <a:ext cx="504056" cy="792088"/>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7" name="正方形/長方形 156"/>
              <p:cNvSpPr/>
              <p:nvPr/>
            </p:nvSpPr>
            <p:spPr>
              <a:xfrm>
                <a:off x="3584848" y="2060848"/>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8" name="正方形/長方形 157"/>
              <p:cNvSpPr/>
              <p:nvPr/>
            </p:nvSpPr>
            <p:spPr>
              <a:xfrm>
                <a:off x="3584848" y="2204864"/>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9" name="正方形/長方形 158"/>
              <p:cNvSpPr/>
              <p:nvPr/>
            </p:nvSpPr>
            <p:spPr>
              <a:xfrm>
                <a:off x="3584848" y="2348880"/>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0" name="正方形/長方形 159"/>
              <p:cNvSpPr/>
              <p:nvPr/>
            </p:nvSpPr>
            <p:spPr>
              <a:xfrm>
                <a:off x="3584848" y="2492896"/>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1" name="正方形/長方形 160"/>
              <p:cNvSpPr/>
              <p:nvPr/>
            </p:nvSpPr>
            <p:spPr>
              <a:xfrm>
                <a:off x="3584848" y="2636912"/>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2" name="直角三角形 161"/>
              <p:cNvSpPr/>
              <p:nvPr/>
            </p:nvSpPr>
            <p:spPr>
              <a:xfrm>
                <a:off x="4016896" y="1988840"/>
                <a:ext cx="144016" cy="144016"/>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3" name="正方形/長方形 162"/>
              <p:cNvSpPr/>
              <p:nvPr/>
            </p:nvSpPr>
            <p:spPr>
              <a:xfrm>
                <a:off x="4016896" y="2132856"/>
                <a:ext cx="144016" cy="648072"/>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27" name="グループ化 126"/>
            <p:cNvGrpSpPr/>
            <p:nvPr/>
          </p:nvGrpSpPr>
          <p:grpSpPr>
            <a:xfrm>
              <a:off x="1136576" y="2118455"/>
              <a:ext cx="518457" cy="720080"/>
              <a:chOff x="4160912" y="1916832"/>
              <a:chExt cx="648072" cy="900101"/>
            </a:xfrm>
          </p:grpSpPr>
          <p:sp>
            <p:nvSpPr>
              <p:cNvPr id="147" name="正方形/長方形 146"/>
              <p:cNvSpPr/>
              <p:nvPr/>
            </p:nvSpPr>
            <p:spPr>
              <a:xfrm>
                <a:off x="4160912" y="1916832"/>
                <a:ext cx="504056" cy="900101"/>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8" name="正方形/長方形 147"/>
              <p:cNvSpPr/>
              <p:nvPr/>
            </p:nvSpPr>
            <p:spPr>
              <a:xfrm>
                <a:off x="4160912" y="1988840"/>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9" name="正方形/長方形 148"/>
              <p:cNvSpPr/>
              <p:nvPr/>
            </p:nvSpPr>
            <p:spPr>
              <a:xfrm>
                <a:off x="4160912" y="2125146"/>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0" name="正方形/長方形 149"/>
              <p:cNvSpPr/>
              <p:nvPr/>
            </p:nvSpPr>
            <p:spPr>
              <a:xfrm>
                <a:off x="4160912" y="2261452"/>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1" name="正方形/長方形 150"/>
              <p:cNvSpPr/>
              <p:nvPr/>
            </p:nvSpPr>
            <p:spPr>
              <a:xfrm>
                <a:off x="4160912" y="2397759"/>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2" name="正方形/長方形 151"/>
              <p:cNvSpPr/>
              <p:nvPr/>
            </p:nvSpPr>
            <p:spPr>
              <a:xfrm>
                <a:off x="4160912" y="2534065"/>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3" name="直角三角形 152"/>
              <p:cNvSpPr/>
              <p:nvPr/>
            </p:nvSpPr>
            <p:spPr>
              <a:xfrm>
                <a:off x="4664968" y="1916832"/>
                <a:ext cx="144016" cy="144016"/>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4" name="正方形/長方形 153"/>
              <p:cNvSpPr/>
              <p:nvPr/>
            </p:nvSpPr>
            <p:spPr>
              <a:xfrm>
                <a:off x="4664968" y="2060848"/>
                <a:ext cx="144016" cy="75608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5" name="正方形/長方形 154"/>
              <p:cNvSpPr/>
              <p:nvPr/>
            </p:nvSpPr>
            <p:spPr>
              <a:xfrm>
                <a:off x="4160912" y="2670374"/>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28" name="グループ化 127"/>
            <p:cNvGrpSpPr/>
            <p:nvPr/>
          </p:nvGrpSpPr>
          <p:grpSpPr>
            <a:xfrm>
              <a:off x="1623214" y="2262471"/>
              <a:ext cx="518458" cy="576064"/>
              <a:chOff x="3800872" y="2060848"/>
              <a:chExt cx="648072" cy="720080"/>
            </a:xfrm>
          </p:grpSpPr>
          <p:sp>
            <p:nvSpPr>
              <p:cNvPr id="129" name="正方形/長方形 128"/>
              <p:cNvSpPr/>
              <p:nvPr/>
            </p:nvSpPr>
            <p:spPr>
              <a:xfrm>
                <a:off x="3800872" y="2060848"/>
                <a:ext cx="504056" cy="720080"/>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0" name="正方形/長方形 129"/>
              <p:cNvSpPr/>
              <p:nvPr/>
            </p:nvSpPr>
            <p:spPr>
              <a:xfrm>
                <a:off x="3800872" y="2229720"/>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1" name="直角三角形 130"/>
              <p:cNvSpPr/>
              <p:nvPr/>
            </p:nvSpPr>
            <p:spPr>
              <a:xfrm>
                <a:off x="4304928" y="2060848"/>
                <a:ext cx="144016" cy="144016"/>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2" name="正方形/長方形 131"/>
              <p:cNvSpPr/>
              <p:nvPr/>
            </p:nvSpPr>
            <p:spPr>
              <a:xfrm>
                <a:off x="4304928" y="2204864"/>
                <a:ext cx="144016" cy="576064"/>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3" name="正方形/長方形 132"/>
              <p:cNvSpPr/>
              <p:nvPr/>
            </p:nvSpPr>
            <p:spPr>
              <a:xfrm>
                <a:off x="3980892" y="2229720"/>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4" name="正方形/長方形 133"/>
              <p:cNvSpPr/>
              <p:nvPr/>
            </p:nvSpPr>
            <p:spPr>
              <a:xfrm>
                <a:off x="4160912" y="2229720"/>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5" name="正方形/長方形 134"/>
              <p:cNvSpPr/>
              <p:nvPr/>
            </p:nvSpPr>
            <p:spPr>
              <a:xfrm>
                <a:off x="3800872" y="2355734"/>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6" name="正方形/長方形 135"/>
              <p:cNvSpPr/>
              <p:nvPr/>
            </p:nvSpPr>
            <p:spPr>
              <a:xfrm>
                <a:off x="3980892" y="2355734"/>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7" name="正方形/長方形 136"/>
              <p:cNvSpPr/>
              <p:nvPr/>
            </p:nvSpPr>
            <p:spPr>
              <a:xfrm>
                <a:off x="4160912" y="2355734"/>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8" name="正方形/長方形 137"/>
              <p:cNvSpPr/>
              <p:nvPr/>
            </p:nvSpPr>
            <p:spPr>
              <a:xfrm>
                <a:off x="3800872" y="2481748"/>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9" name="正方形/長方形 138"/>
              <p:cNvSpPr/>
              <p:nvPr/>
            </p:nvSpPr>
            <p:spPr>
              <a:xfrm>
                <a:off x="3980892" y="2481748"/>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0" name="正方形/長方形 139"/>
              <p:cNvSpPr/>
              <p:nvPr/>
            </p:nvSpPr>
            <p:spPr>
              <a:xfrm>
                <a:off x="4160912" y="2481748"/>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1" name="正方形/長方形 140"/>
              <p:cNvSpPr/>
              <p:nvPr/>
            </p:nvSpPr>
            <p:spPr>
              <a:xfrm>
                <a:off x="3800872" y="2607762"/>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2" name="正方形/長方形 141"/>
              <p:cNvSpPr/>
              <p:nvPr/>
            </p:nvSpPr>
            <p:spPr>
              <a:xfrm>
                <a:off x="3980892" y="2607762"/>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3" name="正方形/長方形 142"/>
              <p:cNvSpPr/>
              <p:nvPr/>
            </p:nvSpPr>
            <p:spPr>
              <a:xfrm>
                <a:off x="4160912" y="2607762"/>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4" name="正方形/長方形 143"/>
              <p:cNvSpPr/>
              <p:nvPr/>
            </p:nvSpPr>
            <p:spPr>
              <a:xfrm>
                <a:off x="3800872" y="2103706"/>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5" name="正方形/長方形 144"/>
              <p:cNvSpPr/>
              <p:nvPr/>
            </p:nvSpPr>
            <p:spPr>
              <a:xfrm>
                <a:off x="3980892" y="2103706"/>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6" name="正方形/長方形 145"/>
              <p:cNvSpPr/>
              <p:nvPr/>
            </p:nvSpPr>
            <p:spPr>
              <a:xfrm>
                <a:off x="4160912" y="2103706"/>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9" name="グループ化 8"/>
          <p:cNvGrpSpPr/>
          <p:nvPr/>
        </p:nvGrpSpPr>
        <p:grpSpPr>
          <a:xfrm>
            <a:off x="7021413" y="2903082"/>
            <a:ext cx="347878" cy="267860"/>
            <a:chOff x="6959339" y="4985147"/>
            <a:chExt cx="354103" cy="272653"/>
          </a:xfrm>
        </p:grpSpPr>
        <p:sp>
          <p:nvSpPr>
            <p:cNvPr id="195" name="正方形/長方形 194"/>
            <p:cNvSpPr/>
            <p:nvPr/>
          </p:nvSpPr>
          <p:spPr>
            <a:xfrm>
              <a:off x="6959339" y="4985148"/>
              <a:ext cx="275413" cy="272652"/>
            </a:xfrm>
            <a:prstGeom prst="rect">
              <a:avLst/>
            </a:prstGeom>
            <a:solidFill>
              <a:srgbClr val="BAE4D9"/>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6" name="正方形/長方形 195"/>
            <p:cNvSpPr/>
            <p:nvPr/>
          </p:nvSpPr>
          <p:spPr>
            <a:xfrm>
              <a:off x="6998684" y="5024492"/>
              <a:ext cx="196724" cy="39345"/>
            </a:xfrm>
            <a:prstGeom prst="rect">
              <a:avLst/>
            </a:prstGeom>
            <a:solidFill>
              <a:srgbClr val="82CEBA"/>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7" name="正方形/長方形 196"/>
            <p:cNvSpPr/>
            <p:nvPr/>
          </p:nvSpPr>
          <p:spPr>
            <a:xfrm>
              <a:off x="6998684" y="5103181"/>
              <a:ext cx="196724" cy="39345"/>
            </a:xfrm>
            <a:prstGeom prst="rect">
              <a:avLst/>
            </a:prstGeom>
            <a:solidFill>
              <a:srgbClr val="82CEBA"/>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8" name="正方形/長方形 197"/>
            <p:cNvSpPr/>
            <p:nvPr/>
          </p:nvSpPr>
          <p:spPr>
            <a:xfrm>
              <a:off x="6998684" y="5181871"/>
              <a:ext cx="196724" cy="39345"/>
            </a:xfrm>
            <a:prstGeom prst="rect">
              <a:avLst/>
            </a:prstGeom>
            <a:solidFill>
              <a:srgbClr val="82CEBA"/>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1" name="直角三角形 200"/>
            <p:cNvSpPr/>
            <p:nvPr/>
          </p:nvSpPr>
          <p:spPr>
            <a:xfrm>
              <a:off x="7234752" y="4985147"/>
              <a:ext cx="78690" cy="78690"/>
            </a:xfrm>
            <a:prstGeom prst="rtTriangle">
              <a:avLst/>
            </a:prstGeom>
            <a:solidFill>
              <a:srgbClr val="82CEBA"/>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2" name="正方形/長方形 201"/>
            <p:cNvSpPr/>
            <p:nvPr/>
          </p:nvSpPr>
          <p:spPr>
            <a:xfrm>
              <a:off x="7234752" y="5063837"/>
              <a:ext cx="78690" cy="193963"/>
            </a:xfrm>
            <a:prstGeom prst="rect">
              <a:avLst/>
            </a:prstGeom>
            <a:solidFill>
              <a:srgbClr val="82CEBA"/>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6" name="グループ化 15"/>
          <p:cNvGrpSpPr/>
          <p:nvPr/>
        </p:nvGrpSpPr>
        <p:grpSpPr>
          <a:xfrm>
            <a:off x="5385055" y="5242426"/>
            <a:ext cx="862596" cy="334871"/>
            <a:chOff x="6097988" y="4919322"/>
            <a:chExt cx="693751" cy="269323"/>
          </a:xfrm>
        </p:grpSpPr>
        <p:grpSp>
          <p:nvGrpSpPr>
            <p:cNvPr id="14" name="グループ化 13"/>
            <p:cNvGrpSpPr/>
            <p:nvPr/>
          </p:nvGrpSpPr>
          <p:grpSpPr>
            <a:xfrm>
              <a:off x="6097988" y="4958667"/>
              <a:ext cx="354103" cy="229978"/>
              <a:chOff x="6097988" y="4958667"/>
              <a:chExt cx="354103" cy="229978"/>
            </a:xfrm>
          </p:grpSpPr>
          <p:sp>
            <p:nvSpPr>
              <p:cNvPr id="212" name="正方形/長方形 211"/>
              <p:cNvSpPr/>
              <p:nvPr/>
            </p:nvSpPr>
            <p:spPr>
              <a:xfrm>
                <a:off x="6097988" y="4958667"/>
                <a:ext cx="275413" cy="229978"/>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3" name="正方形/長方形 212"/>
              <p:cNvSpPr/>
              <p:nvPr/>
            </p:nvSpPr>
            <p:spPr>
              <a:xfrm>
                <a:off x="6097988" y="5050938"/>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4" name="直角三角形 213"/>
              <p:cNvSpPr/>
              <p:nvPr/>
            </p:nvSpPr>
            <p:spPr>
              <a:xfrm>
                <a:off x="6373401" y="4958667"/>
                <a:ext cx="78690" cy="78690"/>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5" name="正方形/長方形 214"/>
              <p:cNvSpPr/>
              <p:nvPr/>
            </p:nvSpPr>
            <p:spPr>
              <a:xfrm>
                <a:off x="6373401" y="5037357"/>
                <a:ext cx="78690" cy="15128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6" name="正方形/長方形 215"/>
              <p:cNvSpPr/>
              <p:nvPr/>
            </p:nvSpPr>
            <p:spPr>
              <a:xfrm>
                <a:off x="6196350" y="5050938"/>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7" name="正方形/長方形 216"/>
              <p:cNvSpPr/>
              <p:nvPr/>
            </p:nvSpPr>
            <p:spPr>
              <a:xfrm>
                <a:off x="6294712" y="5050938"/>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8" name="正方形/長方形 217"/>
              <p:cNvSpPr/>
              <p:nvPr/>
            </p:nvSpPr>
            <p:spPr>
              <a:xfrm>
                <a:off x="6097988" y="5119791"/>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9" name="正方形/長方形 218"/>
              <p:cNvSpPr/>
              <p:nvPr/>
            </p:nvSpPr>
            <p:spPr>
              <a:xfrm>
                <a:off x="6196350" y="5119791"/>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0" name="正方形/長方形 219"/>
              <p:cNvSpPr/>
              <p:nvPr/>
            </p:nvSpPr>
            <p:spPr>
              <a:xfrm>
                <a:off x="6294712" y="5119791"/>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7" name="正方形/長方形 226"/>
              <p:cNvSpPr/>
              <p:nvPr/>
            </p:nvSpPr>
            <p:spPr>
              <a:xfrm>
                <a:off x="6097988" y="4982084"/>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8" name="正方形/長方形 227"/>
              <p:cNvSpPr/>
              <p:nvPr/>
            </p:nvSpPr>
            <p:spPr>
              <a:xfrm>
                <a:off x="6196350" y="4982084"/>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9" name="正方形/長方形 228"/>
              <p:cNvSpPr/>
              <p:nvPr/>
            </p:nvSpPr>
            <p:spPr>
              <a:xfrm>
                <a:off x="6294712" y="4982084"/>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2" name="グループ化 11"/>
            <p:cNvGrpSpPr/>
            <p:nvPr/>
          </p:nvGrpSpPr>
          <p:grpSpPr>
            <a:xfrm>
              <a:off x="6437636" y="4919322"/>
              <a:ext cx="354103" cy="269323"/>
              <a:chOff x="6753518" y="4919322"/>
              <a:chExt cx="354103" cy="269323"/>
            </a:xfrm>
          </p:grpSpPr>
          <p:sp>
            <p:nvSpPr>
              <p:cNvPr id="239" name="正方形/長方形 238"/>
              <p:cNvSpPr/>
              <p:nvPr/>
            </p:nvSpPr>
            <p:spPr>
              <a:xfrm>
                <a:off x="6753518" y="4919322"/>
                <a:ext cx="275413" cy="269323"/>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0" name="正方形/長方形 239"/>
              <p:cNvSpPr/>
              <p:nvPr/>
            </p:nvSpPr>
            <p:spPr>
              <a:xfrm>
                <a:off x="6792863" y="4958667"/>
                <a:ext cx="196724"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1" name="正方形/長方形 240"/>
              <p:cNvSpPr/>
              <p:nvPr/>
            </p:nvSpPr>
            <p:spPr>
              <a:xfrm>
                <a:off x="6792863" y="5037356"/>
                <a:ext cx="196724"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2" name="正方形/長方形 241"/>
              <p:cNvSpPr/>
              <p:nvPr/>
            </p:nvSpPr>
            <p:spPr>
              <a:xfrm>
                <a:off x="6792863" y="5116046"/>
                <a:ext cx="196724"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5" name="直角三角形 244"/>
              <p:cNvSpPr/>
              <p:nvPr/>
            </p:nvSpPr>
            <p:spPr>
              <a:xfrm>
                <a:off x="7028931" y="4919322"/>
                <a:ext cx="78690" cy="78690"/>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6" name="正方形/長方形 245"/>
              <p:cNvSpPr/>
              <p:nvPr/>
            </p:nvSpPr>
            <p:spPr>
              <a:xfrm>
                <a:off x="7028931" y="4998012"/>
                <a:ext cx="78690" cy="190633"/>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251" name="グループ化 250"/>
          <p:cNvGrpSpPr/>
          <p:nvPr/>
        </p:nvGrpSpPr>
        <p:grpSpPr>
          <a:xfrm>
            <a:off x="8336382" y="5250364"/>
            <a:ext cx="862596" cy="334871"/>
            <a:chOff x="6097988" y="4919322"/>
            <a:chExt cx="693751" cy="269323"/>
          </a:xfrm>
        </p:grpSpPr>
        <p:grpSp>
          <p:nvGrpSpPr>
            <p:cNvPr id="252" name="グループ化 251"/>
            <p:cNvGrpSpPr/>
            <p:nvPr/>
          </p:nvGrpSpPr>
          <p:grpSpPr>
            <a:xfrm>
              <a:off x="6097988" y="4958667"/>
              <a:ext cx="354103" cy="229978"/>
              <a:chOff x="6097988" y="4958667"/>
              <a:chExt cx="354103" cy="229978"/>
            </a:xfrm>
          </p:grpSpPr>
          <p:sp>
            <p:nvSpPr>
              <p:cNvPr id="260" name="正方形/長方形 259"/>
              <p:cNvSpPr/>
              <p:nvPr/>
            </p:nvSpPr>
            <p:spPr>
              <a:xfrm>
                <a:off x="6097988" y="4958667"/>
                <a:ext cx="275413" cy="229978"/>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1" name="正方形/長方形 260"/>
              <p:cNvSpPr/>
              <p:nvPr/>
            </p:nvSpPr>
            <p:spPr>
              <a:xfrm>
                <a:off x="6097988" y="5050938"/>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2" name="直角三角形 261"/>
              <p:cNvSpPr/>
              <p:nvPr/>
            </p:nvSpPr>
            <p:spPr>
              <a:xfrm>
                <a:off x="6373401" y="4958667"/>
                <a:ext cx="78690" cy="78690"/>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3" name="正方形/長方形 262"/>
              <p:cNvSpPr/>
              <p:nvPr/>
            </p:nvSpPr>
            <p:spPr>
              <a:xfrm>
                <a:off x="6373401" y="5037357"/>
                <a:ext cx="78690" cy="15128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4" name="正方形/長方形 263"/>
              <p:cNvSpPr/>
              <p:nvPr/>
            </p:nvSpPr>
            <p:spPr>
              <a:xfrm>
                <a:off x="6196350" y="5050938"/>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5" name="正方形/長方形 264"/>
              <p:cNvSpPr/>
              <p:nvPr/>
            </p:nvSpPr>
            <p:spPr>
              <a:xfrm>
                <a:off x="6294712" y="5050938"/>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6" name="正方形/長方形 265"/>
              <p:cNvSpPr/>
              <p:nvPr/>
            </p:nvSpPr>
            <p:spPr>
              <a:xfrm>
                <a:off x="6097988" y="5119791"/>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7" name="正方形/長方形 266"/>
              <p:cNvSpPr/>
              <p:nvPr/>
            </p:nvSpPr>
            <p:spPr>
              <a:xfrm>
                <a:off x="6196350" y="5119791"/>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8" name="正方形/長方形 267"/>
              <p:cNvSpPr/>
              <p:nvPr/>
            </p:nvSpPr>
            <p:spPr>
              <a:xfrm>
                <a:off x="6294712" y="5119791"/>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9" name="正方形/長方形 268"/>
              <p:cNvSpPr/>
              <p:nvPr/>
            </p:nvSpPr>
            <p:spPr>
              <a:xfrm>
                <a:off x="6097988" y="4982084"/>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0" name="正方形/長方形 269"/>
              <p:cNvSpPr/>
              <p:nvPr/>
            </p:nvSpPr>
            <p:spPr>
              <a:xfrm>
                <a:off x="6196350" y="4982084"/>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1" name="正方形/長方形 270"/>
              <p:cNvSpPr/>
              <p:nvPr/>
            </p:nvSpPr>
            <p:spPr>
              <a:xfrm>
                <a:off x="6294712" y="4982084"/>
                <a:ext cx="78690"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53" name="グループ化 252"/>
            <p:cNvGrpSpPr/>
            <p:nvPr/>
          </p:nvGrpSpPr>
          <p:grpSpPr>
            <a:xfrm>
              <a:off x="6437636" y="4919322"/>
              <a:ext cx="354103" cy="269323"/>
              <a:chOff x="6753518" y="4919322"/>
              <a:chExt cx="354103" cy="269323"/>
            </a:xfrm>
          </p:grpSpPr>
          <p:sp>
            <p:nvSpPr>
              <p:cNvPr id="254" name="正方形/長方形 253"/>
              <p:cNvSpPr/>
              <p:nvPr/>
            </p:nvSpPr>
            <p:spPr>
              <a:xfrm>
                <a:off x="6753518" y="4919322"/>
                <a:ext cx="275413" cy="269323"/>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5" name="正方形/長方形 254"/>
              <p:cNvSpPr/>
              <p:nvPr/>
            </p:nvSpPr>
            <p:spPr>
              <a:xfrm>
                <a:off x="6792863" y="4958667"/>
                <a:ext cx="196724"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6" name="正方形/長方形 255"/>
              <p:cNvSpPr/>
              <p:nvPr/>
            </p:nvSpPr>
            <p:spPr>
              <a:xfrm>
                <a:off x="6792863" y="5037356"/>
                <a:ext cx="196724"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7" name="正方形/長方形 256"/>
              <p:cNvSpPr/>
              <p:nvPr/>
            </p:nvSpPr>
            <p:spPr>
              <a:xfrm>
                <a:off x="6792863" y="5116046"/>
                <a:ext cx="196724" cy="3934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8" name="直角三角形 257"/>
              <p:cNvSpPr/>
              <p:nvPr/>
            </p:nvSpPr>
            <p:spPr>
              <a:xfrm>
                <a:off x="7028931" y="4919322"/>
                <a:ext cx="78690" cy="78690"/>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9" name="正方形/長方形 258"/>
              <p:cNvSpPr/>
              <p:nvPr/>
            </p:nvSpPr>
            <p:spPr>
              <a:xfrm>
                <a:off x="7028931" y="4998012"/>
                <a:ext cx="78690" cy="190633"/>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272" name="テキスト ボックス 271"/>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GE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Siemens</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Philips</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日立製作所、東芝といった外資メーカーの医療機器が主に流通している。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バングラデシュに代理店を持つ外資メーカーは少ない。</a:t>
            </a:r>
          </a:p>
        </p:txBody>
      </p:sp>
      <p:sp>
        <p:nvSpPr>
          <p:cNvPr id="185" name="正方形/長方形 184"/>
          <p:cNvSpPr/>
          <p:nvPr/>
        </p:nvSpPr>
        <p:spPr>
          <a:xfrm>
            <a:off x="4969474" y="2204864"/>
            <a:ext cx="4229504" cy="307777"/>
          </a:xfrm>
          <a:prstGeom prst="rect">
            <a:avLst/>
          </a:prstGeom>
        </p:spPr>
        <p:txBody>
          <a:bodyPr wrap="square">
            <a:spAutoFit/>
          </a:bodyPr>
          <a:lstStyle/>
          <a:p>
            <a:r>
              <a:rPr lang="ja-JP" altLang="en-US" sz="1400" dirty="0"/>
              <a:t>バングラデシュに代理店を持つ外資メーカーは</a:t>
            </a:r>
            <a:r>
              <a:rPr lang="ja-JP" altLang="en-US" sz="1400" dirty="0">
                <a:latin typeface="HGP創英角ｺﾞｼｯｸUB" panose="020B0900000000000000" pitchFamily="50" charset="-128"/>
                <a:ea typeface="HGP創英角ｺﾞｼｯｸUB" panose="020B0900000000000000" pitchFamily="50" charset="-128"/>
              </a:rPr>
              <a:t>少ない</a:t>
            </a:r>
          </a:p>
        </p:txBody>
      </p:sp>
      <p:sp>
        <p:nvSpPr>
          <p:cNvPr id="186" name="正方形/長方形 185"/>
          <p:cNvSpPr/>
          <p:nvPr/>
        </p:nvSpPr>
        <p:spPr>
          <a:xfrm>
            <a:off x="419816" y="5517232"/>
            <a:ext cx="4164520" cy="646331"/>
          </a:xfrm>
          <a:prstGeom prst="rect">
            <a:avLst/>
          </a:prstGeom>
        </p:spPr>
        <p:txBody>
          <a:bodyPr wrap="square">
            <a:spAutoFit/>
          </a:bodyPr>
          <a:lstStyle/>
          <a:p>
            <a:r>
              <a:rPr lang="ja-JP" altLang="en-US" sz="1200" dirty="0">
                <a:latin typeface="Arial" panose="020B0604020202020204" pitchFamily="34" charset="0"/>
                <a:ea typeface="ＭＳ Ｐゴシック" panose="020B0600070205080204" pitchFamily="50" charset="-128"/>
                <a:cs typeface="Arial" panose="020B0604020202020204" pitchFamily="34" charset="0"/>
              </a:rPr>
              <a:t>外資メーカーの</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OEM</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として、医療機器の組立の工程のみを行う地場企業はあるが、</a:t>
            </a:r>
            <a:r>
              <a:rPr lang="ja-JP" altLang="en-US" sz="1200" dirty="0">
                <a:latin typeface="HGP創英角ｺﾞｼｯｸUB" panose="020B0900000000000000" pitchFamily="50" charset="-128"/>
                <a:ea typeface="HGP創英角ｺﾞｼｯｸUB" panose="020B0900000000000000" pitchFamily="50" charset="-128"/>
              </a:rPr>
              <a:t>開発から生産までを一貫して行う地場企業はいない。</a:t>
            </a:r>
          </a:p>
        </p:txBody>
      </p:sp>
      <p:sp>
        <p:nvSpPr>
          <p:cNvPr id="225" name="テキスト ボックス 224"/>
          <p:cNvSpPr txBox="1"/>
          <p:nvPr/>
        </p:nvSpPr>
        <p:spPr>
          <a:xfrm>
            <a:off x="5342887" y="3760172"/>
            <a:ext cx="701313" cy="271869"/>
          </a:xfrm>
          <a:prstGeom prst="rect">
            <a:avLst/>
          </a:prstGeom>
          <a:noFill/>
        </p:spPr>
        <p:txBody>
          <a:bodyPr wrap="square" rtlCol="0">
            <a:spAutoFit/>
          </a:bodyPr>
          <a:lstStyle/>
          <a:p>
            <a:pPr algn="ctr">
              <a:lnSpc>
                <a:spcPts val="1400"/>
              </a:lnSpc>
            </a:pPr>
            <a:r>
              <a:rPr lang="ja-JP" altLang="en-US" sz="1200" dirty="0">
                <a:latin typeface="HGP創英角ｺﾞｼｯｸUB" panose="020B0900000000000000" pitchFamily="50" charset="-128"/>
                <a:ea typeface="HGP創英角ｺﾞｼｯｸUB" panose="020B0900000000000000" pitchFamily="50" charset="-128"/>
              </a:rPr>
              <a:t>カバー</a:t>
            </a:r>
          </a:p>
        </p:txBody>
      </p:sp>
      <p:sp>
        <p:nvSpPr>
          <p:cNvPr id="18" name="正方形/長方形 17"/>
          <p:cNvSpPr/>
          <p:nvPr/>
        </p:nvSpPr>
        <p:spPr>
          <a:xfrm>
            <a:off x="5194013" y="5577631"/>
            <a:ext cx="1281602" cy="76200"/>
          </a:xfrm>
          <a:prstGeom prst="rect">
            <a:avLst/>
          </a:prstGeom>
          <a:gradFill>
            <a:gsLst>
              <a:gs pos="97000">
                <a:srgbClr val="83A4D1"/>
              </a:gs>
              <a:gs pos="48000">
                <a:srgbClr val="CCDAEC"/>
              </a:gs>
            </a:gsLst>
            <a:lin ang="16200000" scaled="1"/>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0" name="正方形/長方形 199"/>
          <p:cNvSpPr/>
          <p:nvPr/>
        </p:nvSpPr>
        <p:spPr>
          <a:xfrm>
            <a:off x="8119433" y="5577631"/>
            <a:ext cx="1281602" cy="76200"/>
          </a:xfrm>
          <a:prstGeom prst="rect">
            <a:avLst/>
          </a:prstGeom>
          <a:gradFill>
            <a:gsLst>
              <a:gs pos="97000">
                <a:srgbClr val="83A4D1"/>
              </a:gs>
              <a:gs pos="48000">
                <a:srgbClr val="CCDAEC"/>
              </a:gs>
            </a:gsLst>
            <a:lin ang="16200000" scaled="1"/>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テキスト ボックス 50"/>
          <p:cNvSpPr txBox="1"/>
          <p:nvPr/>
        </p:nvSpPr>
        <p:spPr>
          <a:xfrm>
            <a:off x="4969474" y="5571070"/>
            <a:ext cx="1639710" cy="271869"/>
          </a:xfrm>
          <a:prstGeom prst="rect">
            <a:avLst/>
          </a:prstGeom>
          <a:noFill/>
        </p:spPr>
        <p:txBody>
          <a:bodyPr wrap="square" rtlCol="0">
            <a:spAutoFit/>
          </a:bodyPr>
          <a:lstStyle/>
          <a:p>
            <a:pPr algn="ctr">
              <a:lnSpc>
                <a:spcPts val="1400"/>
              </a:lnSpc>
            </a:pPr>
            <a:r>
              <a:rPr lang="ja-JP" altLang="en-US" sz="1200" dirty="0">
                <a:latin typeface="HGP創英角ｺﾞｼｯｸUB" panose="020B0900000000000000" pitchFamily="50" charset="-128"/>
                <a:ea typeface="HGP創英角ｺﾞｼｯｸUB" panose="020B0900000000000000" pitchFamily="50" charset="-128"/>
              </a:rPr>
              <a:t>インド拠点・代理店等</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テキスト ボックス 53"/>
          <p:cNvSpPr txBox="1"/>
          <p:nvPr/>
        </p:nvSpPr>
        <p:spPr>
          <a:xfrm>
            <a:off x="7958387" y="5571070"/>
            <a:ext cx="1645695" cy="271869"/>
          </a:xfrm>
          <a:prstGeom prst="rect">
            <a:avLst/>
          </a:prstGeom>
          <a:noFill/>
        </p:spPr>
        <p:txBody>
          <a:bodyPr wrap="square" rtlCol="0">
            <a:spAutoFit/>
          </a:bodyPr>
          <a:lstStyle>
            <a:defPPr>
              <a:defRPr lang="ja-JP"/>
            </a:defPPr>
            <a:lvl1pPr algn="ctr">
              <a:lnSpc>
                <a:spcPts val="1400"/>
              </a:lnSpc>
              <a:defRPr sz="1050">
                <a:latin typeface="HGP創英角ｺﾞｼｯｸUB" panose="020B0900000000000000" pitchFamily="50" charset="-128"/>
                <a:ea typeface="HGP創英角ｺﾞｼｯｸUB" panose="020B0900000000000000" pitchFamily="50" charset="-128"/>
              </a:defRPr>
            </a:lvl1pPr>
          </a:lstStyle>
          <a:p>
            <a:r>
              <a:rPr lang="ja-JP" altLang="en-US" sz="1200" dirty="0"/>
              <a:t>シンガポール拠点等</a:t>
            </a: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4" name="正方形/長方形 203"/>
          <p:cNvSpPr/>
          <p:nvPr/>
        </p:nvSpPr>
        <p:spPr>
          <a:xfrm>
            <a:off x="7021413" y="3171780"/>
            <a:ext cx="347878" cy="76200"/>
          </a:xfrm>
          <a:prstGeom prst="rect">
            <a:avLst/>
          </a:prstGeom>
          <a:gradFill flip="none" rotWithShape="1">
            <a:gsLst>
              <a:gs pos="97000">
                <a:srgbClr val="5CBEA4"/>
              </a:gs>
              <a:gs pos="48000">
                <a:srgbClr val="BAE4D9"/>
              </a:gs>
            </a:gsLst>
            <a:lin ang="162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テキスト ボックス 45"/>
          <p:cNvSpPr txBox="1"/>
          <p:nvPr/>
        </p:nvSpPr>
        <p:spPr>
          <a:xfrm>
            <a:off x="6380810" y="3190024"/>
            <a:ext cx="1599562" cy="256224"/>
          </a:xfrm>
          <a:prstGeom prst="rect">
            <a:avLst/>
          </a:prstGeom>
          <a:noFill/>
        </p:spPr>
        <p:txBody>
          <a:bodyPr wrap="square" rtlCol="0">
            <a:spAutoFit/>
          </a:bodyPr>
          <a:lstStyle>
            <a:defPPr>
              <a:defRPr lang="ja-JP"/>
            </a:defPPr>
            <a:lvl1pPr algn="ctr">
              <a:lnSpc>
                <a:spcPts val="1400"/>
              </a:lnSpc>
              <a:defRPr sz="1050">
                <a:latin typeface="HGP創英角ｺﾞｼｯｸUB" panose="020B0900000000000000" pitchFamily="50" charset="-128"/>
                <a:ea typeface="HGP創英角ｺﾞｼｯｸUB" panose="020B0900000000000000" pitchFamily="50" charset="-128"/>
              </a:defRPr>
            </a:lvl1pPr>
          </a:lstStyle>
          <a:p>
            <a:r>
              <a:rPr lang="ja-JP" altLang="en-US" dirty="0"/>
              <a:t>バングラデシュ</a:t>
            </a:r>
            <a:endParaRPr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1" name="環状矢印 10"/>
          <p:cNvSpPr/>
          <p:nvPr/>
        </p:nvSpPr>
        <p:spPr>
          <a:xfrm rot="5400000" flipH="1">
            <a:off x="7974185" y="3562756"/>
            <a:ext cx="1229067" cy="938571"/>
          </a:xfrm>
          <a:custGeom>
            <a:avLst/>
            <a:gdLst>
              <a:gd name="connsiteX0" fmla="*/ 202482 w 892920"/>
              <a:gd name="connsiteY0" fmla="*/ 152970 h 956761"/>
              <a:gd name="connsiteX1" fmla="*/ 577630 w 892920"/>
              <a:gd name="connsiteY1" fmla="*/ 84074 h 956761"/>
              <a:gd name="connsiteX2" fmla="*/ 820168 w 892920"/>
              <a:gd name="connsiteY2" fmla="*/ 368826 h 956761"/>
              <a:gd name="connsiteX3" fmla="*/ 877628 w 892920"/>
              <a:gd name="connsiteY3" fmla="*/ 368345 h 956761"/>
              <a:gd name="connsiteX4" fmla="*/ 777813 w 892920"/>
              <a:gd name="connsiteY4" fmla="*/ 475606 h 956761"/>
              <a:gd name="connsiteX5" fmla="*/ 647441 w 892920"/>
              <a:gd name="connsiteY5" fmla="*/ 370272 h 956761"/>
              <a:gd name="connsiteX6" fmla="*/ 704261 w 892920"/>
              <a:gd name="connsiteY6" fmla="*/ 369797 h 956761"/>
              <a:gd name="connsiteX7" fmla="*/ 526150 w 892920"/>
              <a:gd name="connsiteY7" fmla="*/ 184044 h 956761"/>
              <a:gd name="connsiteX8" fmla="*/ 269646 w 892920"/>
              <a:gd name="connsiteY8" fmla="*/ 242552 h 956761"/>
              <a:gd name="connsiteX9" fmla="*/ 202482 w 892920"/>
              <a:gd name="connsiteY9" fmla="*/ 152970 h 956761"/>
              <a:gd name="connsiteX0" fmla="*/ 0 w 675146"/>
              <a:gd name="connsiteY0" fmla="*/ 93686 h 420834"/>
              <a:gd name="connsiteX1" fmla="*/ 375148 w 675146"/>
              <a:gd name="connsiteY1" fmla="*/ 24790 h 420834"/>
              <a:gd name="connsiteX2" fmla="*/ 617686 w 675146"/>
              <a:gd name="connsiteY2" fmla="*/ 309542 h 420834"/>
              <a:gd name="connsiteX3" fmla="*/ 675146 w 675146"/>
              <a:gd name="connsiteY3" fmla="*/ 309061 h 420834"/>
              <a:gd name="connsiteX4" fmla="*/ 650498 w 675146"/>
              <a:gd name="connsiteY4" fmla="*/ 420834 h 420834"/>
              <a:gd name="connsiteX5" fmla="*/ 444959 w 675146"/>
              <a:gd name="connsiteY5" fmla="*/ 310988 h 420834"/>
              <a:gd name="connsiteX6" fmla="*/ 501779 w 675146"/>
              <a:gd name="connsiteY6" fmla="*/ 310513 h 420834"/>
              <a:gd name="connsiteX7" fmla="*/ 323668 w 675146"/>
              <a:gd name="connsiteY7" fmla="*/ 124760 h 420834"/>
              <a:gd name="connsiteX8" fmla="*/ 67164 w 675146"/>
              <a:gd name="connsiteY8" fmla="*/ 183268 h 420834"/>
              <a:gd name="connsiteX9" fmla="*/ 0 w 675146"/>
              <a:gd name="connsiteY9" fmla="*/ 93686 h 420834"/>
              <a:gd name="connsiteX0" fmla="*/ 0 w 663106"/>
              <a:gd name="connsiteY0" fmla="*/ 93686 h 420834"/>
              <a:gd name="connsiteX1" fmla="*/ 375148 w 663106"/>
              <a:gd name="connsiteY1" fmla="*/ 24790 h 420834"/>
              <a:gd name="connsiteX2" fmla="*/ 617686 w 663106"/>
              <a:gd name="connsiteY2" fmla="*/ 309542 h 420834"/>
              <a:gd name="connsiteX3" fmla="*/ 663106 w 663106"/>
              <a:gd name="connsiteY3" fmla="*/ 245726 h 420834"/>
              <a:gd name="connsiteX4" fmla="*/ 650498 w 663106"/>
              <a:gd name="connsiteY4" fmla="*/ 420834 h 420834"/>
              <a:gd name="connsiteX5" fmla="*/ 444959 w 663106"/>
              <a:gd name="connsiteY5" fmla="*/ 310988 h 420834"/>
              <a:gd name="connsiteX6" fmla="*/ 501779 w 663106"/>
              <a:gd name="connsiteY6" fmla="*/ 310513 h 420834"/>
              <a:gd name="connsiteX7" fmla="*/ 323668 w 663106"/>
              <a:gd name="connsiteY7" fmla="*/ 124760 h 420834"/>
              <a:gd name="connsiteX8" fmla="*/ 67164 w 663106"/>
              <a:gd name="connsiteY8" fmla="*/ 183268 h 420834"/>
              <a:gd name="connsiteX9" fmla="*/ 0 w 663106"/>
              <a:gd name="connsiteY9" fmla="*/ 93686 h 420834"/>
              <a:gd name="connsiteX0" fmla="*/ 0 w 663106"/>
              <a:gd name="connsiteY0" fmla="*/ 93686 h 420834"/>
              <a:gd name="connsiteX1" fmla="*/ 375148 w 663106"/>
              <a:gd name="connsiteY1" fmla="*/ 24790 h 420834"/>
              <a:gd name="connsiteX2" fmla="*/ 617686 w 663106"/>
              <a:gd name="connsiteY2" fmla="*/ 309542 h 420834"/>
              <a:gd name="connsiteX3" fmla="*/ 663106 w 663106"/>
              <a:gd name="connsiteY3" fmla="*/ 245726 h 420834"/>
              <a:gd name="connsiteX4" fmla="*/ 650498 w 663106"/>
              <a:gd name="connsiteY4" fmla="*/ 420834 h 420834"/>
              <a:gd name="connsiteX5" fmla="*/ 449197 w 663106"/>
              <a:gd name="connsiteY5" fmla="*/ 391206 h 420834"/>
              <a:gd name="connsiteX6" fmla="*/ 501779 w 663106"/>
              <a:gd name="connsiteY6" fmla="*/ 310513 h 420834"/>
              <a:gd name="connsiteX7" fmla="*/ 323668 w 663106"/>
              <a:gd name="connsiteY7" fmla="*/ 124760 h 420834"/>
              <a:gd name="connsiteX8" fmla="*/ 67164 w 663106"/>
              <a:gd name="connsiteY8" fmla="*/ 183268 h 420834"/>
              <a:gd name="connsiteX9" fmla="*/ 0 w 663106"/>
              <a:gd name="connsiteY9" fmla="*/ 93686 h 420834"/>
              <a:gd name="connsiteX0" fmla="*/ 0 w 663106"/>
              <a:gd name="connsiteY0" fmla="*/ 84942 h 412090"/>
              <a:gd name="connsiteX1" fmla="*/ 375148 w 663106"/>
              <a:gd name="connsiteY1" fmla="*/ 16046 h 412090"/>
              <a:gd name="connsiteX2" fmla="*/ 603225 w 663106"/>
              <a:gd name="connsiteY2" fmla="*/ 265228 h 412090"/>
              <a:gd name="connsiteX3" fmla="*/ 663106 w 663106"/>
              <a:gd name="connsiteY3" fmla="*/ 236982 h 412090"/>
              <a:gd name="connsiteX4" fmla="*/ 650498 w 663106"/>
              <a:gd name="connsiteY4" fmla="*/ 412090 h 412090"/>
              <a:gd name="connsiteX5" fmla="*/ 449197 w 663106"/>
              <a:gd name="connsiteY5" fmla="*/ 382462 h 412090"/>
              <a:gd name="connsiteX6" fmla="*/ 501779 w 663106"/>
              <a:gd name="connsiteY6" fmla="*/ 301769 h 412090"/>
              <a:gd name="connsiteX7" fmla="*/ 323668 w 663106"/>
              <a:gd name="connsiteY7" fmla="*/ 116016 h 412090"/>
              <a:gd name="connsiteX8" fmla="*/ 67164 w 663106"/>
              <a:gd name="connsiteY8" fmla="*/ 174524 h 412090"/>
              <a:gd name="connsiteX9" fmla="*/ 0 w 663106"/>
              <a:gd name="connsiteY9" fmla="*/ 84942 h 412090"/>
              <a:gd name="connsiteX0" fmla="*/ 0 w 663106"/>
              <a:gd name="connsiteY0" fmla="*/ 84942 h 412090"/>
              <a:gd name="connsiteX1" fmla="*/ 375148 w 663106"/>
              <a:gd name="connsiteY1" fmla="*/ 16046 h 412090"/>
              <a:gd name="connsiteX2" fmla="*/ 603225 w 663106"/>
              <a:gd name="connsiteY2" fmla="*/ 265228 h 412090"/>
              <a:gd name="connsiteX3" fmla="*/ 663106 w 663106"/>
              <a:gd name="connsiteY3" fmla="*/ 236982 h 412090"/>
              <a:gd name="connsiteX4" fmla="*/ 650498 w 663106"/>
              <a:gd name="connsiteY4" fmla="*/ 412090 h 412090"/>
              <a:gd name="connsiteX5" fmla="*/ 449197 w 663106"/>
              <a:gd name="connsiteY5" fmla="*/ 382462 h 412090"/>
              <a:gd name="connsiteX6" fmla="*/ 531724 w 663106"/>
              <a:gd name="connsiteY6" fmla="*/ 330723 h 412090"/>
              <a:gd name="connsiteX7" fmla="*/ 323668 w 663106"/>
              <a:gd name="connsiteY7" fmla="*/ 116016 h 412090"/>
              <a:gd name="connsiteX8" fmla="*/ 67164 w 663106"/>
              <a:gd name="connsiteY8" fmla="*/ 174524 h 412090"/>
              <a:gd name="connsiteX9" fmla="*/ 0 w 663106"/>
              <a:gd name="connsiteY9" fmla="*/ 84942 h 412090"/>
              <a:gd name="connsiteX0" fmla="*/ 0 w 663106"/>
              <a:gd name="connsiteY0" fmla="*/ 85905 h 413053"/>
              <a:gd name="connsiteX1" fmla="*/ 375148 w 663106"/>
              <a:gd name="connsiteY1" fmla="*/ 17009 h 413053"/>
              <a:gd name="connsiteX2" fmla="*/ 619039 w 663106"/>
              <a:gd name="connsiteY2" fmla="*/ 279211 h 413053"/>
              <a:gd name="connsiteX3" fmla="*/ 663106 w 663106"/>
              <a:gd name="connsiteY3" fmla="*/ 237945 h 413053"/>
              <a:gd name="connsiteX4" fmla="*/ 650498 w 663106"/>
              <a:gd name="connsiteY4" fmla="*/ 413053 h 413053"/>
              <a:gd name="connsiteX5" fmla="*/ 449197 w 663106"/>
              <a:gd name="connsiteY5" fmla="*/ 383425 h 413053"/>
              <a:gd name="connsiteX6" fmla="*/ 531724 w 663106"/>
              <a:gd name="connsiteY6" fmla="*/ 331686 h 413053"/>
              <a:gd name="connsiteX7" fmla="*/ 323668 w 663106"/>
              <a:gd name="connsiteY7" fmla="*/ 116979 h 413053"/>
              <a:gd name="connsiteX8" fmla="*/ 67164 w 663106"/>
              <a:gd name="connsiteY8" fmla="*/ 175487 h 413053"/>
              <a:gd name="connsiteX9" fmla="*/ 0 w 663106"/>
              <a:gd name="connsiteY9" fmla="*/ 85905 h 413053"/>
              <a:gd name="connsiteX0" fmla="*/ 0 w 663106"/>
              <a:gd name="connsiteY0" fmla="*/ 85905 h 413053"/>
              <a:gd name="connsiteX1" fmla="*/ 375148 w 663106"/>
              <a:gd name="connsiteY1" fmla="*/ 17009 h 413053"/>
              <a:gd name="connsiteX2" fmla="*/ 619039 w 663106"/>
              <a:gd name="connsiteY2" fmla="*/ 279211 h 413053"/>
              <a:gd name="connsiteX3" fmla="*/ 663106 w 663106"/>
              <a:gd name="connsiteY3" fmla="*/ 237945 h 413053"/>
              <a:gd name="connsiteX4" fmla="*/ 650498 w 663106"/>
              <a:gd name="connsiteY4" fmla="*/ 413053 h 413053"/>
              <a:gd name="connsiteX5" fmla="*/ 449197 w 663106"/>
              <a:gd name="connsiteY5" fmla="*/ 383425 h 413053"/>
              <a:gd name="connsiteX6" fmla="*/ 531724 w 663106"/>
              <a:gd name="connsiteY6" fmla="*/ 331686 h 413053"/>
              <a:gd name="connsiteX7" fmla="*/ 323668 w 663106"/>
              <a:gd name="connsiteY7" fmla="*/ 116979 h 413053"/>
              <a:gd name="connsiteX8" fmla="*/ 67164 w 663106"/>
              <a:gd name="connsiteY8" fmla="*/ 175487 h 413053"/>
              <a:gd name="connsiteX9" fmla="*/ 0 w 663106"/>
              <a:gd name="connsiteY9" fmla="*/ 85905 h 413053"/>
              <a:gd name="connsiteX0" fmla="*/ 0 w 663106"/>
              <a:gd name="connsiteY0" fmla="*/ 85905 h 413053"/>
              <a:gd name="connsiteX1" fmla="*/ 375148 w 663106"/>
              <a:gd name="connsiteY1" fmla="*/ 17009 h 413053"/>
              <a:gd name="connsiteX2" fmla="*/ 619039 w 663106"/>
              <a:gd name="connsiteY2" fmla="*/ 279211 h 413053"/>
              <a:gd name="connsiteX3" fmla="*/ 663106 w 663106"/>
              <a:gd name="connsiteY3" fmla="*/ 237945 h 413053"/>
              <a:gd name="connsiteX4" fmla="*/ 650498 w 663106"/>
              <a:gd name="connsiteY4" fmla="*/ 413053 h 413053"/>
              <a:gd name="connsiteX5" fmla="*/ 449197 w 663106"/>
              <a:gd name="connsiteY5" fmla="*/ 383425 h 413053"/>
              <a:gd name="connsiteX6" fmla="*/ 531724 w 663106"/>
              <a:gd name="connsiteY6" fmla="*/ 331686 h 413053"/>
              <a:gd name="connsiteX7" fmla="*/ 323668 w 663106"/>
              <a:gd name="connsiteY7" fmla="*/ 116979 h 413053"/>
              <a:gd name="connsiteX8" fmla="*/ 67164 w 663106"/>
              <a:gd name="connsiteY8" fmla="*/ 175487 h 413053"/>
              <a:gd name="connsiteX9" fmla="*/ 0 w 663106"/>
              <a:gd name="connsiteY9" fmla="*/ 85905 h 413053"/>
              <a:gd name="connsiteX0" fmla="*/ 0 w 663106"/>
              <a:gd name="connsiteY0" fmla="*/ 85905 h 413053"/>
              <a:gd name="connsiteX1" fmla="*/ 375148 w 663106"/>
              <a:gd name="connsiteY1" fmla="*/ 17009 h 413053"/>
              <a:gd name="connsiteX2" fmla="*/ 619039 w 663106"/>
              <a:gd name="connsiteY2" fmla="*/ 279211 h 413053"/>
              <a:gd name="connsiteX3" fmla="*/ 663106 w 663106"/>
              <a:gd name="connsiteY3" fmla="*/ 237945 h 413053"/>
              <a:gd name="connsiteX4" fmla="*/ 650498 w 663106"/>
              <a:gd name="connsiteY4" fmla="*/ 413053 h 413053"/>
              <a:gd name="connsiteX5" fmla="*/ 449197 w 663106"/>
              <a:gd name="connsiteY5" fmla="*/ 383425 h 413053"/>
              <a:gd name="connsiteX6" fmla="*/ 531724 w 663106"/>
              <a:gd name="connsiteY6" fmla="*/ 331686 h 413053"/>
              <a:gd name="connsiteX7" fmla="*/ 323668 w 663106"/>
              <a:gd name="connsiteY7" fmla="*/ 116979 h 413053"/>
              <a:gd name="connsiteX8" fmla="*/ 67164 w 663106"/>
              <a:gd name="connsiteY8" fmla="*/ 175487 h 413053"/>
              <a:gd name="connsiteX9" fmla="*/ 0 w 663106"/>
              <a:gd name="connsiteY9" fmla="*/ 85905 h 413053"/>
              <a:gd name="connsiteX0" fmla="*/ 0 w 663106"/>
              <a:gd name="connsiteY0" fmla="*/ 85905 h 413053"/>
              <a:gd name="connsiteX1" fmla="*/ 375148 w 663106"/>
              <a:gd name="connsiteY1" fmla="*/ 17009 h 413053"/>
              <a:gd name="connsiteX2" fmla="*/ 619039 w 663106"/>
              <a:gd name="connsiteY2" fmla="*/ 279211 h 413053"/>
              <a:gd name="connsiteX3" fmla="*/ 663106 w 663106"/>
              <a:gd name="connsiteY3" fmla="*/ 237945 h 413053"/>
              <a:gd name="connsiteX4" fmla="*/ 650498 w 663106"/>
              <a:gd name="connsiteY4" fmla="*/ 413053 h 413053"/>
              <a:gd name="connsiteX5" fmla="*/ 449197 w 663106"/>
              <a:gd name="connsiteY5" fmla="*/ 383425 h 413053"/>
              <a:gd name="connsiteX6" fmla="*/ 531724 w 663106"/>
              <a:gd name="connsiteY6" fmla="*/ 331686 h 413053"/>
              <a:gd name="connsiteX7" fmla="*/ 323668 w 663106"/>
              <a:gd name="connsiteY7" fmla="*/ 116979 h 413053"/>
              <a:gd name="connsiteX8" fmla="*/ 67164 w 663106"/>
              <a:gd name="connsiteY8" fmla="*/ 175487 h 413053"/>
              <a:gd name="connsiteX9" fmla="*/ 0 w 663106"/>
              <a:gd name="connsiteY9" fmla="*/ 85905 h 413053"/>
              <a:gd name="connsiteX0" fmla="*/ 0 w 663106"/>
              <a:gd name="connsiteY0" fmla="*/ 90867 h 418015"/>
              <a:gd name="connsiteX1" fmla="*/ 375148 w 663106"/>
              <a:gd name="connsiteY1" fmla="*/ 21971 h 418015"/>
              <a:gd name="connsiteX2" fmla="*/ 619039 w 663106"/>
              <a:gd name="connsiteY2" fmla="*/ 284173 h 418015"/>
              <a:gd name="connsiteX3" fmla="*/ 663106 w 663106"/>
              <a:gd name="connsiteY3" fmla="*/ 242907 h 418015"/>
              <a:gd name="connsiteX4" fmla="*/ 650498 w 663106"/>
              <a:gd name="connsiteY4" fmla="*/ 418015 h 418015"/>
              <a:gd name="connsiteX5" fmla="*/ 449197 w 663106"/>
              <a:gd name="connsiteY5" fmla="*/ 388387 h 418015"/>
              <a:gd name="connsiteX6" fmla="*/ 531724 w 663106"/>
              <a:gd name="connsiteY6" fmla="*/ 336648 h 418015"/>
              <a:gd name="connsiteX7" fmla="*/ 323668 w 663106"/>
              <a:gd name="connsiteY7" fmla="*/ 121941 h 418015"/>
              <a:gd name="connsiteX8" fmla="*/ 67164 w 663106"/>
              <a:gd name="connsiteY8" fmla="*/ 180449 h 418015"/>
              <a:gd name="connsiteX9" fmla="*/ 0 w 663106"/>
              <a:gd name="connsiteY9" fmla="*/ 90867 h 418015"/>
              <a:gd name="connsiteX0" fmla="*/ 0 w 663106"/>
              <a:gd name="connsiteY0" fmla="*/ 90867 h 418015"/>
              <a:gd name="connsiteX1" fmla="*/ 375148 w 663106"/>
              <a:gd name="connsiteY1" fmla="*/ 21971 h 418015"/>
              <a:gd name="connsiteX2" fmla="*/ 619039 w 663106"/>
              <a:gd name="connsiteY2" fmla="*/ 284173 h 418015"/>
              <a:gd name="connsiteX3" fmla="*/ 663106 w 663106"/>
              <a:gd name="connsiteY3" fmla="*/ 242907 h 418015"/>
              <a:gd name="connsiteX4" fmla="*/ 650498 w 663106"/>
              <a:gd name="connsiteY4" fmla="*/ 418015 h 418015"/>
              <a:gd name="connsiteX5" fmla="*/ 449197 w 663106"/>
              <a:gd name="connsiteY5" fmla="*/ 388387 h 418015"/>
              <a:gd name="connsiteX6" fmla="*/ 531724 w 663106"/>
              <a:gd name="connsiteY6" fmla="*/ 336648 h 418015"/>
              <a:gd name="connsiteX7" fmla="*/ 323668 w 663106"/>
              <a:gd name="connsiteY7" fmla="*/ 121941 h 418015"/>
              <a:gd name="connsiteX8" fmla="*/ 67164 w 663106"/>
              <a:gd name="connsiteY8" fmla="*/ 180449 h 418015"/>
              <a:gd name="connsiteX9" fmla="*/ 0 w 663106"/>
              <a:gd name="connsiteY9" fmla="*/ 90867 h 418015"/>
              <a:gd name="connsiteX0" fmla="*/ 0 w 663106"/>
              <a:gd name="connsiteY0" fmla="*/ 90867 h 418015"/>
              <a:gd name="connsiteX1" fmla="*/ 375148 w 663106"/>
              <a:gd name="connsiteY1" fmla="*/ 21971 h 418015"/>
              <a:gd name="connsiteX2" fmla="*/ 619039 w 663106"/>
              <a:gd name="connsiteY2" fmla="*/ 284173 h 418015"/>
              <a:gd name="connsiteX3" fmla="*/ 663106 w 663106"/>
              <a:gd name="connsiteY3" fmla="*/ 242907 h 418015"/>
              <a:gd name="connsiteX4" fmla="*/ 650498 w 663106"/>
              <a:gd name="connsiteY4" fmla="*/ 418015 h 418015"/>
              <a:gd name="connsiteX5" fmla="*/ 449197 w 663106"/>
              <a:gd name="connsiteY5" fmla="*/ 388387 h 418015"/>
              <a:gd name="connsiteX6" fmla="*/ 531724 w 663106"/>
              <a:gd name="connsiteY6" fmla="*/ 336648 h 418015"/>
              <a:gd name="connsiteX7" fmla="*/ 323668 w 663106"/>
              <a:gd name="connsiteY7" fmla="*/ 121941 h 418015"/>
              <a:gd name="connsiteX8" fmla="*/ 67164 w 663106"/>
              <a:gd name="connsiteY8" fmla="*/ 180449 h 418015"/>
              <a:gd name="connsiteX9" fmla="*/ 0 w 663106"/>
              <a:gd name="connsiteY9" fmla="*/ 90867 h 418015"/>
              <a:gd name="connsiteX0" fmla="*/ 61403 w 595942"/>
              <a:gd name="connsiteY0" fmla="*/ 78162 h 417592"/>
              <a:gd name="connsiteX1" fmla="*/ 307984 w 595942"/>
              <a:gd name="connsiteY1" fmla="*/ 21548 h 417592"/>
              <a:gd name="connsiteX2" fmla="*/ 551875 w 595942"/>
              <a:gd name="connsiteY2" fmla="*/ 283750 h 417592"/>
              <a:gd name="connsiteX3" fmla="*/ 595942 w 595942"/>
              <a:gd name="connsiteY3" fmla="*/ 242484 h 417592"/>
              <a:gd name="connsiteX4" fmla="*/ 583334 w 595942"/>
              <a:gd name="connsiteY4" fmla="*/ 417592 h 417592"/>
              <a:gd name="connsiteX5" fmla="*/ 382033 w 595942"/>
              <a:gd name="connsiteY5" fmla="*/ 387964 h 417592"/>
              <a:gd name="connsiteX6" fmla="*/ 464560 w 595942"/>
              <a:gd name="connsiteY6" fmla="*/ 336225 h 417592"/>
              <a:gd name="connsiteX7" fmla="*/ 256504 w 595942"/>
              <a:gd name="connsiteY7" fmla="*/ 121518 h 417592"/>
              <a:gd name="connsiteX8" fmla="*/ 0 w 595942"/>
              <a:gd name="connsiteY8" fmla="*/ 180026 h 417592"/>
              <a:gd name="connsiteX9" fmla="*/ 61403 w 595942"/>
              <a:gd name="connsiteY9" fmla="*/ 78162 h 417592"/>
              <a:gd name="connsiteX0" fmla="*/ 0 w 534539"/>
              <a:gd name="connsiteY0" fmla="*/ 78162 h 417592"/>
              <a:gd name="connsiteX1" fmla="*/ 246581 w 534539"/>
              <a:gd name="connsiteY1" fmla="*/ 21548 h 417592"/>
              <a:gd name="connsiteX2" fmla="*/ 490472 w 534539"/>
              <a:gd name="connsiteY2" fmla="*/ 283750 h 417592"/>
              <a:gd name="connsiteX3" fmla="*/ 534539 w 534539"/>
              <a:gd name="connsiteY3" fmla="*/ 242484 h 417592"/>
              <a:gd name="connsiteX4" fmla="*/ 521931 w 534539"/>
              <a:gd name="connsiteY4" fmla="*/ 417592 h 417592"/>
              <a:gd name="connsiteX5" fmla="*/ 320630 w 534539"/>
              <a:gd name="connsiteY5" fmla="*/ 387964 h 417592"/>
              <a:gd name="connsiteX6" fmla="*/ 403157 w 534539"/>
              <a:gd name="connsiteY6" fmla="*/ 336225 h 417592"/>
              <a:gd name="connsiteX7" fmla="*/ 195101 w 534539"/>
              <a:gd name="connsiteY7" fmla="*/ 121518 h 417592"/>
              <a:gd name="connsiteX8" fmla="*/ 17366 w 534539"/>
              <a:gd name="connsiteY8" fmla="*/ 143594 h 417592"/>
              <a:gd name="connsiteX9" fmla="*/ 0 w 534539"/>
              <a:gd name="connsiteY9" fmla="*/ 78162 h 417592"/>
              <a:gd name="connsiteX0" fmla="*/ 0 w 534539"/>
              <a:gd name="connsiteY0" fmla="*/ 78162 h 417592"/>
              <a:gd name="connsiteX1" fmla="*/ 246581 w 534539"/>
              <a:gd name="connsiteY1" fmla="*/ 21548 h 417592"/>
              <a:gd name="connsiteX2" fmla="*/ 490472 w 534539"/>
              <a:gd name="connsiteY2" fmla="*/ 283750 h 417592"/>
              <a:gd name="connsiteX3" fmla="*/ 534539 w 534539"/>
              <a:gd name="connsiteY3" fmla="*/ 242484 h 417592"/>
              <a:gd name="connsiteX4" fmla="*/ 521931 w 534539"/>
              <a:gd name="connsiteY4" fmla="*/ 417592 h 417592"/>
              <a:gd name="connsiteX5" fmla="*/ 320630 w 534539"/>
              <a:gd name="connsiteY5" fmla="*/ 387964 h 417592"/>
              <a:gd name="connsiteX6" fmla="*/ 403157 w 534539"/>
              <a:gd name="connsiteY6" fmla="*/ 336225 h 417592"/>
              <a:gd name="connsiteX7" fmla="*/ 195101 w 534539"/>
              <a:gd name="connsiteY7" fmla="*/ 121518 h 417592"/>
              <a:gd name="connsiteX8" fmla="*/ 17366 w 534539"/>
              <a:gd name="connsiteY8" fmla="*/ 143594 h 417592"/>
              <a:gd name="connsiteX9" fmla="*/ 0 w 534539"/>
              <a:gd name="connsiteY9" fmla="*/ 78162 h 417592"/>
              <a:gd name="connsiteX0" fmla="*/ 0 w 534539"/>
              <a:gd name="connsiteY0" fmla="*/ 78162 h 417592"/>
              <a:gd name="connsiteX1" fmla="*/ 246581 w 534539"/>
              <a:gd name="connsiteY1" fmla="*/ 21548 h 417592"/>
              <a:gd name="connsiteX2" fmla="*/ 490472 w 534539"/>
              <a:gd name="connsiteY2" fmla="*/ 283750 h 417592"/>
              <a:gd name="connsiteX3" fmla="*/ 534539 w 534539"/>
              <a:gd name="connsiteY3" fmla="*/ 242484 h 417592"/>
              <a:gd name="connsiteX4" fmla="*/ 521931 w 534539"/>
              <a:gd name="connsiteY4" fmla="*/ 417592 h 417592"/>
              <a:gd name="connsiteX5" fmla="*/ 320630 w 534539"/>
              <a:gd name="connsiteY5" fmla="*/ 387964 h 417592"/>
              <a:gd name="connsiteX6" fmla="*/ 403157 w 534539"/>
              <a:gd name="connsiteY6" fmla="*/ 336225 h 417592"/>
              <a:gd name="connsiteX7" fmla="*/ 195101 w 534539"/>
              <a:gd name="connsiteY7" fmla="*/ 121518 h 417592"/>
              <a:gd name="connsiteX8" fmla="*/ 17366 w 534539"/>
              <a:gd name="connsiteY8" fmla="*/ 143594 h 417592"/>
              <a:gd name="connsiteX9" fmla="*/ 0 w 534539"/>
              <a:gd name="connsiteY9" fmla="*/ 78162 h 417592"/>
              <a:gd name="connsiteX0" fmla="*/ 0 w 527283"/>
              <a:gd name="connsiteY0" fmla="*/ 70295 h 423839"/>
              <a:gd name="connsiteX1" fmla="*/ 239325 w 527283"/>
              <a:gd name="connsiteY1" fmla="*/ 27795 h 423839"/>
              <a:gd name="connsiteX2" fmla="*/ 483216 w 527283"/>
              <a:gd name="connsiteY2" fmla="*/ 289997 h 423839"/>
              <a:gd name="connsiteX3" fmla="*/ 527283 w 527283"/>
              <a:gd name="connsiteY3" fmla="*/ 248731 h 423839"/>
              <a:gd name="connsiteX4" fmla="*/ 514675 w 527283"/>
              <a:gd name="connsiteY4" fmla="*/ 423839 h 423839"/>
              <a:gd name="connsiteX5" fmla="*/ 313374 w 527283"/>
              <a:gd name="connsiteY5" fmla="*/ 394211 h 423839"/>
              <a:gd name="connsiteX6" fmla="*/ 395901 w 527283"/>
              <a:gd name="connsiteY6" fmla="*/ 342472 h 423839"/>
              <a:gd name="connsiteX7" fmla="*/ 187845 w 527283"/>
              <a:gd name="connsiteY7" fmla="*/ 127765 h 423839"/>
              <a:gd name="connsiteX8" fmla="*/ 10110 w 527283"/>
              <a:gd name="connsiteY8" fmla="*/ 149841 h 423839"/>
              <a:gd name="connsiteX9" fmla="*/ 0 w 527283"/>
              <a:gd name="connsiteY9" fmla="*/ 70295 h 423839"/>
              <a:gd name="connsiteX0" fmla="*/ 0 w 527283"/>
              <a:gd name="connsiteY0" fmla="*/ 62818 h 416362"/>
              <a:gd name="connsiteX1" fmla="*/ 239325 w 527283"/>
              <a:gd name="connsiteY1" fmla="*/ 20318 h 416362"/>
              <a:gd name="connsiteX2" fmla="*/ 483216 w 527283"/>
              <a:gd name="connsiteY2" fmla="*/ 282520 h 416362"/>
              <a:gd name="connsiteX3" fmla="*/ 527283 w 527283"/>
              <a:gd name="connsiteY3" fmla="*/ 241254 h 416362"/>
              <a:gd name="connsiteX4" fmla="*/ 514675 w 527283"/>
              <a:gd name="connsiteY4" fmla="*/ 416362 h 416362"/>
              <a:gd name="connsiteX5" fmla="*/ 313374 w 527283"/>
              <a:gd name="connsiteY5" fmla="*/ 386734 h 416362"/>
              <a:gd name="connsiteX6" fmla="*/ 395901 w 527283"/>
              <a:gd name="connsiteY6" fmla="*/ 334995 h 416362"/>
              <a:gd name="connsiteX7" fmla="*/ 187845 w 527283"/>
              <a:gd name="connsiteY7" fmla="*/ 120288 h 416362"/>
              <a:gd name="connsiteX8" fmla="*/ 10110 w 527283"/>
              <a:gd name="connsiteY8" fmla="*/ 142364 h 416362"/>
              <a:gd name="connsiteX9" fmla="*/ 0 w 527283"/>
              <a:gd name="connsiteY9" fmla="*/ 62818 h 416362"/>
              <a:gd name="connsiteX0" fmla="*/ 0 w 520972"/>
              <a:gd name="connsiteY0" fmla="*/ 49699 h 427248"/>
              <a:gd name="connsiteX1" fmla="*/ 233014 w 520972"/>
              <a:gd name="connsiteY1" fmla="*/ 31204 h 427248"/>
              <a:gd name="connsiteX2" fmla="*/ 476905 w 520972"/>
              <a:gd name="connsiteY2" fmla="*/ 293406 h 427248"/>
              <a:gd name="connsiteX3" fmla="*/ 520972 w 520972"/>
              <a:gd name="connsiteY3" fmla="*/ 252140 h 427248"/>
              <a:gd name="connsiteX4" fmla="*/ 508364 w 520972"/>
              <a:gd name="connsiteY4" fmla="*/ 427248 h 427248"/>
              <a:gd name="connsiteX5" fmla="*/ 307063 w 520972"/>
              <a:gd name="connsiteY5" fmla="*/ 397620 h 427248"/>
              <a:gd name="connsiteX6" fmla="*/ 389590 w 520972"/>
              <a:gd name="connsiteY6" fmla="*/ 345881 h 427248"/>
              <a:gd name="connsiteX7" fmla="*/ 181534 w 520972"/>
              <a:gd name="connsiteY7" fmla="*/ 131174 h 427248"/>
              <a:gd name="connsiteX8" fmla="*/ 3799 w 520972"/>
              <a:gd name="connsiteY8" fmla="*/ 153250 h 427248"/>
              <a:gd name="connsiteX9" fmla="*/ 0 w 520972"/>
              <a:gd name="connsiteY9" fmla="*/ 49699 h 427248"/>
              <a:gd name="connsiteX0" fmla="*/ 0 w 520972"/>
              <a:gd name="connsiteY0" fmla="*/ 45225 h 422774"/>
              <a:gd name="connsiteX1" fmla="*/ 233014 w 520972"/>
              <a:gd name="connsiteY1" fmla="*/ 26730 h 422774"/>
              <a:gd name="connsiteX2" fmla="*/ 476905 w 520972"/>
              <a:gd name="connsiteY2" fmla="*/ 288932 h 422774"/>
              <a:gd name="connsiteX3" fmla="*/ 520972 w 520972"/>
              <a:gd name="connsiteY3" fmla="*/ 247666 h 422774"/>
              <a:gd name="connsiteX4" fmla="*/ 508364 w 520972"/>
              <a:gd name="connsiteY4" fmla="*/ 422774 h 422774"/>
              <a:gd name="connsiteX5" fmla="*/ 307063 w 520972"/>
              <a:gd name="connsiteY5" fmla="*/ 393146 h 422774"/>
              <a:gd name="connsiteX6" fmla="*/ 389590 w 520972"/>
              <a:gd name="connsiteY6" fmla="*/ 341407 h 422774"/>
              <a:gd name="connsiteX7" fmla="*/ 181534 w 520972"/>
              <a:gd name="connsiteY7" fmla="*/ 126700 h 422774"/>
              <a:gd name="connsiteX8" fmla="*/ 3799 w 520972"/>
              <a:gd name="connsiteY8" fmla="*/ 148776 h 422774"/>
              <a:gd name="connsiteX9" fmla="*/ 0 w 520972"/>
              <a:gd name="connsiteY9" fmla="*/ 45225 h 422774"/>
              <a:gd name="connsiteX0" fmla="*/ 0 w 520972"/>
              <a:gd name="connsiteY0" fmla="*/ 45225 h 422774"/>
              <a:gd name="connsiteX1" fmla="*/ 233014 w 520972"/>
              <a:gd name="connsiteY1" fmla="*/ 26730 h 422774"/>
              <a:gd name="connsiteX2" fmla="*/ 476905 w 520972"/>
              <a:gd name="connsiteY2" fmla="*/ 288932 h 422774"/>
              <a:gd name="connsiteX3" fmla="*/ 520972 w 520972"/>
              <a:gd name="connsiteY3" fmla="*/ 247666 h 422774"/>
              <a:gd name="connsiteX4" fmla="*/ 508364 w 520972"/>
              <a:gd name="connsiteY4" fmla="*/ 422774 h 422774"/>
              <a:gd name="connsiteX5" fmla="*/ 307063 w 520972"/>
              <a:gd name="connsiteY5" fmla="*/ 393146 h 422774"/>
              <a:gd name="connsiteX6" fmla="*/ 389590 w 520972"/>
              <a:gd name="connsiteY6" fmla="*/ 341407 h 422774"/>
              <a:gd name="connsiteX7" fmla="*/ 181534 w 520972"/>
              <a:gd name="connsiteY7" fmla="*/ 126700 h 422774"/>
              <a:gd name="connsiteX8" fmla="*/ 3799 w 520972"/>
              <a:gd name="connsiteY8" fmla="*/ 148776 h 422774"/>
              <a:gd name="connsiteX9" fmla="*/ 0 w 520972"/>
              <a:gd name="connsiteY9" fmla="*/ 45225 h 422774"/>
              <a:gd name="connsiteX0" fmla="*/ 0 w 520972"/>
              <a:gd name="connsiteY0" fmla="*/ 41613 h 419162"/>
              <a:gd name="connsiteX1" fmla="*/ 233014 w 520972"/>
              <a:gd name="connsiteY1" fmla="*/ 23118 h 419162"/>
              <a:gd name="connsiteX2" fmla="*/ 476905 w 520972"/>
              <a:gd name="connsiteY2" fmla="*/ 285320 h 419162"/>
              <a:gd name="connsiteX3" fmla="*/ 520972 w 520972"/>
              <a:gd name="connsiteY3" fmla="*/ 244054 h 419162"/>
              <a:gd name="connsiteX4" fmla="*/ 508364 w 520972"/>
              <a:gd name="connsiteY4" fmla="*/ 419162 h 419162"/>
              <a:gd name="connsiteX5" fmla="*/ 307063 w 520972"/>
              <a:gd name="connsiteY5" fmla="*/ 389534 h 419162"/>
              <a:gd name="connsiteX6" fmla="*/ 389590 w 520972"/>
              <a:gd name="connsiteY6" fmla="*/ 337795 h 419162"/>
              <a:gd name="connsiteX7" fmla="*/ 181534 w 520972"/>
              <a:gd name="connsiteY7" fmla="*/ 123088 h 419162"/>
              <a:gd name="connsiteX8" fmla="*/ 3799 w 520972"/>
              <a:gd name="connsiteY8" fmla="*/ 145164 h 419162"/>
              <a:gd name="connsiteX9" fmla="*/ 0 w 520972"/>
              <a:gd name="connsiteY9" fmla="*/ 41613 h 419162"/>
              <a:gd name="connsiteX0" fmla="*/ 0 w 520972"/>
              <a:gd name="connsiteY0" fmla="*/ 41613 h 419162"/>
              <a:gd name="connsiteX1" fmla="*/ 233014 w 520972"/>
              <a:gd name="connsiteY1" fmla="*/ 23118 h 419162"/>
              <a:gd name="connsiteX2" fmla="*/ 476905 w 520972"/>
              <a:gd name="connsiteY2" fmla="*/ 285320 h 419162"/>
              <a:gd name="connsiteX3" fmla="*/ 520972 w 520972"/>
              <a:gd name="connsiteY3" fmla="*/ 244054 h 419162"/>
              <a:gd name="connsiteX4" fmla="*/ 508364 w 520972"/>
              <a:gd name="connsiteY4" fmla="*/ 419162 h 419162"/>
              <a:gd name="connsiteX5" fmla="*/ 307063 w 520972"/>
              <a:gd name="connsiteY5" fmla="*/ 389534 h 419162"/>
              <a:gd name="connsiteX6" fmla="*/ 389590 w 520972"/>
              <a:gd name="connsiteY6" fmla="*/ 337795 h 419162"/>
              <a:gd name="connsiteX7" fmla="*/ 181534 w 520972"/>
              <a:gd name="connsiteY7" fmla="*/ 123088 h 419162"/>
              <a:gd name="connsiteX8" fmla="*/ 3799 w 520972"/>
              <a:gd name="connsiteY8" fmla="*/ 145164 h 419162"/>
              <a:gd name="connsiteX9" fmla="*/ 0 w 520972"/>
              <a:gd name="connsiteY9" fmla="*/ 41613 h 419162"/>
              <a:gd name="connsiteX0" fmla="*/ 0 w 520972"/>
              <a:gd name="connsiteY0" fmla="*/ 41613 h 419162"/>
              <a:gd name="connsiteX1" fmla="*/ 233014 w 520972"/>
              <a:gd name="connsiteY1" fmla="*/ 23118 h 419162"/>
              <a:gd name="connsiteX2" fmla="*/ 476905 w 520972"/>
              <a:gd name="connsiteY2" fmla="*/ 285320 h 419162"/>
              <a:gd name="connsiteX3" fmla="*/ 520972 w 520972"/>
              <a:gd name="connsiteY3" fmla="*/ 244054 h 419162"/>
              <a:gd name="connsiteX4" fmla="*/ 508364 w 520972"/>
              <a:gd name="connsiteY4" fmla="*/ 419162 h 419162"/>
              <a:gd name="connsiteX5" fmla="*/ 307063 w 520972"/>
              <a:gd name="connsiteY5" fmla="*/ 389534 h 419162"/>
              <a:gd name="connsiteX6" fmla="*/ 389590 w 520972"/>
              <a:gd name="connsiteY6" fmla="*/ 337795 h 419162"/>
              <a:gd name="connsiteX7" fmla="*/ 181534 w 520972"/>
              <a:gd name="connsiteY7" fmla="*/ 123088 h 419162"/>
              <a:gd name="connsiteX8" fmla="*/ 3799 w 520972"/>
              <a:gd name="connsiteY8" fmla="*/ 145164 h 419162"/>
              <a:gd name="connsiteX9" fmla="*/ 0 w 520972"/>
              <a:gd name="connsiteY9" fmla="*/ 41613 h 419162"/>
              <a:gd name="connsiteX0" fmla="*/ 0 w 520972"/>
              <a:gd name="connsiteY0" fmla="*/ 37652 h 415201"/>
              <a:gd name="connsiteX1" fmla="*/ 233014 w 520972"/>
              <a:gd name="connsiteY1" fmla="*/ 19157 h 415201"/>
              <a:gd name="connsiteX2" fmla="*/ 476905 w 520972"/>
              <a:gd name="connsiteY2" fmla="*/ 281359 h 415201"/>
              <a:gd name="connsiteX3" fmla="*/ 520972 w 520972"/>
              <a:gd name="connsiteY3" fmla="*/ 240093 h 415201"/>
              <a:gd name="connsiteX4" fmla="*/ 508364 w 520972"/>
              <a:gd name="connsiteY4" fmla="*/ 415201 h 415201"/>
              <a:gd name="connsiteX5" fmla="*/ 307063 w 520972"/>
              <a:gd name="connsiteY5" fmla="*/ 385573 h 415201"/>
              <a:gd name="connsiteX6" fmla="*/ 389590 w 520972"/>
              <a:gd name="connsiteY6" fmla="*/ 333834 h 415201"/>
              <a:gd name="connsiteX7" fmla="*/ 181534 w 520972"/>
              <a:gd name="connsiteY7" fmla="*/ 119127 h 415201"/>
              <a:gd name="connsiteX8" fmla="*/ 3799 w 520972"/>
              <a:gd name="connsiteY8" fmla="*/ 141203 h 415201"/>
              <a:gd name="connsiteX9" fmla="*/ 0 w 520972"/>
              <a:gd name="connsiteY9" fmla="*/ 37652 h 415201"/>
              <a:gd name="connsiteX0" fmla="*/ 0 w 520972"/>
              <a:gd name="connsiteY0" fmla="*/ 37652 h 415201"/>
              <a:gd name="connsiteX1" fmla="*/ 233014 w 520972"/>
              <a:gd name="connsiteY1" fmla="*/ 19157 h 415201"/>
              <a:gd name="connsiteX2" fmla="*/ 476905 w 520972"/>
              <a:gd name="connsiteY2" fmla="*/ 281359 h 415201"/>
              <a:gd name="connsiteX3" fmla="*/ 520972 w 520972"/>
              <a:gd name="connsiteY3" fmla="*/ 240093 h 415201"/>
              <a:gd name="connsiteX4" fmla="*/ 508364 w 520972"/>
              <a:gd name="connsiteY4" fmla="*/ 415201 h 415201"/>
              <a:gd name="connsiteX5" fmla="*/ 312928 w 520972"/>
              <a:gd name="connsiteY5" fmla="*/ 392928 h 415201"/>
              <a:gd name="connsiteX6" fmla="*/ 389590 w 520972"/>
              <a:gd name="connsiteY6" fmla="*/ 333834 h 415201"/>
              <a:gd name="connsiteX7" fmla="*/ 181534 w 520972"/>
              <a:gd name="connsiteY7" fmla="*/ 119127 h 415201"/>
              <a:gd name="connsiteX8" fmla="*/ 3799 w 520972"/>
              <a:gd name="connsiteY8" fmla="*/ 141203 h 415201"/>
              <a:gd name="connsiteX9" fmla="*/ 0 w 520972"/>
              <a:gd name="connsiteY9" fmla="*/ 37652 h 415201"/>
              <a:gd name="connsiteX0" fmla="*/ 0 w 520972"/>
              <a:gd name="connsiteY0" fmla="*/ 37652 h 412178"/>
              <a:gd name="connsiteX1" fmla="*/ 233014 w 520972"/>
              <a:gd name="connsiteY1" fmla="*/ 19157 h 412178"/>
              <a:gd name="connsiteX2" fmla="*/ 476905 w 520972"/>
              <a:gd name="connsiteY2" fmla="*/ 281359 h 412178"/>
              <a:gd name="connsiteX3" fmla="*/ 520972 w 520972"/>
              <a:gd name="connsiteY3" fmla="*/ 240093 h 412178"/>
              <a:gd name="connsiteX4" fmla="*/ 517079 w 520972"/>
              <a:gd name="connsiteY4" fmla="*/ 412178 h 412178"/>
              <a:gd name="connsiteX5" fmla="*/ 312928 w 520972"/>
              <a:gd name="connsiteY5" fmla="*/ 392928 h 412178"/>
              <a:gd name="connsiteX6" fmla="*/ 389590 w 520972"/>
              <a:gd name="connsiteY6" fmla="*/ 333834 h 412178"/>
              <a:gd name="connsiteX7" fmla="*/ 181534 w 520972"/>
              <a:gd name="connsiteY7" fmla="*/ 119127 h 412178"/>
              <a:gd name="connsiteX8" fmla="*/ 3799 w 520972"/>
              <a:gd name="connsiteY8" fmla="*/ 141203 h 412178"/>
              <a:gd name="connsiteX9" fmla="*/ 0 w 520972"/>
              <a:gd name="connsiteY9" fmla="*/ 37652 h 412178"/>
              <a:gd name="connsiteX0" fmla="*/ 0 w 520972"/>
              <a:gd name="connsiteY0" fmla="*/ 37652 h 412178"/>
              <a:gd name="connsiteX1" fmla="*/ 233014 w 520972"/>
              <a:gd name="connsiteY1" fmla="*/ 19157 h 412178"/>
              <a:gd name="connsiteX2" fmla="*/ 476905 w 520972"/>
              <a:gd name="connsiteY2" fmla="*/ 281359 h 412178"/>
              <a:gd name="connsiteX3" fmla="*/ 520972 w 520972"/>
              <a:gd name="connsiteY3" fmla="*/ 240093 h 412178"/>
              <a:gd name="connsiteX4" fmla="*/ 517079 w 520972"/>
              <a:gd name="connsiteY4" fmla="*/ 412178 h 412178"/>
              <a:gd name="connsiteX5" fmla="*/ 312928 w 520972"/>
              <a:gd name="connsiteY5" fmla="*/ 392928 h 412178"/>
              <a:gd name="connsiteX6" fmla="*/ 395566 w 520972"/>
              <a:gd name="connsiteY6" fmla="*/ 345431 h 412178"/>
              <a:gd name="connsiteX7" fmla="*/ 181534 w 520972"/>
              <a:gd name="connsiteY7" fmla="*/ 119127 h 412178"/>
              <a:gd name="connsiteX8" fmla="*/ 3799 w 520972"/>
              <a:gd name="connsiteY8" fmla="*/ 141203 h 412178"/>
              <a:gd name="connsiteX9" fmla="*/ 0 w 520972"/>
              <a:gd name="connsiteY9" fmla="*/ 37652 h 412178"/>
              <a:gd name="connsiteX0" fmla="*/ 0 w 520972"/>
              <a:gd name="connsiteY0" fmla="*/ 37652 h 412178"/>
              <a:gd name="connsiteX1" fmla="*/ 233014 w 520972"/>
              <a:gd name="connsiteY1" fmla="*/ 19157 h 412178"/>
              <a:gd name="connsiteX2" fmla="*/ 476905 w 520972"/>
              <a:gd name="connsiteY2" fmla="*/ 281359 h 412178"/>
              <a:gd name="connsiteX3" fmla="*/ 520972 w 520972"/>
              <a:gd name="connsiteY3" fmla="*/ 240093 h 412178"/>
              <a:gd name="connsiteX4" fmla="*/ 517079 w 520972"/>
              <a:gd name="connsiteY4" fmla="*/ 412178 h 412178"/>
              <a:gd name="connsiteX5" fmla="*/ 315951 w 520972"/>
              <a:gd name="connsiteY5" fmla="*/ 401643 h 412178"/>
              <a:gd name="connsiteX6" fmla="*/ 395566 w 520972"/>
              <a:gd name="connsiteY6" fmla="*/ 345431 h 412178"/>
              <a:gd name="connsiteX7" fmla="*/ 181534 w 520972"/>
              <a:gd name="connsiteY7" fmla="*/ 119127 h 412178"/>
              <a:gd name="connsiteX8" fmla="*/ 3799 w 520972"/>
              <a:gd name="connsiteY8" fmla="*/ 141203 h 412178"/>
              <a:gd name="connsiteX9" fmla="*/ 0 w 520972"/>
              <a:gd name="connsiteY9" fmla="*/ 37652 h 412178"/>
              <a:gd name="connsiteX0" fmla="*/ 0 w 520972"/>
              <a:gd name="connsiteY0" fmla="*/ 37652 h 412178"/>
              <a:gd name="connsiteX1" fmla="*/ 233014 w 520972"/>
              <a:gd name="connsiteY1" fmla="*/ 19157 h 412178"/>
              <a:gd name="connsiteX2" fmla="*/ 476905 w 520972"/>
              <a:gd name="connsiteY2" fmla="*/ 281359 h 412178"/>
              <a:gd name="connsiteX3" fmla="*/ 520972 w 520972"/>
              <a:gd name="connsiteY3" fmla="*/ 240093 h 412178"/>
              <a:gd name="connsiteX4" fmla="*/ 517079 w 520972"/>
              <a:gd name="connsiteY4" fmla="*/ 412178 h 412178"/>
              <a:gd name="connsiteX5" fmla="*/ 329965 w 520972"/>
              <a:gd name="connsiteY5" fmla="*/ 402639 h 412178"/>
              <a:gd name="connsiteX6" fmla="*/ 395566 w 520972"/>
              <a:gd name="connsiteY6" fmla="*/ 345431 h 412178"/>
              <a:gd name="connsiteX7" fmla="*/ 181534 w 520972"/>
              <a:gd name="connsiteY7" fmla="*/ 119127 h 412178"/>
              <a:gd name="connsiteX8" fmla="*/ 3799 w 520972"/>
              <a:gd name="connsiteY8" fmla="*/ 141203 h 412178"/>
              <a:gd name="connsiteX9" fmla="*/ 0 w 520972"/>
              <a:gd name="connsiteY9" fmla="*/ 37652 h 412178"/>
              <a:gd name="connsiteX0" fmla="*/ 0 w 534836"/>
              <a:gd name="connsiteY0" fmla="*/ 13527 h 485290"/>
              <a:gd name="connsiteX1" fmla="*/ 246878 w 534836"/>
              <a:gd name="connsiteY1" fmla="*/ 92269 h 485290"/>
              <a:gd name="connsiteX2" fmla="*/ 490769 w 534836"/>
              <a:gd name="connsiteY2" fmla="*/ 354471 h 485290"/>
              <a:gd name="connsiteX3" fmla="*/ 534836 w 534836"/>
              <a:gd name="connsiteY3" fmla="*/ 313205 h 485290"/>
              <a:gd name="connsiteX4" fmla="*/ 530943 w 534836"/>
              <a:gd name="connsiteY4" fmla="*/ 485290 h 485290"/>
              <a:gd name="connsiteX5" fmla="*/ 343829 w 534836"/>
              <a:gd name="connsiteY5" fmla="*/ 475751 h 485290"/>
              <a:gd name="connsiteX6" fmla="*/ 409430 w 534836"/>
              <a:gd name="connsiteY6" fmla="*/ 418543 h 485290"/>
              <a:gd name="connsiteX7" fmla="*/ 195398 w 534836"/>
              <a:gd name="connsiteY7" fmla="*/ 192239 h 485290"/>
              <a:gd name="connsiteX8" fmla="*/ 17663 w 534836"/>
              <a:gd name="connsiteY8" fmla="*/ 214315 h 485290"/>
              <a:gd name="connsiteX9" fmla="*/ 0 w 534836"/>
              <a:gd name="connsiteY9" fmla="*/ 13527 h 485290"/>
              <a:gd name="connsiteX0" fmla="*/ 0 w 534836"/>
              <a:gd name="connsiteY0" fmla="*/ 1184 h 472947"/>
              <a:gd name="connsiteX1" fmla="*/ 246878 w 534836"/>
              <a:gd name="connsiteY1" fmla="*/ 79926 h 472947"/>
              <a:gd name="connsiteX2" fmla="*/ 490769 w 534836"/>
              <a:gd name="connsiteY2" fmla="*/ 342128 h 472947"/>
              <a:gd name="connsiteX3" fmla="*/ 534836 w 534836"/>
              <a:gd name="connsiteY3" fmla="*/ 300862 h 472947"/>
              <a:gd name="connsiteX4" fmla="*/ 530943 w 534836"/>
              <a:gd name="connsiteY4" fmla="*/ 472947 h 472947"/>
              <a:gd name="connsiteX5" fmla="*/ 343829 w 534836"/>
              <a:gd name="connsiteY5" fmla="*/ 463408 h 472947"/>
              <a:gd name="connsiteX6" fmla="*/ 409430 w 534836"/>
              <a:gd name="connsiteY6" fmla="*/ 406200 h 472947"/>
              <a:gd name="connsiteX7" fmla="*/ 195398 w 534836"/>
              <a:gd name="connsiteY7" fmla="*/ 179896 h 472947"/>
              <a:gd name="connsiteX8" fmla="*/ 17663 w 534836"/>
              <a:gd name="connsiteY8" fmla="*/ 201972 h 472947"/>
              <a:gd name="connsiteX9" fmla="*/ 0 w 534836"/>
              <a:gd name="connsiteY9" fmla="*/ 1184 h 472947"/>
              <a:gd name="connsiteX0" fmla="*/ 0 w 534836"/>
              <a:gd name="connsiteY0" fmla="*/ 1184 h 472947"/>
              <a:gd name="connsiteX1" fmla="*/ 246878 w 534836"/>
              <a:gd name="connsiteY1" fmla="*/ 79926 h 472947"/>
              <a:gd name="connsiteX2" fmla="*/ 490769 w 534836"/>
              <a:gd name="connsiteY2" fmla="*/ 342128 h 472947"/>
              <a:gd name="connsiteX3" fmla="*/ 534836 w 534836"/>
              <a:gd name="connsiteY3" fmla="*/ 300862 h 472947"/>
              <a:gd name="connsiteX4" fmla="*/ 530943 w 534836"/>
              <a:gd name="connsiteY4" fmla="*/ 472947 h 472947"/>
              <a:gd name="connsiteX5" fmla="*/ 343829 w 534836"/>
              <a:gd name="connsiteY5" fmla="*/ 463408 h 472947"/>
              <a:gd name="connsiteX6" fmla="*/ 409430 w 534836"/>
              <a:gd name="connsiteY6" fmla="*/ 406200 h 472947"/>
              <a:gd name="connsiteX7" fmla="*/ 195398 w 534836"/>
              <a:gd name="connsiteY7" fmla="*/ 179896 h 472947"/>
              <a:gd name="connsiteX8" fmla="*/ 17663 w 534836"/>
              <a:gd name="connsiteY8" fmla="*/ 253451 h 472947"/>
              <a:gd name="connsiteX9" fmla="*/ 0 w 534836"/>
              <a:gd name="connsiteY9" fmla="*/ 1184 h 472947"/>
              <a:gd name="connsiteX0" fmla="*/ 0 w 534836"/>
              <a:gd name="connsiteY0" fmla="*/ 1184 h 472947"/>
              <a:gd name="connsiteX1" fmla="*/ 246878 w 534836"/>
              <a:gd name="connsiteY1" fmla="*/ 79926 h 472947"/>
              <a:gd name="connsiteX2" fmla="*/ 490769 w 534836"/>
              <a:gd name="connsiteY2" fmla="*/ 342128 h 472947"/>
              <a:gd name="connsiteX3" fmla="*/ 534836 w 534836"/>
              <a:gd name="connsiteY3" fmla="*/ 300862 h 472947"/>
              <a:gd name="connsiteX4" fmla="*/ 530943 w 534836"/>
              <a:gd name="connsiteY4" fmla="*/ 472947 h 472947"/>
              <a:gd name="connsiteX5" fmla="*/ 343829 w 534836"/>
              <a:gd name="connsiteY5" fmla="*/ 463408 h 472947"/>
              <a:gd name="connsiteX6" fmla="*/ 409430 w 534836"/>
              <a:gd name="connsiteY6" fmla="*/ 406200 h 472947"/>
              <a:gd name="connsiteX7" fmla="*/ 202329 w 534836"/>
              <a:gd name="connsiteY7" fmla="*/ 219935 h 472947"/>
              <a:gd name="connsiteX8" fmla="*/ 17663 w 534836"/>
              <a:gd name="connsiteY8" fmla="*/ 253451 h 472947"/>
              <a:gd name="connsiteX9" fmla="*/ 0 w 534836"/>
              <a:gd name="connsiteY9" fmla="*/ 1184 h 472947"/>
              <a:gd name="connsiteX0" fmla="*/ 0 w 534836"/>
              <a:gd name="connsiteY0" fmla="*/ 1184 h 472947"/>
              <a:gd name="connsiteX1" fmla="*/ 246878 w 534836"/>
              <a:gd name="connsiteY1" fmla="*/ 79926 h 472947"/>
              <a:gd name="connsiteX2" fmla="*/ 490769 w 534836"/>
              <a:gd name="connsiteY2" fmla="*/ 342128 h 472947"/>
              <a:gd name="connsiteX3" fmla="*/ 534836 w 534836"/>
              <a:gd name="connsiteY3" fmla="*/ 300862 h 472947"/>
              <a:gd name="connsiteX4" fmla="*/ 530943 w 534836"/>
              <a:gd name="connsiteY4" fmla="*/ 472947 h 472947"/>
              <a:gd name="connsiteX5" fmla="*/ 343829 w 534836"/>
              <a:gd name="connsiteY5" fmla="*/ 463408 h 472947"/>
              <a:gd name="connsiteX6" fmla="*/ 409430 w 534836"/>
              <a:gd name="connsiteY6" fmla="*/ 406200 h 472947"/>
              <a:gd name="connsiteX7" fmla="*/ 202329 w 534836"/>
              <a:gd name="connsiteY7" fmla="*/ 219935 h 472947"/>
              <a:gd name="connsiteX8" fmla="*/ 17663 w 534836"/>
              <a:gd name="connsiteY8" fmla="*/ 253451 h 472947"/>
              <a:gd name="connsiteX9" fmla="*/ 0 w 534836"/>
              <a:gd name="connsiteY9" fmla="*/ 1184 h 472947"/>
              <a:gd name="connsiteX0" fmla="*/ 2102 w 536938"/>
              <a:gd name="connsiteY0" fmla="*/ 1184 h 472947"/>
              <a:gd name="connsiteX1" fmla="*/ 248980 w 536938"/>
              <a:gd name="connsiteY1" fmla="*/ 79926 h 472947"/>
              <a:gd name="connsiteX2" fmla="*/ 492871 w 536938"/>
              <a:gd name="connsiteY2" fmla="*/ 342128 h 472947"/>
              <a:gd name="connsiteX3" fmla="*/ 536938 w 536938"/>
              <a:gd name="connsiteY3" fmla="*/ 300862 h 472947"/>
              <a:gd name="connsiteX4" fmla="*/ 533045 w 536938"/>
              <a:gd name="connsiteY4" fmla="*/ 472947 h 472947"/>
              <a:gd name="connsiteX5" fmla="*/ 345931 w 536938"/>
              <a:gd name="connsiteY5" fmla="*/ 463408 h 472947"/>
              <a:gd name="connsiteX6" fmla="*/ 411532 w 536938"/>
              <a:gd name="connsiteY6" fmla="*/ 406200 h 472947"/>
              <a:gd name="connsiteX7" fmla="*/ 204431 w 536938"/>
              <a:gd name="connsiteY7" fmla="*/ 219935 h 472947"/>
              <a:gd name="connsiteX8" fmla="*/ 1649 w 536938"/>
              <a:gd name="connsiteY8" fmla="*/ 253451 h 472947"/>
              <a:gd name="connsiteX9" fmla="*/ 2102 w 536938"/>
              <a:gd name="connsiteY9" fmla="*/ 1184 h 472947"/>
              <a:gd name="connsiteX0" fmla="*/ 0 w 539777"/>
              <a:gd name="connsiteY0" fmla="*/ 1124 h 475314"/>
              <a:gd name="connsiteX1" fmla="*/ 251819 w 539777"/>
              <a:gd name="connsiteY1" fmla="*/ 82293 h 475314"/>
              <a:gd name="connsiteX2" fmla="*/ 495710 w 539777"/>
              <a:gd name="connsiteY2" fmla="*/ 344495 h 475314"/>
              <a:gd name="connsiteX3" fmla="*/ 539777 w 539777"/>
              <a:gd name="connsiteY3" fmla="*/ 303229 h 475314"/>
              <a:gd name="connsiteX4" fmla="*/ 535884 w 539777"/>
              <a:gd name="connsiteY4" fmla="*/ 475314 h 475314"/>
              <a:gd name="connsiteX5" fmla="*/ 348770 w 539777"/>
              <a:gd name="connsiteY5" fmla="*/ 465775 h 475314"/>
              <a:gd name="connsiteX6" fmla="*/ 414371 w 539777"/>
              <a:gd name="connsiteY6" fmla="*/ 408567 h 475314"/>
              <a:gd name="connsiteX7" fmla="*/ 207270 w 539777"/>
              <a:gd name="connsiteY7" fmla="*/ 222302 h 475314"/>
              <a:gd name="connsiteX8" fmla="*/ 4488 w 539777"/>
              <a:gd name="connsiteY8" fmla="*/ 255818 h 475314"/>
              <a:gd name="connsiteX9" fmla="*/ 0 w 539777"/>
              <a:gd name="connsiteY9" fmla="*/ 1124 h 475314"/>
              <a:gd name="connsiteX0" fmla="*/ 456 w 540233"/>
              <a:gd name="connsiteY0" fmla="*/ 1124 h 475314"/>
              <a:gd name="connsiteX1" fmla="*/ 252275 w 540233"/>
              <a:gd name="connsiteY1" fmla="*/ 82293 h 475314"/>
              <a:gd name="connsiteX2" fmla="*/ 496166 w 540233"/>
              <a:gd name="connsiteY2" fmla="*/ 344495 h 475314"/>
              <a:gd name="connsiteX3" fmla="*/ 540233 w 540233"/>
              <a:gd name="connsiteY3" fmla="*/ 303229 h 475314"/>
              <a:gd name="connsiteX4" fmla="*/ 536340 w 540233"/>
              <a:gd name="connsiteY4" fmla="*/ 475314 h 475314"/>
              <a:gd name="connsiteX5" fmla="*/ 349226 w 540233"/>
              <a:gd name="connsiteY5" fmla="*/ 465775 h 475314"/>
              <a:gd name="connsiteX6" fmla="*/ 414827 w 540233"/>
              <a:gd name="connsiteY6" fmla="*/ 408567 h 475314"/>
              <a:gd name="connsiteX7" fmla="*/ 207726 w 540233"/>
              <a:gd name="connsiteY7" fmla="*/ 222302 h 475314"/>
              <a:gd name="connsiteX8" fmla="*/ 4944 w 540233"/>
              <a:gd name="connsiteY8" fmla="*/ 255818 h 475314"/>
              <a:gd name="connsiteX9" fmla="*/ 456 w 540233"/>
              <a:gd name="connsiteY9" fmla="*/ 1124 h 475314"/>
              <a:gd name="connsiteX0" fmla="*/ 116 w 539893"/>
              <a:gd name="connsiteY0" fmla="*/ 1124 h 475314"/>
              <a:gd name="connsiteX1" fmla="*/ 251935 w 539893"/>
              <a:gd name="connsiteY1" fmla="*/ 82293 h 475314"/>
              <a:gd name="connsiteX2" fmla="*/ 495826 w 539893"/>
              <a:gd name="connsiteY2" fmla="*/ 344495 h 475314"/>
              <a:gd name="connsiteX3" fmla="*/ 539893 w 539893"/>
              <a:gd name="connsiteY3" fmla="*/ 303229 h 475314"/>
              <a:gd name="connsiteX4" fmla="*/ 536000 w 539893"/>
              <a:gd name="connsiteY4" fmla="*/ 475314 h 475314"/>
              <a:gd name="connsiteX5" fmla="*/ 348886 w 539893"/>
              <a:gd name="connsiteY5" fmla="*/ 465775 h 475314"/>
              <a:gd name="connsiteX6" fmla="*/ 414487 w 539893"/>
              <a:gd name="connsiteY6" fmla="*/ 408567 h 475314"/>
              <a:gd name="connsiteX7" fmla="*/ 207386 w 539893"/>
              <a:gd name="connsiteY7" fmla="*/ 222302 h 475314"/>
              <a:gd name="connsiteX8" fmla="*/ 4604 w 539893"/>
              <a:gd name="connsiteY8" fmla="*/ 255818 h 475314"/>
              <a:gd name="connsiteX9" fmla="*/ 116 w 539893"/>
              <a:gd name="connsiteY9" fmla="*/ 1124 h 475314"/>
              <a:gd name="connsiteX0" fmla="*/ 1643 w 541420"/>
              <a:gd name="connsiteY0" fmla="*/ 1124 h 475314"/>
              <a:gd name="connsiteX1" fmla="*/ 253462 w 541420"/>
              <a:gd name="connsiteY1" fmla="*/ 82293 h 475314"/>
              <a:gd name="connsiteX2" fmla="*/ 497353 w 541420"/>
              <a:gd name="connsiteY2" fmla="*/ 344495 h 475314"/>
              <a:gd name="connsiteX3" fmla="*/ 541420 w 541420"/>
              <a:gd name="connsiteY3" fmla="*/ 303229 h 475314"/>
              <a:gd name="connsiteX4" fmla="*/ 537527 w 541420"/>
              <a:gd name="connsiteY4" fmla="*/ 475314 h 475314"/>
              <a:gd name="connsiteX5" fmla="*/ 350413 w 541420"/>
              <a:gd name="connsiteY5" fmla="*/ 465775 h 475314"/>
              <a:gd name="connsiteX6" fmla="*/ 416014 w 541420"/>
              <a:gd name="connsiteY6" fmla="*/ 408567 h 475314"/>
              <a:gd name="connsiteX7" fmla="*/ 208913 w 541420"/>
              <a:gd name="connsiteY7" fmla="*/ 222302 h 475314"/>
              <a:gd name="connsiteX8" fmla="*/ 1191 w 541420"/>
              <a:gd name="connsiteY8" fmla="*/ 250962 h 475314"/>
              <a:gd name="connsiteX9" fmla="*/ 1643 w 541420"/>
              <a:gd name="connsiteY9" fmla="*/ 1124 h 475314"/>
              <a:gd name="connsiteX0" fmla="*/ 364 w 542612"/>
              <a:gd name="connsiteY0" fmla="*/ 1097 h 476501"/>
              <a:gd name="connsiteX1" fmla="*/ 254654 w 542612"/>
              <a:gd name="connsiteY1" fmla="*/ 83480 h 476501"/>
              <a:gd name="connsiteX2" fmla="*/ 498545 w 542612"/>
              <a:gd name="connsiteY2" fmla="*/ 345682 h 476501"/>
              <a:gd name="connsiteX3" fmla="*/ 542612 w 542612"/>
              <a:gd name="connsiteY3" fmla="*/ 304416 h 476501"/>
              <a:gd name="connsiteX4" fmla="*/ 538719 w 542612"/>
              <a:gd name="connsiteY4" fmla="*/ 476501 h 476501"/>
              <a:gd name="connsiteX5" fmla="*/ 351605 w 542612"/>
              <a:gd name="connsiteY5" fmla="*/ 466962 h 476501"/>
              <a:gd name="connsiteX6" fmla="*/ 417206 w 542612"/>
              <a:gd name="connsiteY6" fmla="*/ 409754 h 476501"/>
              <a:gd name="connsiteX7" fmla="*/ 210105 w 542612"/>
              <a:gd name="connsiteY7" fmla="*/ 223489 h 476501"/>
              <a:gd name="connsiteX8" fmla="*/ 2383 w 542612"/>
              <a:gd name="connsiteY8" fmla="*/ 252149 h 476501"/>
              <a:gd name="connsiteX9" fmla="*/ 364 w 542612"/>
              <a:gd name="connsiteY9" fmla="*/ 1097 h 476501"/>
              <a:gd name="connsiteX0" fmla="*/ 1643 w 541421"/>
              <a:gd name="connsiteY0" fmla="*/ 1046 h 478876"/>
              <a:gd name="connsiteX1" fmla="*/ 253463 w 541421"/>
              <a:gd name="connsiteY1" fmla="*/ 85855 h 478876"/>
              <a:gd name="connsiteX2" fmla="*/ 497354 w 541421"/>
              <a:gd name="connsiteY2" fmla="*/ 348057 h 478876"/>
              <a:gd name="connsiteX3" fmla="*/ 541421 w 541421"/>
              <a:gd name="connsiteY3" fmla="*/ 306791 h 478876"/>
              <a:gd name="connsiteX4" fmla="*/ 537528 w 541421"/>
              <a:gd name="connsiteY4" fmla="*/ 478876 h 478876"/>
              <a:gd name="connsiteX5" fmla="*/ 350414 w 541421"/>
              <a:gd name="connsiteY5" fmla="*/ 469337 h 478876"/>
              <a:gd name="connsiteX6" fmla="*/ 416015 w 541421"/>
              <a:gd name="connsiteY6" fmla="*/ 412129 h 478876"/>
              <a:gd name="connsiteX7" fmla="*/ 208914 w 541421"/>
              <a:gd name="connsiteY7" fmla="*/ 225864 h 478876"/>
              <a:gd name="connsiteX8" fmla="*/ 1192 w 541421"/>
              <a:gd name="connsiteY8" fmla="*/ 254524 h 478876"/>
              <a:gd name="connsiteX9" fmla="*/ 1643 w 541421"/>
              <a:gd name="connsiteY9" fmla="*/ 1046 h 478876"/>
              <a:gd name="connsiteX0" fmla="*/ 1643 w 541421"/>
              <a:gd name="connsiteY0" fmla="*/ 1046 h 478876"/>
              <a:gd name="connsiteX1" fmla="*/ 253463 w 541421"/>
              <a:gd name="connsiteY1" fmla="*/ 85855 h 478876"/>
              <a:gd name="connsiteX2" fmla="*/ 497354 w 541421"/>
              <a:gd name="connsiteY2" fmla="*/ 348057 h 478876"/>
              <a:gd name="connsiteX3" fmla="*/ 541421 w 541421"/>
              <a:gd name="connsiteY3" fmla="*/ 306791 h 478876"/>
              <a:gd name="connsiteX4" fmla="*/ 537528 w 541421"/>
              <a:gd name="connsiteY4" fmla="*/ 478876 h 478876"/>
              <a:gd name="connsiteX5" fmla="*/ 350414 w 541421"/>
              <a:gd name="connsiteY5" fmla="*/ 469337 h 478876"/>
              <a:gd name="connsiteX6" fmla="*/ 416015 w 541421"/>
              <a:gd name="connsiteY6" fmla="*/ 412129 h 478876"/>
              <a:gd name="connsiteX7" fmla="*/ 208091 w 541421"/>
              <a:gd name="connsiteY7" fmla="*/ 200371 h 478876"/>
              <a:gd name="connsiteX8" fmla="*/ 1192 w 541421"/>
              <a:gd name="connsiteY8" fmla="*/ 254524 h 478876"/>
              <a:gd name="connsiteX9" fmla="*/ 1643 w 541421"/>
              <a:gd name="connsiteY9" fmla="*/ 1046 h 478876"/>
              <a:gd name="connsiteX0" fmla="*/ 1643 w 541421"/>
              <a:gd name="connsiteY0" fmla="*/ 1046 h 478876"/>
              <a:gd name="connsiteX1" fmla="*/ 253463 w 541421"/>
              <a:gd name="connsiteY1" fmla="*/ 85855 h 478876"/>
              <a:gd name="connsiteX2" fmla="*/ 497354 w 541421"/>
              <a:gd name="connsiteY2" fmla="*/ 348057 h 478876"/>
              <a:gd name="connsiteX3" fmla="*/ 541421 w 541421"/>
              <a:gd name="connsiteY3" fmla="*/ 306791 h 478876"/>
              <a:gd name="connsiteX4" fmla="*/ 537528 w 541421"/>
              <a:gd name="connsiteY4" fmla="*/ 478876 h 478876"/>
              <a:gd name="connsiteX5" fmla="*/ 350414 w 541421"/>
              <a:gd name="connsiteY5" fmla="*/ 469337 h 478876"/>
              <a:gd name="connsiteX6" fmla="*/ 416015 w 541421"/>
              <a:gd name="connsiteY6" fmla="*/ 412129 h 478876"/>
              <a:gd name="connsiteX7" fmla="*/ 208091 w 541421"/>
              <a:gd name="connsiteY7" fmla="*/ 200371 h 478876"/>
              <a:gd name="connsiteX8" fmla="*/ 1192 w 541421"/>
              <a:gd name="connsiteY8" fmla="*/ 254524 h 478876"/>
              <a:gd name="connsiteX9" fmla="*/ 1643 w 541421"/>
              <a:gd name="connsiteY9" fmla="*/ 1046 h 478876"/>
              <a:gd name="connsiteX0" fmla="*/ 1643 w 541421"/>
              <a:gd name="connsiteY0" fmla="*/ 1046 h 478876"/>
              <a:gd name="connsiteX1" fmla="*/ 253463 w 541421"/>
              <a:gd name="connsiteY1" fmla="*/ 85855 h 478876"/>
              <a:gd name="connsiteX2" fmla="*/ 497354 w 541421"/>
              <a:gd name="connsiteY2" fmla="*/ 348057 h 478876"/>
              <a:gd name="connsiteX3" fmla="*/ 541421 w 541421"/>
              <a:gd name="connsiteY3" fmla="*/ 306791 h 478876"/>
              <a:gd name="connsiteX4" fmla="*/ 537528 w 541421"/>
              <a:gd name="connsiteY4" fmla="*/ 478876 h 478876"/>
              <a:gd name="connsiteX5" fmla="*/ 350414 w 541421"/>
              <a:gd name="connsiteY5" fmla="*/ 469337 h 478876"/>
              <a:gd name="connsiteX6" fmla="*/ 416015 w 541421"/>
              <a:gd name="connsiteY6" fmla="*/ 412129 h 478876"/>
              <a:gd name="connsiteX7" fmla="*/ 208091 w 541421"/>
              <a:gd name="connsiteY7" fmla="*/ 200371 h 478876"/>
              <a:gd name="connsiteX8" fmla="*/ 1192 w 541421"/>
              <a:gd name="connsiteY8" fmla="*/ 254524 h 478876"/>
              <a:gd name="connsiteX9" fmla="*/ 1643 w 541421"/>
              <a:gd name="connsiteY9" fmla="*/ 1046 h 478876"/>
              <a:gd name="connsiteX0" fmla="*/ 1643 w 541421"/>
              <a:gd name="connsiteY0" fmla="*/ 1213 h 479043"/>
              <a:gd name="connsiteX1" fmla="*/ 257580 w 541421"/>
              <a:gd name="connsiteY1" fmla="*/ 79953 h 479043"/>
              <a:gd name="connsiteX2" fmla="*/ 497354 w 541421"/>
              <a:gd name="connsiteY2" fmla="*/ 348224 h 479043"/>
              <a:gd name="connsiteX3" fmla="*/ 541421 w 541421"/>
              <a:gd name="connsiteY3" fmla="*/ 306958 h 479043"/>
              <a:gd name="connsiteX4" fmla="*/ 537528 w 541421"/>
              <a:gd name="connsiteY4" fmla="*/ 479043 h 479043"/>
              <a:gd name="connsiteX5" fmla="*/ 350414 w 541421"/>
              <a:gd name="connsiteY5" fmla="*/ 469504 h 479043"/>
              <a:gd name="connsiteX6" fmla="*/ 416015 w 541421"/>
              <a:gd name="connsiteY6" fmla="*/ 412296 h 479043"/>
              <a:gd name="connsiteX7" fmla="*/ 208091 w 541421"/>
              <a:gd name="connsiteY7" fmla="*/ 200538 h 479043"/>
              <a:gd name="connsiteX8" fmla="*/ 1192 w 541421"/>
              <a:gd name="connsiteY8" fmla="*/ 254691 h 479043"/>
              <a:gd name="connsiteX9" fmla="*/ 1643 w 541421"/>
              <a:gd name="connsiteY9" fmla="*/ 1213 h 479043"/>
              <a:gd name="connsiteX0" fmla="*/ 1643 w 541421"/>
              <a:gd name="connsiteY0" fmla="*/ 1530 h 479360"/>
              <a:gd name="connsiteX1" fmla="*/ 257580 w 541421"/>
              <a:gd name="connsiteY1" fmla="*/ 80270 h 479360"/>
              <a:gd name="connsiteX2" fmla="*/ 497354 w 541421"/>
              <a:gd name="connsiteY2" fmla="*/ 348541 h 479360"/>
              <a:gd name="connsiteX3" fmla="*/ 541421 w 541421"/>
              <a:gd name="connsiteY3" fmla="*/ 307275 h 479360"/>
              <a:gd name="connsiteX4" fmla="*/ 537528 w 541421"/>
              <a:gd name="connsiteY4" fmla="*/ 479360 h 479360"/>
              <a:gd name="connsiteX5" fmla="*/ 350414 w 541421"/>
              <a:gd name="connsiteY5" fmla="*/ 469821 h 479360"/>
              <a:gd name="connsiteX6" fmla="*/ 416015 w 541421"/>
              <a:gd name="connsiteY6" fmla="*/ 412613 h 479360"/>
              <a:gd name="connsiteX7" fmla="*/ 208091 w 541421"/>
              <a:gd name="connsiteY7" fmla="*/ 200855 h 479360"/>
              <a:gd name="connsiteX8" fmla="*/ 1192 w 541421"/>
              <a:gd name="connsiteY8" fmla="*/ 255008 h 479360"/>
              <a:gd name="connsiteX9" fmla="*/ 1643 w 541421"/>
              <a:gd name="connsiteY9" fmla="*/ 1530 h 479360"/>
              <a:gd name="connsiteX0" fmla="*/ 1643 w 541421"/>
              <a:gd name="connsiteY0" fmla="*/ 1052 h 478882"/>
              <a:gd name="connsiteX1" fmla="*/ 257580 w 541421"/>
              <a:gd name="connsiteY1" fmla="*/ 79792 h 478882"/>
              <a:gd name="connsiteX2" fmla="*/ 497354 w 541421"/>
              <a:gd name="connsiteY2" fmla="*/ 348063 h 478882"/>
              <a:gd name="connsiteX3" fmla="*/ 541421 w 541421"/>
              <a:gd name="connsiteY3" fmla="*/ 306797 h 478882"/>
              <a:gd name="connsiteX4" fmla="*/ 537528 w 541421"/>
              <a:gd name="connsiteY4" fmla="*/ 478882 h 478882"/>
              <a:gd name="connsiteX5" fmla="*/ 350414 w 541421"/>
              <a:gd name="connsiteY5" fmla="*/ 469343 h 478882"/>
              <a:gd name="connsiteX6" fmla="*/ 416015 w 541421"/>
              <a:gd name="connsiteY6" fmla="*/ 412135 h 478882"/>
              <a:gd name="connsiteX7" fmla="*/ 208091 w 541421"/>
              <a:gd name="connsiteY7" fmla="*/ 200377 h 478882"/>
              <a:gd name="connsiteX8" fmla="*/ 1192 w 541421"/>
              <a:gd name="connsiteY8" fmla="*/ 254530 h 478882"/>
              <a:gd name="connsiteX9" fmla="*/ 1643 w 541421"/>
              <a:gd name="connsiteY9" fmla="*/ 1052 h 478882"/>
              <a:gd name="connsiteX0" fmla="*/ 1643 w 541421"/>
              <a:gd name="connsiteY0" fmla="*/ 688 h 478518"/>
              <a:gd name="connsiteX1" fmla="*/ 257580 w 541421"/>
              <a:gd name="connsiteY1" fmla="*/ 79428 h 478518"/>
              <a:gd name="connsiteX2" fmla="*/ 497354 w 541421"/>
              <a:gd name="connsiteY2" fmla="*/ 347699 h 478518"/>
              <a:gd name="connsiteX3" fmla="*/ 541421 w 541421"/>
              <a:gd name="connsiteY3" fmla="*/ 306433 h 478518"/>
              <a:gd name="connsiteX4" fmla="*/ 537528 w 541421"/>
              <a:gd name="connsiteY4" fmla="*/ 478518 h 478518"/>
              <a:gd name="connsiteX5" fmla="*/ 350414 w 541421"/>
              <a:gd name="connsiteY5" fmla="*/ 468979 h 478518"/>
              <a:gd name="connsiteX6" fmla="*/ 416015 w 541421"/>
              <a:gd name="connsiteY6" fmla="*/ 411771 h 478518"/>
              <a:gd name="connsiteX7" fmla="*/ 208091 w 541421"/>
              <a:gd name="connsiteY7" fmla="*/ 200013 h 478518"/>
              <a:gd name="connsiteX8" fmla="*/ 1192 w 541421"/>
              <a:gd name="connsiteY8" fmla="*/ 254166 h 478518"/>
              <a:gd name="connsiteX9" fmla="*/ 1643 w 541421"/>
              <a:gd name="connsiteY9" fmla="*/ 688 h 478518"/>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350414 w 541421"/>
              <a:gd name="connsiteY5" fmla="*/ 468967 h 478506"/>
              <a:gd name="connsiteX6" fmla="*/ 416015 w 541421"/>
              <a:gd name="connsiteY6" fmla="*/ 411759 h 478506"/>
              <a:gd name="connsiteX7" fmla="*/ 208091 w 541421"/>
              <a:gd name="connsiteY7" fmla="*/ 200001 h 478506"/>
              <a:gd name="connsiteX8" fmla="*/ 1192 w 541421"/>
              <a:gd name="connsiteY8" fmla="*/ 254154 h 478506"/>
              <a:gd name="connsiteX9" fmla="*/ 1643 w 541421"/>
              <a:gd name="connsiteY9"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380881 w 541421"/>
              <a:gd name="connsiteY5" fmla="*/ 471397 h 478506"/>
              <a:gd name="connsiteX6" fmla="*/ 416015 w 541421"/>
              <a:gd name="connsiteY6" fmla="*/ 411759 h 478506"/>
              <a:gd name="connsiteX7" fmla="*/ 208091 w 541421"/>
              <a:gd name="connsiteY7" fmla="*/ 200001 h 478506"/>
              <a:gd name="connsiteX8" fmla="*/ 1192 w 541421"/>
              <a:gd name="connsiteY8" fmla="*/ 254154 h 478506"/>
              <a:gd name="connsiteX9" fmla="*/ 1643 w 541421"/>
              <a:gd name="connsiteY9"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380881 w 541421"/>
              <a:gd name="connsiteY5" fmla="*/ 471397 h 478506"/>
              <a:gd name="connsiteX6" fmla="*/ 444835 w 541421"/>
              <a:gd name="connsiteY6" fmla="*/ 428756 h 478506"/>
              <a:gd name="connsiteX7" fmla="*/ 208091 w 541421"/>
              <a:gd name="connsiteY7" fmla="*/ 200001 h 478506"/>
              <a:gd name="connsiteX8" fmla="*/ 1192 w 541421"/>
              <a:gd name="connsiteY8" fmla="*/ 254154 h 478506"/>
              <a:gd name="connsiteX9" fmla="*/ 1643 w 541421"/>
              <a:gd name="connsiteY9"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380881 w 541421"/>
              <a:gd name="connsiteY5" fmla="*/ 471397 h 478506"/>
              <a:gd name="connsiteX6" fmla="*/ 454716 w 541421"/>
              <a:gd name="connsiteY6" fmla="*/ 412975 h 478506"/>
              <a:gd name="connsiteX7" fmla="*/ 208091 w 541421"/>
              <a:gd name="connsiteY7" fmla="*/ 200001 h 478506"/>
              <a:gd name="connsiteX8" fmla="*/ 1192 w 541421"/>
              <a:gd name="connsiteY8" fmla="*/ 254154 h 478506"/>
              <a:gd name="connsiteX9" fmla="*/ 1643 w 541421"/>
              <a:gd name="connsiteY9"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380881 w 541421"/>
              <a:gd name="connsiteY5" fmla="*/ 471397 h 478506"/>
              <a:gd name="connsiteX6" fmla="*/ 419698 w 541421"/>
              <a:gd name="connsiteY6" fmla="*/ 450570 h 478506"/>
              <a:gd name="connsiteX7" fmla="*/ 454716 w 541421"/>
              <a:gd name="connsiteY7" fmla="*/ 412975 h 478506"/>
              <a:gd name="connsiteX8" fmla="*/ 208091 w 541421"/>
              <a:gd name="connsiteY8" fmla="*/ 200001 h 478506"/>
              <a:gd name="connsiteX9" fmla="*/ 1192 w 541421"/>
              <a:gd name="connsiteY9" fmla="*/ 254154 h 478506"/>
              <a:gd name="connsiteX10" fmla="*/ 1643 w 541421"/>
              <a:gd name="connsiteY10"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408878 w 541421"/>
              <a:gd name="connsiteY5" fmla="*/ 462900 h 478506"/>
              <a:gd name="connsiteX6" fmla="*/ 419698 w 541421"/>
              <a:gd name="connsiteY6" fmla="*/ 450570 h 478506"/>
              <a:gd name="connsiteX7" fmla="*/ 454716 w 541421"/>
              <a:gd name="connsiteY7" fmla="*/ 412975 h 478506"/>
              <a:gd name="connsiteX8" fmla="*/ 208091 w 541421"/>
              <a:gd name="connsiteY8" fmla="*/ 200001 h 478506"/>
              <a:gd name="connsiteX9" fmla="*/ 1192 w 541421"/>
              <a:gd name="connsiteY9" fmla="*/ 254154 h 478506"/>
              <a:gd name="connsiteX10" fmla="*/ 1643 w 541421"/>
              <a:gd name="connsiteY10"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408878 w 541421"/>
              <a:gd name="connsiteY5" fmla="*/ 462900 h 478506"/>
              <a:gd name="connsiteX6" fmla="*/ 419698 w 541421"/>
              <a:gd name="connsiteY6" fmla="*/ 450570 h 478506"/>
              <a:gd name="connsiteX7" fmla="*/ 454716 w 541421"/>
              <a:gd name="connsiteY7" fmla="*/ 412975 h 478506"/>
              <a:gd name="connsiteX8" fmla="*/ 208091 w 541421"/>
              <a:gd name="connsiteY8" fmla="*/ 200001 h 478506"/>
              <a:gd name="connsiteX9" fmla="*/ 1192 w 541421"/>
              <a:gd name="connsiteY9" fmla="*/ 254154 h 478506"/>
              <a:gd name="connsiteX10" fmla="*/ 1643 w 541421"/>
              <a:gd name="connsiteY10"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408878 w 541421"/>
              <a:gd name="connsiteY5" fmla="*/ 462900 h 478506"/>
              <a:gd name="connsiteX6" fmla="*/ 419698 w 541421"/>
              <a:gd name="connsiteY6" fmla="*/ 450570 h 478506"/>
              <a:gd name="connsiteX7" fmla="*/ 454716 w 541421"/>
              <a:gd name="connsiteY7" fmla="*/ 412975 h 478506"/>
              <a:gd name="connsiteX8" fmla="*/ 208091 w 541421"/>
              <a:gd name="connsiteY8" fmla="*/ 200001 h 478506"/>
              <a:gd name="connsiteX9" fmla="*/ 1192 w 541421"/>
              <a:gd name="connsiteY9" fmla="*/ 254154 h 478506"/>
              <a:gd name="connsiteX10" fmla="*/ 1643 w 541421"/>
              <a:gd name="connsiteY10"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408878 w 541421"/>
              <a:gd name="connsiteY5" fmla="*/ 462900 h 478506"/>
              <a:gd name="connsiteX6" fmla="*/ 419698 w 541421"/>
              <a:gd name="connsiteY6" fmla="*/ 450570 h 478506"/>
              <a:gd name="connsiteX7" fmla="*/ 454716 w 541421"/>
              <a:gd name="connsiteY7" fmla="*/ 412975 h 478506"/>
              <a:gd name="connsiteX8" fmla="*/ 208091 w 541421"/>
              <a:gd name="connsiteY8" fmla="*/ 200001 h 478506"/>
              <a:gd name="connsiteX9" fmla="*/ 1192 w 541421"/>
              <a:gd name="connsiteY9" fmla="*/ 254154 h 478506"/>
              <a:gd name="connsiteX10" fmla="*/ 1643 w 541421"/>
              <a:gd name="connsiteY10"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408878 w 541421"/>
              <a:gd name="connsiteY5" fmla="*/ 462900 h 478506"/>
              <a:gd name="connsiteX6" fmla="*/ 419698 w 541421"/>
              <a:gd name="connsiteY6" fmla="*/ 450570 h 478506"/>
              <a:gd name="connsiteX7" fmla="*/ 454716 w 541421"/>
              <a:gd name="connsiteY7" fmla="*/ 412975 h 478506"/>
              <a:gd name="connsiteX8" fmla="*/ 208091 w 541421"/>
              <a:gd name="connsiteY8" fmla="*/ 200001 h 478506"/>
              <a:gd name="connsiteX9" fmla="*/ 1192 w 541421"/>
              <a:gd name="connsiteY9" fmla="*/ 254154 h 478506"/>
              <a:gd name="connsiteX10" fmla="*/ 1643 w 541421"/>
              <a:gd name="connsiteY10"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408878 w 541421"/>
              <a:gd name="connsiteY5" fmla="*/ 462900 h 478506"/>
              <a:gd name="connsiteX6" fmla="*/ 419698 w 541421"/>
              <a:gd name="connsiteY6" fmla="*/ 450570 h 478506"/>
              <a:gd name="connsiteX7" fmla="*/ 454716 w 541421"/>
              <a:gd name="connsiteY7" fmla="*/ 412975 h 478506"/>
              <a:gd name="connsiteX8" fmla="*/ 208091 w 541421"/>
              <a:gd name="connsiteY8" fmla="*/ 200001 h 478506"/>
              <a:gd name="connsiteX9" fmla="*/ 1192 w 541421"/>
              <a:gd name="connsiteY9" fmla="*/ 254154 h 478506"/>
              <a:gd name="connsiteX10" fmla="*/ 1643 w 541421"/>
              <a:gd name="connsiteY10" fmla="*/ 676 h 478506"/>
              <a:gd name="connsiteX0" fmla="*/ 1643 w 541421"/>
              <a:gd name="connsiteY0" fmla="*/ 676 h 478506"/>
              <a:gd name="connsiteX1" fmla="*/ 257580 w 541421"/>
              <a:gd name="connsiteY1" fmla="*/ 79416 h 478506"/>
              <a:gd name="connsiteX2" fmla="*/ 497354 w 541421"/>
              <a:gd name="connsiteY2" fmla="*/ 347687 h 478506"/>
              <a:gd name="connsiteX3" fmla="*/ 541421 w 541421"/>
              <a:gd name="connsiteY3" fmla="*/ 306421 h 478506"/>
              <a:gd name="connsiteX4" fmla="*/ 537528 w 541421"/>
              <a:gd name="connsiteY4" fmla="*/ 478506 h 478506"/>
              <a:gd name="connsiteX5" fmla="*/ 408878 w 541421"/>
              <a:gd name="connsiteY5" fmla="*/ 462900 h 478506"/>
              <a:gd name="connsiteX6" fmla="*/ 419698 w 541421"/>
              <a:gd name="connsiteY6" fmla="*/ 450570 h 478506"/>
              <a:gd name="connsiteX7" fmla="*/ 454716 w 541421"/>
              <a:gd name="connsiteY7" fmla="*/ 412975 h 478506"/>
              <a:gd name="connsiteX8" fmla="*/ 192706 w 541421"/>
              <a:gd name="connsiteY8" fmla="*/ 198382 h 478506"/>
              <a:gd name="connsiteX9" fmla="*/ 1192 w 541421"/>
              <a:gd name="connsiteY9" fmla="*/ 254154 h 478506"/>
              <a:gd name="connsiteX10" fmla="*/ 1643 w 541421"/>
              <a:gd name="connsiteY10" fmla="*/ 676 h 47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1421" h="478506">
                <a:moveTo>
                  <a:pt x="1643" y="676"/>
                </a:moveTo>
                <a:cubicBezTo>
                  <a:pt x="75517" y="-6947"/>
                  <a:pt x="216957" y="51926"/>
                  <a:pt x="257580" y="79416"/>
                </a:cubicBezTo>
                <a:cubicBezTo>
                  <a:pt x="298203" y="106906"/>
                  <a:pt x="436375" y="203364"/>
                  <a:pt x="497354" y="347687"/>
                </a:cubicBezTo>
                <a:lnTo>
                  <a:pt x="541421" y="306421"/>
                </a:lnTo>
                <a:cubicBezTo>
                  <a:pt x="540123" y="363783"/>
                  <a:pt x="538826" y="421144"/>
                  <a:pt x="537528" y="478506"/>
                </a:cubicBezTo>
                <a:lnTo>
                  <a:pt x="408878" y="462900"/>
                </a:lnTo>
                <a:cubicBezTo>
                  <a:pt x="410014" y="462837"/>
                  <a:pt x="418562" y="450633"/>
                  <a:pt x="419698" y="450570"/>
                </a:cubicBezTo>
                <a:lnTo>
                  <a:pt x="454716" y="412975"/>
                </a:lnTo>
                <a:cubicBezTo>
                  <a:pt x="411421" y="300590"/>
                  <a:pt x="251673" y="218749"/>
                  <a:pt x="192706" y="198382"/>
                </a:cubicBezTo>
                <a:cubicBezTo>
                  <a:pt x="87437" y="162626"/>
                  <a:pt x="22755" y="244385"/>
                  <a:pt x="1192" y="254154"/>
                </a:cubicBezTo>
                <a:cubicBezTo>
                  <a:pt x="-1402" y="257475"/>
                  <a:pt x="943" y="-216"/>
                  <a:pt x="1643" y="676"/>
                </a:cubicBezTo>
                <a:close/>
              </a:path>
            </a:pathLst>
          </a:custGeom>
          <a:gradFill flip="none" rotWithShape="1">
            <a:gsLst>
              <a:gs pos="17000">
                <a:srgbClr val="FCAE91"/>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2" name="テキスト ボックス 191"/>
          <p:cNvSpPr txBox="1"/>
          <p:nvPr/>
        </p:nvSpPr>
        <p:spPr>
          <a:xfrm>
            <a:off x="8398507" y="3760172"/>
            <a:ext cx="701313" cy="271869"/>
          </a:xfrm>
          <a:prstGeom prst="rect">
            <a:avLst/>
          </a:prstGeom>
          <a:noFill/>
        </p:spPr>
        <p:txBody>
          <a:bodyPr wrap="square" rtlCol="0">
            <a:spAutoFit/>
          </a:bodyPr>
          <a:lstStyle/>
          <a:p>
            <a:pPr algn="ctr">
              <a:lnSpc>
                <a:spcPts val="1400"/>
              </a:lnSpc>
            </a:pPr>
            <a:r>
              <a:rPr lang="ja-JP" altLang="en-US" sz="1200" dirty="0">
                <a:latin typeface="HGP創英角ｺﾞｼｯｸUB" panose="020B0900000000000000" pitchFamily="50" charset="-128"/>
                <a:ea typeface="HGP創英角ｺﾞｼｯｸUB" panose="020B0900000000000000" pitchFamily="50" charset="-128"/>
              </a:rPr>
              <a:t>カバー</a:t>
            </a:r>
          </a:p>
        </p:txBody>
      </p:sp>
    </p:spTree>
    <p:extLst>
      <p:ext uri="{BB962C8B-B14F-4D97-AF65-F5344CB8AC3E}">
        <p14:creationId xmlns:p14="http://schemas.microsoft.com/office/powerpoint/2010/main" val="5644359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主要メーカー・流通（</a:t>
            </a:r>
            <a:r>
              <a:rPr lang="en-US" altLang="ja-JP" dirty="0"/>
              <a:t>2/2</a:t>
            </a:r>
            <a:r>
              <a:rPr lang="ja-JP" altLang="en-US" dirty="0"/>
              <a:t>）</a:t>
            </a:r>
          </a:p>
        </p:txBody>
      </p:sp>
      <p:sp>
        <p:nvSpPr>
          <p:cNvPr id="36" name="テキスト ボックス 75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（出所）各社ホームページ</a:t>
            </a:r>
          </a:p>
        </p:txBody>
      </p:sp>
      <p:graphicFrame>
        <p:nvGraphicFramePr>
          <p:cNvPr id="37" name="表 7"/>
          <p:cNvGraphicFramePr>
            <a:graphicFrameLocks noGrp="1"/>
          </p:cNvGraphicFramePr>
          <p:nvPr>
            <p:extLst>
              <p:ext uri="{D42A27DB-BD31-4B8C-83A1-F6EECF244321}">
                <p14:modId xmlns:p14="http://schemas.microsoft.com/office/powerpoint/2010/main" val="2695186916"/>
              </p:ext>
            </p:extLst>
          </p:nvPr>
        </p:nvGraphicFramePr>
        <p:xfrm>
          <a:off x="560512" y="1800938"/>
          <a:ext cx="8784976" cy="3084676"/>
        </p:xfrm>
        <a:graphic>
          <a:graphicData uri="http://schemas.openxmlformats.org/drawingml/2006/table">
            <a:tbl>
              <a:tblPr firstRow="1" bandRow="1">
                <a:tableStyleId>{2D5ABB26-0587-4C30-8999-92F81FD0307C}</a:tableStyleId>
              </a:tblPr>
              <a:tblGrid>
                <a:gridCol w="1944216">
                  <a:extLst>
                    <a:ext uri="{9D8B030D-6E8A-4147-A177-3AD203B41FA5}">
                      <a16:colId xmlns:a16="http://schemas.microsoft.com/office/drawing/2014/main" val="20000"/>
                    </a:ext>
                  </a:extLst>
                </a:gridCol>
                <a:gridCol w="6840760">
                  <a:extLst>
                    <a:ext uri="{9D8B030D-6E8A-4147-A177-3AD203B41FA5}">
                      <a16:colId xmlns:a16="http://schemas.microsoft.com/office/drawing/2014/main" val="20001"/>
                    </a:ext>
                  </a:extLst>
                </a:gridCol>
              </a:tblGrid>
              <a:tr h="105199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JMI Syringes &amp; Medical Devices</a:t>
                      </a:r>
                      <a:endParaRPr kumimoji="1" lang="ja-JP" altLang="en-US" sz="14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400" dirty="0"/>
                        <a:t>バングラデシュと韓国の投資を伴う合弁会社</a:t>
                      </a:r>
                      <a:endParaRPr kumimoji="1" lang="en-US" altLang="ja-JP" sz="1400" dirty="0"/>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400" dirty="0"/>
                        <a:t>国内市場向けのほかに、シンガポール、タイ、ミャンマー、スペイン、ポルトガルへの輸出向けを行っている</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400" dirty="0"/>
                        <a:t>シリンジ、輸血セット、</a:t>
                      </a:r>
                      <a:r>
                        <a:rPr kumimoji="1" lang="en-US" altLang="ja-JP" sz="1400" dirty="0"/>
                        <a:t>IV</a:t>
                      </a:r>
                      <a:r>
                        <a:rPr kumimoji="1" lang="ja-JP" altLang="en-US" sz="1400" dirty="0"/>
                        <a:t>カニューレ、子宮内避妊器具を製造</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7200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4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Nipro</a:t>
                      </a:r>
                      <a:endParaRPr kumimoji="1" lang="ja-JP" altLang="en-US" sz="14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400" kern="1200" dirty="0">
                          <a:solidFill>
                            <a:schemeClr val="tx1"/>
                          </a:solidFill>
                          <a:latin typeface="+mn-lt"/>
                          <a:ea typeface="+mn-ea"/>
                          <a:cs typeface="+mn-cs"/>
                        </a:rPr>
                        <a:t>日本のメーカー</a:t>
                      </a:r>
                      <a:endParaRPr kumimoji="1" lang="en-US" altLang="ja-JP" sz="14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400" kern="1200" dirty="0">
                          <a:solidFill>
                            <a:schemeClr val="tx1"/>
                          </a:solidFill>
                          <a:latin typeface="+mn-lt"/>
                          <a:ea typeface="+mn-ea"/>
                          <a:cs typeface="+mn-cs"/>
                        </a:rPr>
                        <a:t>ダッカに拠点を置く</a:t>
                      </a:r>
                      <a:endParaRPr kumimoji="1" lang="en-US" altLang="ja-JP" sz="14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64807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4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Philips </a:t>
                      </a:r>
                      <a:r>
                        <a:rPr kumimoji="1" lang="en-US" altLang="ja-JP" sz="14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HealthTech</a:t>
                      </a:r>
                      <a:endParaRPr kumimoji="1" lang="ja-JP" altLang="en-US" sz="14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400" kern="1200" dirty="0">
                          <a:solidFill>
                            <a:schemeClr val="tx1"/>
                          </a:solidFill>
                          <a:latin typeface="+mn-lt"/>
                          <a:ea typeface="+mn-ea"/>
                          <a:cs typeface="+mn-cs"/>
                        </a:rPr>
                        <a:t>ダッカに拠点を置く</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7606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4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Siemens </a:t>
                      </a:r>
                      <a:r>
                        <a:rPr kumimoji="1" lang="en-US" altLang="ja-JP" sz="14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Healthineers</a:t>
                      </a:r>
                      <a:endParaRPr kumimoji="1" lang="ja-JP" altLang="en-US" sz="14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400" kern="1200" dirty="0">
                          <a:solidFill>
                            <a:schemeClr val="tx1"/>
                          </a:solidFill>
                          <a:latin typeface="+mn-lt"/>
                          <a:ea typeface="+mn-ea"/>
                          <a:cs typeface="+mn-cs"/>
                        </a:rPr>
                        <a:t>ダッカに拠点を置く</a:t>
                      </a:r>
                      <a:endParaRPr kumimoji="1" lang="en-US" altLang="ja-JP" sz="14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40" name="Rectangle 6"/>
          <p:cNvSpPr>
            <a:spLocks noChangeArrowheads="1"/>
          </p:cNvSpPr>
          <p:nvPr/>
        </p:nvSpPr>
        <p:spPr bwMode="auto">
          <a:xfrm>
            <a:off x="560512" y="1440898"/>
            <a:ext cx="7200800"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主なメーカーの現況</a:t>
            </a:r>
          </a:p>
        </p:txBody>
      </p:sp>
      <p:sp>
        <p:nvSpPr>
          <p:cNvPr id="8" name="テキスト ボックス 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バングラデシュに拠点を置く主なメーカーは以下の通りである。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タイトル 1"/>
          <p:cNvSpPr>
            <a:spLocks noGrp="1"/>
          </p:cNvSpPr>
          <p:nvPr>
            <p:ph type="title"/>
          </p:nvPr>
        </p:nvSpPr>
        <p:spPr>
          <a:xfrm>
            <a:off x="200471" y="188550"/>
            <a:ext cx="9505055" cy="360050"/>
          </a:xfrm>
        </p:spPr>
        <p:txBody>
          <a:bodyPr/>
          <a:lstStyle/>
          <a:p>
            <a:r>
              <a:rPr lang="ja-JP" altLang="en-US" dirty="0"/>
              <a:t>バングラデシュ／医療関連／医療機器</a:t>
            </a:r>
            <a:endParaRPr kumimoji="1" lang="ja-JP" altLang="en-US" dirty="0"/>
          </a:p>
        </p:txBody>
      </p:sp>
    </p:spTree>
    <p:extLst>
      <p:ext uri="{BB962C8B-B14F-4D97-AF65-F5344CB8AC3E}">
        <p14:creationId xmlns:p14="http://schemas.microsoft.com/office/powerpoint/2010/main" val="41324786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バングラデシュ／医療関連／医療機器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p>
        </p:txBody>
      </p:sp>
      <p:graphicFrame>
        <p:nvGraphicFramePr>
          <p:cNvPr id="9" name="表 8"/>
          <p:cNvGraphicFramePr>
            <a:graphicFrameLocks noGrp="1"/>
          </p:cNvGraphicFramePr>
          <p:nvPr>
            <p:extLst>
              <p:ext uri="{D42A27DB-BD31-4B8C-83A1-F6EECF244321}">
                <p14:modId xmlns:p14="http://schemas.microsoft.com/office/powerpoint/2010/main" val="1898398885"/>
              </p:ext>
            </p:extLst>
          </p:nvPr>
        </p:nvGraphicFramePr>
        <p:xfrm>
          <a:off x="200024" y="1484784"/>
          <a:ext cx="9432927" cy="3168353"/>
        </p:xfrm>
        <a:graphic>
          <a:graphicData uri="http://schemas.openxmlformats.org/drawingml/2006/table">
            <a:tbl>
              <a:tblPr firstRow="1" bandRow="1">
                <a:tableStyleId>{5C22544A-7EE6-4342-B048-85BDC9FD1C3A}</a:tableStyleId>
              </a:tblPr>
              <a:tblGrid>
                <a:gridCol w="399701">
                  <a:extLst>
                    <a:ext uri="{9D8B030D-6E8A-4147-A177-3AD203B41FA5}">
                      <a16:colId xmlns:a16="http://schemas.microsoft.com/office/drawing/2014/main" val="20000"/>
                    </a:ext>
                  </a:extLst>
                </a:gridCol>
                <a:gridCol w="3057131">
                  <a:extLst>
                    <a:ext uri="{9D8B030D-6E8A-4147-A177-3AD203B41FA5}">
                      <a16:colId xmlns:a16="http://schemas.microsoft.com/office/drawing/2014/main" val="20001"/>
                    </a:ext>
                  </a:extLst>
                </a:gridCol>
                <a:gridCol w="2952328">
                  <a:extLst>
                    <a:ext uri="{9D8B030D-6E8A-4147-A177-3AD203B41FA5}">
                      <a16:colId xmlns:a16="http://schemas.microsoft.com/office/drawing/2014/main" val="20002"/>
                    </a:ext>
                  </a:extLst>
                </a:gridCol>
                <a:gridCol w="3023767">
                  <a:extLst>
                    <a:ext uri="{9D8B030D-6E8A-4147-A177-3AD203B41FA5}">
                      <a16:colId xmlns:a16="http://schemas.microsoft.com/office/drawing/2014/main" val="20003"/>
                    </a:ext>
                  </a:extLst>
                </a:gridCol>
              </a:tblGrid>
              <a:tr h="444901">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3D6AA7"/>
                    </a:solidFill>
                  </a:tcPr>
                </a:tc>
                <a:tc>
                  <a:txBody>
                    <a:bodyPr/>
                    <a:lstStyle/>
                    <a:p>
                      <a:pPr algn="ctr" fontAlgn="ctr"/>
                      <a:r>
                        <a:rPr lang="ja-JP" altLang="en-US" sz="14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3D6AA7"/>
                    </a:solidFill>
                  </a:tcPr>
                </a:tc>
                <a:tc>
                  <a:txBody>
                    <a:bodyPr/>
                    <a:lstStyle/>
                    <a:p>
                      <a:pPr algn="ctr" fontAlgn="ctr"/>
                      <a:r>
                        <a:rPr lang="ja-JP" altLang="en-US" sz="14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4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3D6AA7"/>
                    </a:solidFill>
                  </a:tcPr>
                </a:tc>
                <a:tc>
                  <a:txBody>
                    <a:bodyPr/>
                    <a:lstStyle/>
                    <a:p>
                      <a:pPr algn="ctr" fontAlgn="ctr"/>
                      <a:r>
                        <a:rPr lang="ja-JP" altLang="en-US" sz="14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93201">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BEBEBE"/>
                    </a:solidFill>
                  </a:tcPr>
                </a:tc>
                <a:tc>
                  <a:txBody>
                    <a:bodyPr/>
                    <a:lstStyle/>
                    <a:p>
                      <a:pPr algn="ctr" fontAlgn="ctr"/>
                      <a:r>
                        <a:rPr lang="en-US" sz="1400" b="0" i="0" u="none" strike="noStrike" dirty="0" err="1">
                          <a:solidFill>
                            <a:srgbClr val="000000"/>
                          </a:solidFill>
                          <a:effectLst/>
                          <a:latin typeface="+mn-lt"/>
                          <a:ea typeface="ＭＳ Ｐゴシック" panose="020B0600070205080204" pitchFamily="50" charset="-128"/>
                        </a:rPr>
                        <a:t>Nipro</a:t>
                      </a:r>
                      <a:r>
                        <a:rPr lang="en-US" sz="1400" b="0" i="0" u="none" strike="noStrike" dirty="0">
                          <a:solidFill>
                            <a:srgbClr val="000000"/>
                          </a:solidFill>
                          <a:effectLst/>
                          <a:latin typeface="+mn-lt"/>
                          <a:ea typeface="ＭＳ Ｐゴシック" panose="020B0600070205080204" pitchFamily="50" charset="-128"/>
                        </a:rPr>
                        <a:t> JMI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DADADA"/>
                    </a:solidFill>
                  </a:tcPr>
                </a:tc>
                <a:tc>
                  <a:txBody>
                    <a:bodyPr/>
                    <a:lstStyle/>
                    <a:p>
                      <a:pPr algn="ctr" fontAlgn="ctr"/>
                      <a:r>
                        <a:rPr lang="ja-JP" altLang="en-US" sz="1400" b="0" i="0" u="none" strike="noStrike" dirty="0">
                          <a:solidFill>
                            <a:srgbClr val="000000"/>
                          </a:solidFill>
                          <a:effectLst/>
                          <a:latin typeface="+mn-lt"/>
                          <a:ea typeface="ＭＳ Ｐゴシック" panose="020B0600070205080204" pitchFamily="50" charset="-128"/>
                        </a:rPr>
                        <a:t>ニプロ株式会社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FFFFFF"/>
                    </a:solidFill>
                  </a:tcPr>
                </a:tc>
                <a:tc>
                  <a:txBody>
                    <a:bodyPr/>
                    <a:lstStyle/>
                    <a:p>
                      <a:pPr algn="ctr" fontAlgn="ctr"/>
                      <a:r>
                        <a:rPr lang="ja-JP" altLang="en-US" sz="1400" b="0" i="0" u="none" strike="noStrike" dirty="0">
                          <a:solidFill>
                            <a:srgbClr val="000000"/>
                          </a:solidFill>
                          <a:effectLst/>
                          <a:latin typeface="+mn-lt"/>
                          <a:ea typeface="ＭＳ Ｐゴシック" panose="020B0600070205080204" pitchFamily="50" charset="-128"/>
                        </a:rPr>
                        <a:t>血液回路等の医療機器製造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68525">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BEBEBE"/>
                    </a:solidFill>
                  </a:tcPr>
                </a:tc>
                <a:tc>
                  <a:txBody>
                    <a:bodyPr/>
                    <a:lstStyle/>
                    <a:p>
                      <a:pPr algn="ctr" fontAlgn="ctr"/>
                      <a:r>
                        <a:rPr lang="en-US" sz="1400" b="0" i="0" u="none" strike="noStrike" dirty="0">
                          <a:solidFill>
                            <a:srgbClr val="000000"/>
                          </a:solidFill>
                          <a:effectLst/>
                          <a:latin typeface="+mn-lt"/>
                          <a:ea typeface="ＭＳ Ｐゴシック" panose="020B0600070205080204" pitchFamily="50" charset="-128"/>
                        </a:rPr>
                        <a:t>Emergency</a:t>
                      </a:r>
                      <a:r>
                        <a:rPr lang="en-US" sz="1400" b="0" i="0" u="none" strike="noStrike" baseline="0" dirty="0">
                          <a:solidFill>
                            <a:srgbClr val="000000"/>
                          </a:solidFill>
                          <a:effectLst/>
                          <a:latin typeface="+mn-lt"/>
                          <a:ea typeface="ＭＳ Ｐゴシック" panose="020B0600070205080204" pitchFamily="50" charset="-128"/>
                        </a:rPr>
                        <a:t> Assistance Bangladesh </a:t>
                      </a:r>
                      <a:r>
                        <a:rPr lang="en-US" sz="1400" b="0" i="0" u="none" strike="noStrike" baseline="0" dirty="0" err="1">
                          <a:solidFill>
                            <a:srgbClr val="000000"/>
                          </a:solidFill>
                          <a:effectLst/>
                          <a:latin typeface="+mn-lt"/>
                          <a:ea typeface="ＭＳ Ｐゴシック" panose="020B0600070205080204" pitchFamily="50" charset="-128"/>
                        </a:rPr>
                        <a:t>Co.,Ltd</a:t>
                      </a:r>
                      <a:r>
                        <a:rPr lang="en-US" sz="1400" b="0" i="0" u="none" strike="noStrike" baseline="0" dirty="0">
                          <a:solidFill>
                            <a:srgbClr val="000000"/>
                          </a:solidFill>
                          <a:effectLst/>
                          <a:latin typeface="+mn-lt"/>
                          <a:ea typeface="ＭＳ Ｐゴシック" panose="020B0600070205080204" pitchFamily="50" charset="-128"/>
                        </a:rPr>
                        <a:t>.</a:t>
                      </a:r>
                      <a:endParaRPr lang="en-US" sz="1400" b="0" i="0" u="none" strike="noStrike" dirty="0">
                        <a:solidFill>
                          <a:srgbClr val="000000"/>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DADADA"/>
                    </a:solidFill>
                  </a:tcPr>
                </a:tc>
                <a:tc>
                  <a:txBody>
                    <a:bodyPr/>
                    <a:lstStyle/>
                    <a:p>
                      <a:pPr algn="ctr" fontAlgn="ctr"/>
                      <a:r>
                        <a:rPr lang="ja-JP" altLang="en-US" sz="1400" b="0" i="0" u="none" strike="noStrike" dirty="0">
                          <a:solidFill>
                            <a:srgbClr val="000000"/>
                          </a:solidFill>
                          <a:effectLst/>
                          <a:latin typeface="+mn-lt"/>
                          <a:ea typeface="ＭＳ Ｐゴシック" panose="020B0600070205080204" pitchFamily="50" charset="-128"/>
                        </a:rPr>
                        <a:t>日本エマージェンシーアシスタンス</a:t>
                      </a:r>
                      <a:endParaRPr lang="en-US" altLang="ja-JP" sz="1400" b="0" i="0" u="none" strike="noStrike" dirty="0">
                        <a:solidFill>
                          <a:srgbClr val="000000"/>
                        </a:solidFill>
                        <a:effectLst/>
                        <a:latin typeface="+mn-lt"/>
                        <a:ea typeface="ＭＳ Ｐゴシック" panose="020B0600070205080204" pitchFamily="50" charset="-128"/>
                      </a:endParaRPr>
                    </a:p>
                    <a:p>
                      <a:pPr algn="ctr" fontAlgn="ctr"/>
                      <a:r>
                        <a:rPr lang="ja-JP" altLang="en-US" sz="1400" b="0" i="0" u="none" strike="noStrike" dirty="0">
                          <a:solidFill>
                            <a:srgbClr val="000000"/>
                          </a:solidFill>
                          <a:effectLst/>
                          <a:latin typeface="+mn-lt"/>
                          <a:ea typeface="ＭＳ Ｐゴシック" panose="020B0600070205080204" pitchFamily="50" charset="-128"/>
                        </a:rPr>
                        <a:t>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FFFFFF"/>
                    </a:solidFill>
                  </a:tcPr>
                </a:tc>
                <a:tc>
                  <a:txBody>
                    <a:bodyPr/>
                    <a:lstStyle/>
                    <a:p>
                      <a:pPr algn="ctr" fontAlgn="ctr"/>
                      <a:r>
                        <a:rPr lang="ja-JP" altLang="en-US" sz="1400" b="0" i="0" u="none" strike="noStrike" dirty="0">
                          <a:solidFill>
                            <a:srgbClr val="000000"/>
                          </a:solidFill>
                          <a:effectLst/>
                          <a:latin typeface="+mn-lt"/>
                          <a:ea typeface="ＭＳ Ｐゴシック" panose="020B0600070205080204" pitchFamily="50" charset="-128"/>
                        </a:rPr>
                        <a:t>医療アシスタンス事業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93201">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BEBEBE"/>
                    </a:solidFill>
                  </a:tcPr>
                </a:tc>
                <a:tc>
                  <a:txBody>
                    <a:bodyPr/>
                    <a:lstStyle/>
                    <a:p>
                      <a:pPr algn="ctr" fontAlgn="ctr"/>
                      <a:r>
                        <a:rPr lang="en-US" sz="1400" b="0" i="0" u="none" strike="noStrike" dirty="0">
                          <a:solidFill>
                            <a:srgbClr val="000000"/>
                          </a:solidFill>
                          <a:effectLst/>
                          <a:latin typeface="+mn-lt"/>
                          <a:ea typeface="ＭＳ Ｐゴシック" panose="020B0600070205080204" pitchFamily="50" charset="-128"/>
                        </a:rPr>
                        <a:t>Omron Healthcare </a:t>
                      </a:r>
                      <a:r>
                        <a:rPr lang="en-US" altLang="ja-JP" sz="1400" b="0" i="0" u="none" strike="noStrike" baseline="0" dirty="0">
                          <a:solidFill>
                            <a:srgbClr val="000000"/>
                          </a:solidFill>
                          <a:effectLst/>
                          <a:latin typeface="+mn-lt"/>
                          <a:ea typeface="ＭＳ Ｐゴシック" panose="020B0600070205080204" pitchFamily="50" charset="-128"/>
                        </a:rPr>
                        <a:t>Bangladesh Ltd.</a:t>
                      </a:r>
                      <a:endParaRPr lang="en-US" sz="1400" b="0" i="0" u="none" strike="noStrike" dirty="0">
                        <a:solidFill>
                          <a:srgbClr val="000000"/>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DADADA"/>
                    </a:solidFill>
                  </a:tcPr>
                </a:tc>
                <a:tc>
                  <a:txBody>
                    <a:bodyPr/>
                    <a:lstStyle/>
                    <a:p>
                      <a:pPr algn="ctr" fontAlgn="ctr"/>
                      <a:r>
                        <a:rPr lang="ja-JP" altLang="en-US" sz="1400" b="0" i="0" u="none" strike="noStrike" dirty="0">
                          <a:solidFill>
                            <a:srgbClr val="000000"/>
                          </a:solidFill>
                          <a:effectLst/>
                          <a:latin typeface="+mn-lt"/>
                          <a:ea typeface="ＭＳ Ｐゴシック" panose="020B0600070205080204" pitchFamily="50" charset="-128"/>
                        </a:rPr>
                        <a:t>オムロン株式会社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FFFFFF"/>
                    </a:solidFill>
                  </a:tcPr>
                </a:tc>
                <a:tc>
                  <a:txBody>
                    <a:bodyPr/>
                    <a:lstStyle/>
                    <a:p>
                      <a:pPr algn="ctr" fontAlgn="ctr"/>
                      <a:r>
                        <a:rPr lang="ja-JP" altLang="en-US" sz="1400" b="0" i="0" u="none" strike="noStrike" dirty="0">
                          <a:solidFill>
                            <a:srgbClr val="000000"/>
                          </a:solidFill>
                          <a:effectLst/>
                          <a:latin typeface="+mn-lt"/>
                          <a:ea typeface="ＭＳ Ｐゴシック" panose="020B0600070205080204" pitchFamily="50" charset="-128"/>
                        </a:rPr>
                        <a:t>健康機器商品の販売・市場開拓・営業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768525">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BEBEBE"/>
                    </a:solidFill>
                  </a:tcPr>
                </a:tc>
                <a:tc>
                  <a:txBody>
                    <a:bodyPr/>
                    <a:lstStyle/>
                    <a:p>
                      <a:pPr algn="ctr" fontAlgn="ctr"/>
                      <a:r>
                        <a:rPr lang="en-US" sz="1400" b="0" i="0" u="none" strike="noStrike" dirty="0">
                          <a:solidFill>
                            <a:srgbClr val="000000"/>
                          </a:solidFill>
                          <a:effectLst/>
                          <a:latin typeface="+mn-lt"/>
                          <a:ea typeface="ＭＳ Ｐゴシック" panose="020B0600070205080204" pitchFamily="50" charset="-128"/>
                        </a:rPr>
                        <a:t>Ship Aichi Medical Service,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DADADA"/>
                    </a:solidFill>
                  </a:tcPr>
                </a:tc>
                <a:tc>
                  <a:txBody>
                    <a:bodyPr/>
                    <a:lstStyle/>
                    <a:p>
                      <a:pPr algn="ctr" fontAlgn="ctr"/>
                      <a:r>
                        <a:rPr lang="ja-JP" altLang="en-US" sz="1400" b="0" i="0" u="none" strike="noStrike" dirty="0">
                          <a:solidFill>
                            <a:srgbClr val="000000"/>
                          </a:solidFill>
                          <a:effectLst/>
                          <a:latin typeface="+mn-lt"/>
                          <a:ea typeface="ＭＳ Ｐゴシック" panose="020B0600070205080204" pitchFamily="50" charset="-128"/>
                        </a:rPr>
                        <a:t>グリーンホスピタルサプライ株式会社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FFFFFF"/>
                    </a:solidFill>
                  </a:tcPr>
                </a:tc>
                <a:tc>
                  <a:txBody>
                    <a:bodyPr/>
                    <a:lstStyle/>
                    <a:p>
                      <a:pPr algn="ctr" fontAlgn="ctr"/>
                      <a:r>
                        <a:rPr lang="ja-JP" altLang="en-US" sz="1400" b="0" i="0" u="none" strike="noStrike" dirty="0">
                          <a:solidFill>
                            <a:srgbClr val="000000"/>
                          </a:solidFill>
                          <a:effectLst/>
                          <a:latin typeface="+mn-lt"/>
                          <a:ea typeface="ＭＳ Ｐゴシック" panose="020B0600070205080204" pitchFamily="50" charset="-128"/>
                        </a:rPr>
                        <a:t>病院運営事業、不動産賃貸業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年時点で、日本企業が設立している現地法人は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913511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a:t>バングラデシュ／一般概況</a:t>
            </a:r>
          </a:p>
        </p:txBody>
      </p:sp>
      <p:sp>
        <p:nvSpPr>
          <p:cNvPr id="8" name="テキスト プレースホルダー 7"/>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基本情報</a:t>
            </a:r>
          </a:p>
        </p:txBody>
      </p:sp>
      <p:graphicFrame>
        <p:nvGraphicFramePr>
          <p:cNvPr id="3" name="表 2"/>
          <p:cNvGraphicFramePr>
            <a:graphicFrameLocks noGrp="1"/>
          </p:cNvGraphicFramePr>
          <p:nvPr>
            <p:extLst>
              <p:ext uri="{D42A27DB-BD31-4B8C-83A1-F6EECF244321}">
                <p14:modId xmlns:p14="http://schemas.microsoft.com/office/powerpoint/2010/main" val="1395596674"/>
              </p:ext>
            </p:extLst>
          </p:nvPr>
        </p:nvGraphicFramePr>
        <p:xfrm>
          <a:off x="776535" y="1032539"/>
          <a:ext cx="8352929" cy="5548167"/>
        </p:xfrm>
        <a:graphic>
          <a:graphicData uri="http://schemas.openxmlformats.org/drawingml/2006/table">
            <a:tbl>
              <a:tblPr firstRow="1" bandRow="1">
                <a:tableStyleId>{5C22544A-7EE6-4342-B048-85BDC9FD1C3A}</a:tableStyleId>
              </a:tblPr>
              <a:tblGrid>
                <a:gridCol w="1800201">
                  <a:extLst>
                    <a:ext uri="{9D8B030D-6E8A-4147-A177-3AD203B41FA5}">
                      <a16:colId xmlns:a16="http://schemas.microsoft.com/office/drawing/2014/main" val="20000"/>
                    </a:ext>
                  </a:extLst>
                </a:gridCol>
                <a:gridCol w="6552728">
                  <a:extLst>
                    <a:ext uri="{9D8B030D-6E8A-4147-A177-3AD203B41FA5}">
                      <a16:colId xmlns:a16="http://schemas.microsoft.com/office/drawing/2014/main" val="20001"/>
                    </a:ext>
                  </a:extLst>
                </a:gridCol>
              </a:tblGrid>
              <a:tr h="319063">
                <a:tc>
                  <a:txBody>
                    <a:bodyPr/>
                    <a:lstStyle/>
                    <a:p>
                      <a:pPr algn="dist"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ダッカ</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9063">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ベンガル語</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9063">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バングラデシュタカ（</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BDT</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 </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1.28</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円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30</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日時点）</a:t>
                      </a:r>
                      <a:endPar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9063">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月～翌年</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19063">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イスラ</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ム教（</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88.4</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％）、その他（ヒンズー教徒、仏教徒、キリスト教徒）</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11.6</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9063">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共和制</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12734">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政治的安定性</a:t>
                      </a:r>
                      <a:endParaRPr kumimoji="1" lang="en-US" altLang="ja-JP" sz="13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gn="just" defTabSz="914400" rtl="0" eaLnBrk="1" fontAlgn="ctr" latinLnBrk="0" hangingPunct="1">
                        <a:lnSpc>
                          <a:spcPct val="114000"/>
                        </a:lnSpc>
                        <a:spcAft>
                          <a:spcPts val="300"/>
                        </a:spcAft>
                        <a:buClr>
                          <a:srgbClr val="5F8AC3"/>
                        </a:buClr>
                        <a:buFont typeface="Wingdings" panose="05000000000000000000" pitchFamily="2" charset="2"/>
                        <a:buChar char="l"/>
                      </a:pP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2009</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年に誕生したハシナ・アワミ連盟政権は、独立</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周年にあたる</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年までに中所得国になることを目標とする「ビジョン</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」政策、</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2041</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年までに先進国入りすることを目標とする「ビジョン</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2041</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」政策をかかげ、全国</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化を目指す「デジタル・バングラデシュ」を打ち出した。</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年には、</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BNP</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率いる野党</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連合がボイコットしたまま総選挙が実施され、与党アワミ連盟が圧勝した。</a:t>
                      </a:r>
                    </a:p>
                    <a:p>
                      <a:pPr marL="171450" indent="-171450" algn="just" defTabSz="914400" rtl="0" eaLnBrk="1" fontAlgn="ctr" latinLnBrk="0" hangingPunct="1">
                        <a:lnSpc>
                          <a:spcPct val="114000"/>
                        </a:lnSpc>
                        <a:spcAft>
                          <a:spcPts val="300"/>
                        </a:spcAft>
                        <a:buClr>
                          <a:srgbClr val="5F8AC3"/>
                        </a:buClr>
                        <a:buFont typeface="Wingdings" panose="05000000000000000000" pitchFamily="2" charset="2"/>
                        <a:buChar char="l"/>
                      </a:pP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年に入り、野党連合が再び反政府運動を強め、</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以上の死者が発生する事態となった。この他、イスラム過激派の動きや外国人を標的とした襲撃、テロ事件が発生。ハシナ首相はテロを一切容認しない「ゼロ・トレランス」を掲げ、過激派の摘発に取り組んでいる。</a:t>
                      </a:r>
                    </a:p>
                    <a:p>
                      <a:pPr marL="171450" indent="-171450" algn="just" defTabSz="914400" rtl="0" eaLnBrk="1" fontAlgn="ctr" latinLnBrk="0" hangingPunct="1">
                        <a:lnSpc>
                          <a:spcPct val="114000"/>
                        </a:lnSpc>
                        <a:spcAft>
                          <a:spcPts val="300"/>
                        </a:spcAft>
                        <a:buClr>
                          <a:srgbClr val="5F8AC3"/>
                        </a:buClr>
                        <a:buFont typeface="Wingdings" panose="05000000000000000000" pitchFamily="2" charset="2"/>
                        <a:buChar char="l"/>
                      </a:pP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月の総選挙は、前回（</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年）選挙をボイコットした野党</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BNP</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も参加した形で実施され、与党が圧勝。ハシナ首相はバングラデシュ史上初の</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期連続で首相就任。</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565690">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gn="just" defTabSz="914400" rtl="0" eaLnBrk="1" fontAlgn="ctr" latinLnBrk="0" hangingPunct="1">
                        <a:lnSpc>
                          <a:spcPct val="114000"/>
                        </a:lnSpc>
                        <a:spcAft>
                          <a:spcPts val="300"/>
                        </a:spcAft>
                        <a:buClr>
                          <a:srgbClr val="5F8AC3"/>
                        </a:buClr>
                        <a:buFont typeface="Wingdings" panose="05000000000000000000" pitchFamily="2" charset="2"/>
                        <a:buChar char="l"/>
                      </a:pP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チッタゴン丘陵地帯には、</a:t>
                      </a:r>
                      <a:r>
                        <a:rPr kumimoji="1" lang="ja-JP" altLang="en-US" sz="1200" b="0" kern="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不要不急の渡航は</a:t>
                      </a:r>
                      <a:r>
                        <a:rPr kumimoji="1" lang="ja-JP" altLang="en-US" sz="1200" b="0" dirty="0">
                          <a:solidFill>
                            <a:schemeClr val="tx1"/>
                          </a:solidFill>
                        </a:rPr>
                        <a:t>控えるよう勧告されている。それ以外のバングラデシュ全土については、十分注意することが必要となっている。</a:t>
                      </a:r>
                      <a:endPar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defTabSz="914400" rtl="0" eaLnBrk="1" fontAlgn="ctr" latinLnBrk="0" hangingPunct="1">
                        <a:lnSpc>
                          <a:spcPct val="114000"/>
                        </a:lnSpc>
                        <a:spcAft>
                          <a:spcPts val="300"/>
                        </a:spcAft>
                        <a:buClr>
                          <a:srgbClr val="5F8AC3"/>
                        </a:buClr>
                        <a:buFont typeface="Wingdings" panose="05000000000000000000" pitchFamily="2" charset="2"/>
                        <a:buChar char="l"/>
                      </a:pP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バングラデシュでは、選挙時以外にも政権与党や政府に対する抗議活動等が断続的に発生している。また、</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月には、邦人</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名を含む多数の外国人が犠牲となるダッカ襲撃テロ事件が発生。近年は外国人を巻き込むテロが発生しておらず、治安状況は改善しているものの、過激派組織の拠点から爆弾の原材料等が大量に押収されるなど、組織的なテロの脅威が完全に排除されないことを示しており、引き続き、テロ情勢には十分な注意が必要。</a:t>
                      </a:r>
                      <a:endPar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T="468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4" name="テキスト ボックス 3"/>
          <p:cNvSpPr txBox="1"/>
          <p:nvPr/>
        </p:nvSpPr>
        <p:spPr>
          <a:xfrm>
            <a:off x="200472" y="6597352"/>
            <a:ext cx="5616624"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外務省ホームページ</a:t>
            </a:r>
          </a:p>
        </p:txBody>
      </p:sp>
    </p:spTree>
    <p:extLst>
      <p:ext uri="{BB962C8B-B14F-4D97-AF65-F5344CB8AC3E}">
        <p14:creationId xmlns:p14="http://schemas.microsoft.com/office/powerpoint/2010/main" val="3075699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バングラデシュ／医療関連／医薬品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sp>
        <p:nvSpPr>
          <p:cNvPr id="23" name="テキスト ボックス 22"/>
          <p:cNvSpPr txBox="1"/>
          <p:nvPr/>
        </p:nvSpPr>
        <p:spPr>
          <a:xfrm>
            <a:off x="204933" y="6545169"/>
            <a:ext cx="8496944" cy="144016"/>
          </a:xfrm>
          <a:prstGeom prst="rect">
            <a:avLst/>
          </a:prstGeom>
          <a:noFill/>
        </p:spPr>
        <p:txBody>
          <a:bodyPr wrap="square" lIns="0" tIns="0" rIns="0" bIns="0" rtlCol="0">
            <a:noAutofit/>
          </a:bodyPr>
          <a:lstStyle/>
          <a:p>
            <a:pPr marL="327025" indent="-32702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 Bangladesh Pharma Industry、Bangladesh Association of Pharmaceutical Industries</a:t>
            </a:r>
            <a:endPar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バングラデシュの医薬品産業の市場規模は、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に達し、成長率は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10.72%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 name="グループ化 7">
            <a:extLst>
              <a:ext uri="{FF2B5EF4-FFF2-40B4-BE49-F238E27FC236}">
                <a16:creationId xmlns:a16="http://schemas.microsoft.com/office/drawing/2014/main" id="{6A80F52D-443D-105D-D834-24FBC4FEE46D}"/>
              </a:ext>
            </a:extLst>
          </p:cNvPr>
          <p:cNvGrpSpPr/>
          <p:nvPr/>
        </p:nvGrpSpPr>
        <p:grpSpPr>
          <a:xfrm>
            <a:off x="488504" y="1712428"/>
            <a:ext cx="8640960" cy="288032"/>
            <a:chOff x="4803500" y="2113806"/>
            <a:chExt cx="5626916" cy="288032"/>
          </a:xfrm>
        </p:grpSpPr>
        <p:cxnSp>
          <p:nvCxnSpPr>
            <p:cNvPr id="5" name="直線コネクタ 4">
              <a:extLst>
                <a:ext uri="{FF2B5EF4-FFF2-40B4-BE49-F238E27FC236}">
                  <a16:creationId xmlns:a16="http://schemas.microsoft.com/office/drawing/2014/main" id="{8F69A163-36B2-74F8-ED86-D310FC3CFEC1}"/>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ectangle 6">
              <a:extLst>
                <a:ext uri="{FF2B5EF4-FFF2-40B4-BE49-F238E27FC236}">
                  <a16:creationId xmlns:a16="http://schemas.microsoft.com/office/drawing/2014/main" id="{9209390C-401A-0F5A-C6F9-AD6194F2A95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医薬品の市場規模</a:t>
              </a:r>
              <a:endParaRPr lang="en-US" altLang="ja-JP" sz="1400" baseline="30000" dirty="0">
                <a:solidFill>
                  <a:srgbClr val="000000"/>
                </a:solidFill>
                <a:latin typeface="Arial Black" pitchFamily="34" charset="0"/>
                <a:ea typeface="HGP創英角ｺﾞｼｯｸUB" pitchFamily="50" charset="-128"/>
              </a:endParaRPr>
            </a:p>
          </p:txBody>
        </p:sp>
      </p:grpSp>
      <p:graphicFrame>
        <p:nvGraphicFramePr>
          <p:cNvPr id="41" name="Chart 10">
            <a:extLst>
              <a:ext uri="{FF2B5EF4-FFF2-40B4-BE49-F238E27FC236}">
                <a16:creationId xmlns:a16="http://schemas.microsoft.com/office/drawing/2014/main" id="{B0AB5B68-FCA0-C825-3467-FCCB39C0F40B}"/>
              </a:ext>
            </a:extLst>
          </p:cNvPr>
          <p:cNvGraphicFramePr/>
          <p:nvPr>
            <p:custDataLst>
              <p:tags r:id="rId1"/>
            </p:custDataLst>
            <p:extLst>
              <p:ext uri="{D42A27DB-BD31-4B8C-83A1-F6EECF244321}">
                <p14:modId xmlns:p14="http://schemas.microsoft.com/office/powerpoint/2010/main" val="1554857451"/>
              </p:ext>
            </p:extLst>
          </p:nvPr>
        </p:nvGraphicFramePr>
        <p:xfrm>
          <a:off x="503916" y="2269670"/>
          <a:ext cx="8992509" cy="4142533"/>
        </p:xfrm>
        <a:graphic>
          <a:graphicData uri="http://schemas.openxmlformats.org/drawingml/2006/chart">
            <c:chart xmlns:c="http://schemas.openxmlformats.org/drawingml/2006/chart" xmlns:r="http://schemas.openxmlformats.org/officeDocument/2006/relationships" r:id="rId3"/>
          </a:graphicData>
        </a:graphic>
      </p:graphicFrame>
      <p:sp>
        <p:nvSpPr>
          <p:cNvPr id="47" name="テキスト ボックス 46">
            <a:extLst>
              <a:ext uri="{FF2B5EF4-FFF2-40B4-BE49-F238E27FC236}">
                <a16:creationId xmlns:a16="http://schemas.microsoft.com/office/drawing/2014/main" id="{483D9FF7-8E72-5CAD-6406-DA3FDAD9ED50}"/>
              </a:ext>
            </a:extLst>
          </p:cNvPr>
          <p:cNvSpPr txBox="1"/>
          <p:nvPr/>
        </p:nvSpPr>
        <p:spPr>
          <a:xfrm>
            <a:off x="503916" y="2013591"/>
            <a:ext cx="828032" cy="216024"/>
          </a:xfrm>
          <a:prstGeom prst="rect">
            <a:avLst/>
          </a:prstGeom>
          <a:noFill/>
        </p:spPr>
        <p:txBody>
          <a:bodyPr wrap="square" lIns="0" tIns="0" rIns="0" bIns="0" rtlCol="0" anchor="ctr" anchorCtr="0">
            <a:noAutofit/>
          </a:bodyPr>
          <a:lstStyle/>
          <a:p>
            <a:r>
              <a:rPr lang="ja-JP" altLang="en-US" sz="1000" noProof="1">
                <a:latin typeface="Arial" panose="020B0604020202020204" pitchFamily="34" charset="0"/>
                <a:ea typeface="ＭＳ Ｐゴシック" panose="020B0600070205080204" pitchFamily="50" charset="-128"/>
                <a:cs typeface="Arial" panose="020B0604020202020204" pitchFamily="34" charset="0"/>
              </a:rPr>
              <a:t>（百万</a:t>
            </a:r>
            <a:r>
              <a:rPr lang="en-US" altLang="ja-JP" sz="1000" noProof="1">
                <a:latin typeface="Arial" panose="020B0604020202020204" pitchFamily="34" charset="0"/>
                <a:ea typeface="ＭＳ Ｐゴシック" panose="020B0600070205080204" pitchFamily="50" charset="-128"/>
                <a:cs typeface="Arial" panose="020B0604020202020204" pitchFamily="34" charset="0"/>
              </a:rPr>
              <a:t>US$</a:t>
            </a:r>
            <a:r>
              <a:rPr lang="ja-JP" altLang="en-US" sz="1000" noProof="1">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4805088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バングラデシュ／医療関連／医薬品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輸出入額</a:t>
            </a:r>
          </a:p>
        </p:txBody>
      </p:sp>
      <p:sp>
        <p:nvSpPr>
          <p:cNvPr id="23" name="テキスト ボックス 22"/>
          <p:cNvSpPr txBox="1"/>
          <p:nvPr/>
        </p:nvSpPr>
        <p:spPr>
          <a:xfrm>
            <a:off x="210245" y="6614749"/>
            <a:ext cx="8496944" cy="144016"/>
          </a:xfrm>
          <a:prstGeom prst="rect">
            <a:avLst/>
          </a:prstGeom>
          <a:noFill/>
        </p:spPr>
        <p:txBody>
          <a:bodyPr wrap="square" lIns="0" tIns="0" rIns="0" bIns="0" rtlCol="0">
            <a:noAutofit/>
          </a:bodyPr>
          <a:lstStyle/>
          <a:p>
            <a:pPr marL="327025" indent="-32702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バングラデシュ統計局（</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2025</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29" name="テキスト ボックス 16"/>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年までの医薬品の輸入は、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年までの期間と比較して大幅に増加した。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輸出では、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年は減少したものの、その後は増加傾向にあり、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3,359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であった。</a:t>
            </a:r>
          </a:p>
        </p:txBody>
      </p:sp>
      <p:grpSp>
        <p:nvGrpSpPr>
          <p:cNvPr id="4" name="グループ化 7">
            <a:extLst>
              <a:ext uri="{FF2B5EF4-FFF2-40B4-BE49-F238E27FC236}">
                <a16:creationId xmlns:a16="http://schemas.microsoft.com/office/drawing/2014/main" id="{0A49F590-3706-18AC-7CFE-2B6EE094863A}"/>
              </a:ext>
            </a:extLst>
          </p:cNvPr>
          <p:cNvGrpSpPr/>
          <p:nvPr/>
        </p:nvGrpSpPr>
        <p:grpSpPr>
          <a:xfrm>
            <a:off x="316110" y="1916179"/>
            <a:ext cx="9316840" cy="288032"/>
            <a:chOff x="4803500" y="2113806"/>
            <a:chExt cx="5626916" cy="288032"/>
          </a:xfrm>
        </p:grpSpPr>
        <p:cxnSp>
          <p:nvCxnSpPr>
            <p:cNvPr id="5" name="直線コネクタ 4">
              <a:extLst>
                <a:ext uri="{FF2B5EF4-FFF2-40B4-BE49-F238E27FC236}">
                  <a16:creationId xmlns:a16="http://schemas.microsoft.com/office/drawing/2014/main" id="{AB34E513-1A6A-AF64-DB58-4562AF662917}"/>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ectangle 6">
              <a:extLst>
                <a:ext uri="{FF2B5EF4-FFF2-40B4-BE49-F238E27FC236}">
                  <a16:creationId xmlns:a16="http://schemas.microsoft.com/office/drawing/2014/main" id="{36C76C49-584A-58C4-D13E-9FDF982E486A}"/>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ja-JP" sz="1400" baseline="30000" dirty="0">
                <a:solidFill>
                  <a:srgbClr val="000000"/>
                </a:solidFill>
                <a:latin typeface="Arial Black" pitchFamily="34" charset="0"/>
                <a:ea typeface="HGP創英角ｺﾞｼｯｸUB" pitchFamily="50" charset="-128"/>
              </a:endParaRPr>
            </a:p>
          </p:txBody>
        </p:sp>
      </p:grpSp>
      <p:sp>
        <p:nvSpPr>
          <p:cNvPr id="7" name="テキスト プレースホルダ 9">
            <a:extLst>
              <a:ext uri="{FF2B5EF4-FFF2-40B4-BE49-F238E27FC236}">
                <a16:creationId xmlns:a16="http://schemas.microsoft.com/office/drawing/2014/main" id="{3F333015-98B0-11DD-DF69-DBA9BDBAD16F}"/>
              </a:ext>
            </a:extLst>
          </p:cNvPr>
          <p:cNvSpPr>
            <a:spLocks noGrp="1"/>
          </p:cNvSpPr>
          <p:nvPr>
            <p:custDataLst>
              <p:tags r:id="rId1"/>
            </p:custDataLst>
          </p:nvPr>
        </p:nvSpPr>
        <p:spPr bwMode="gray">
          <a:xfrm>
            <a:off x="540544" y="582179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3CEEFC67-AC4D-4AEC-91D2-C878AA31A1EF}" type="datetime'''''''''''''''''''''''''''''''''''''''''''''''''''''''''''0'''">
              <a:rPr lang="en-US" altLang="en-US" sz="1000" smtClean="0"/>
              <a:pPr marL="0" indent="0" algn="r">
                <a:spcBef>
                  <a:spcPct val="0"/>
                </a:spcBef>
                <a:buNone/>
              </a:pPr>
              <a:t>0</a:t>
            </a:fld>
            <a:endParaRPr lang="ja-JP" altLang="en-US" sz="1000">
              <a:sym typeface="+mn-lt"/>
            </a:endParaRPr>
          </a:p>
        </p:txBody>
      </p:sp>
      <p:sp>
        <p:nvSpPr>
          <p:cNvPr id="8" name="テキスト プレースホルダ 9">
            <a:extLst>
              <a:ext uri="{FF2B5EF4-FFF2-40B4-BE49-F238E27FC236}">
                <a16:creationId xmlns:a16="http://schemas.microsoft.com/office/drawing/2014/main" id="{D743780B-51B3-097A-AC8F-1ADE82E154DB}"/>
              </a:ext>
            </a:extLst>
          </p:cNvPr>
          <p:cNvSpPr>
            <a:spLocks noGrp="1"/>
          </p:cNvSpPr>
          <p:nvPr>
            <p:custDataLst>
              <p:tags r:id="rId2"/>
            </p:custDataLst>
          </p:nvPr>
        </p:nvSpPr>
        <p:spPr bwMode="gray">
          <a:xfrm>
            <a:off x="505619" y="302041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noProof="1">
                <a:sym typeface="+mn-lt"/>
              </a:rPr>
              <a:t>1000</a:t>
            </a:r>
            <a:endParaRPr lang="ja-JP" altLang="en-US" sz="1000">
              <a:sym typeface="+mn-lt"/>
            </a:endParaRPr>
          </a:p>
        </p:txBody>
      </p:sp>
      <p:sp>
        <p:nvSpPr>
          <p:cNvPr id="9" name="テキスト プレースホルダ 9">
            <a:extLst>
              <a:ext uri="{FF2B5EF4-FFF2-40B4-BE49-F238E27FC236}">
                <a16:creationId xmlns:a16="http://schemas.microsoft.com/office/drawing/2014/main" id="{B12241E9-0A49-CCA8-A303-C0A74B908BD3}"/>
              </a:ext>
            </a:extLst>
          </p:cNvPr>
          <p:cNvSpPr>
            <a:spLocks noGrp="1"/>
          </p:cNvSpPr>
          <p:nvPr>
            <p:custDataLst>
              <p:tags r:id="rId3"/>
            </p:custDataLst>
          </p:nvPr>
        </p:nvSpPr>
        <p:spPr bwMode="gray">
          <a:xfrm>
            <a:off x="488726" y="4429486"/>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noProof="1">
                <a:sym typeface="+mn-lt"/>
              </a:rPr>
              <a:t>500</a:t>
            </a:r>
            <a:endParaRPr lang="ja-JP" altLang="en-US" sz="1000">
              <a:sym typeface="+mn-lt"/>
            </a:endParaRPr>
          </a:p>
        </p:txBody>
      </p:sp>
      <p:sp>
        <p:nvSpPr>
          <p:cNvPr id="10" name="テキスト ボックス 9">
            <a:extLst>
              <a:ext uri="{FF2B5EF4-FFF2-40B4-BE49-F238E27FC236}">
                <a16:creationId xmlns:a16="http://schemas.microsoft.com/office/drawing/2014/main" id="{54CE4F7F-C688-EEF7-8086-1F50B6F14DC5}"/>
              </a:ext>
            </a:extLst>
          </p:cNvPr>
          <p:cNvSpPr txBox="1"/>
          <p:nvPr/>
        </p:nvSpPr>
        <p:spPr>
          <a:xfrm>
            <a:off x="316110" y="2291720"/>
            <a:ext cx="684016" cy="216024"/>
          </a:xfrm>
          <a:prstGeom prst="rect">
            <a:avLst/>
          </a:prstGeom>
          <a:noFill/>
        </p:spPr>
        <p:txBody>
          <a:bodyPr wrap="square" lIns="0" tIns="0" rIns="0" bIns="0" rtlCol="0" anchor="ctr" anchorCtr="0">
            <a:noAutofit/>
          </a:bodyPr>
          <a:lstStyle/>
          <a:p>
            <a:r>
              <a:rPr lang="ja-JP" altLang="en-US" sz="700" noProof="1">
                <a:latin typeface="Arial" panose="020B0604020202020204" pitchFamily="34" charset="0"/>
                <a:ea typeface="ＭＳ Ｐゴシック" panose="020B0600070205080204" pitchFamily="50" charset="-128"/>
                <a:cs typeface="Arial" panose="020B0604020202020204" pitchFamily="34" charset="0"/>
              </a:rPr>
              <a:t>（百万</a:t>
            </a:r>
            <a:r>
              <a:rPr lang="en-US" altLang="ja-JP" sz="700" noProof="1">
                <a:latin typeface="Arial" panose="020B0604020202020204" pitchFamily="34" charset="0"/>
                <a:ea typeface="ＭＳ Ｐゴシック" panose="020B0600070205080204" pitchFamily="50" charset="-128"/>
                <a:cs typeface="Arial" panose="020B0604020202020204" pitchFamily="34" charset="0"/>
              </a:rPr>
              <a:t>US$</a:t>
            </a:r>
            <a:r>
              <a:rPr lang="ja-JP" altLang="en-US" sz="700" noProof="1">
                <a:latin typeface="Arial" panose="020B0604020202020204" pitchFamily="34" charset="0"/>
                <a:ea typeface="ＭＳ Ｐゴシック" panose="020B0600070205080204" pitchFamily="50" charset="-128"/>
                <a:cs typeface="Arial" panose="020B0604020202020204" pitchFamily="34" charset="0"/>
              </a:rPr>
              <a:t>）</a:t>
            </a:r>
          </a:p>
        </p:txBody>
      </p:sp>
      <p:sp>
        <p:nvSpPr>
          <p:cNvPr id="12" name="Rectangle 8">
            <a:extLst>
              <a:ext uri="{FF2B5EF4-FFF2-40B4-BE49-F238E27FC236}">
                <a16:creationId xmlns:a16="http://schemas.microsoft.com/office/drawing/2014/main" id="{14F03516-51BA-D70F-4CE4-13F1D3E723B9}"/>
              </a:ext>
            </a:extLst>
          </p:cNvPr>
          <p:cNvSpPr/>
          <p:nvPr>
            <p:custDataLst>
              <p:tags r:id="rId4"/>
            </p:custDataLst>
          </p:nvPr>
        </p:nvSpPr>
        <p:spPr bwMode="gray">
          <a:xfrm>
            <a:off x="749420" y="6237312"/>
            <a:ext cx="179388" cy="133350"/>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960"/>
          </a:p>
        </p:txBody>
      </p:sp>
      <p:sp>
        <p:nvSpPr>
          <p:cNvPr id="14" name="テキスト プレースホルダ 9">
            <a:extLst>
              <a:ext uri="{FF2B5EF4-FFF2-40B4-BE49-F238E27FC236}">
                <a16:creationId xmlns:a16="http://schemas.microsoft.com/office/drawing/2014/main" id="{E88E610C-DE2F-0B4C-5F92-E63128E4E605}"/>
              </a:ext>
            </a:extLst>
          </p:cNvPr>
          <p:cNvSpPr>
            <a:spLocks noGrp="1"/>
          </p:cNvSpPr>
          <p:nvPr>
            <p:custDataLst>
              <p:tags r:id="rId5"/>
            </p:custDataLst>
          </p:nvPr>
        </p:nvSpPr>
        <p:spPr bwMode="auto">
          <a:xfrm>
            <a:off x="1010333" y="6238674"/>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1094E454-0DAB-4C5A-B6D4-3F73908E0834}" type="datetime'''''''''''輸''''''''入'''''''''''''''''''">
              <a:rPr kumimoji="0" lang="ja-JP" altLang="en-US" sz="1000"/>
              <a:pPr marL="0" indent="0">
                <a:spcBef>
                  <a:spcPct val="0"/>
                </a:spcBef>
                <a:buNone/>
              </a:pPr>
              <a:t>輸入</a:t>
            </a:fld>
            <a:endParaRPr kumimoji="0" lang="ja-JP" altLang="en-US" sz="800">
              <a:sym typeface="+mn-lt"/>
            </a:endParaRPr>
          </a:p>
        </p:txBody>
      </p:sp>
      <p:sp>
        <p:nvSpPr>
          <p:cNvPr id="15" name="テキスト プレースホルダ 9">
            <a:extLst>
              <a:ext uri="{FF2B5EF4-FFF2-40B4-BE49-F238E27FC236}">
                <a16:creationId xmlns:a16="http://schemas.microsoft.com/office/drawing/2014/main" id="{44305C33-3BB2-555A-8723-10A23A37E453}"/>
              </a:ext>
            </a:extLst>
          </p:cNvPr>
          <p:cNvSpPr>
            <a:spLocks noGrp="1"/>
          </p:cNvSpPr>
          <p:nvPr>
            <p:custDataLst>
              <p:tags r:id="rId6"/>
            </p:custDataLst>
          </p:nvPr>
        </p:nvSpPr>
        <p:spPr bwMode="auto">
          <a:xfrm>
            <a:off x="991283" y="5986196"/>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700" noProof="1">
                <a:sym typeface="+mn-lt"/>
              </a:rPr>
              <a:t>2017-2018</a:t>
            </a:r>
            <a:endParaRPr kumimoji="0" lang="ja-JP" altLang="en-US" sz="700" dirty="0">
              <a:sym typeface="+mn-lt"/>
            </a:endParaRPr>
          </a:p>
        </p:txBody>
      </p:sp>
      <p:graphicFrame>
        <p:nvGraphicFramePr>
          <p:cNvPr id="16" name="Chart 54">
            <a:extLst>
              <a:ext uri="{FF2B5EF4-FFF2-40B4-BE49-F238E27FC236}">
                <a16:creationId xmlns:a16="http://schemas.microsoft.com/office/drawing/2014/main" id="{2D104595-A84A-6849-A7A3-66EF4768156F}"/>
              </a:ext>
            </a:extLst>
          </p:cNvPr>
          <p:cNvGraphicFramePr/>
          <p:nvPr>
            <p:custDataLst>
              <p:tags r:id="rId7"/>
            </p:custDataLst>
            <p:extLst>
              <p:ext uri="{D42A27DB-BD31-4B8C-83A1-F6EECF244321}">
                <p14:modId xmlns:p14="http://schemas.microsoft.com/office/powerpoint/2010/main" val="2591444962"/>
              </p:ext>
            </p:extLst>
          </p:nvPr>
        </p:nvGraphicFramePr>
        <p:xfrm>
          <a:off x="668338" y="2439720"/>
          <a:ext cx="4084817" cy="3557712"/>
        </p:xfrm>
        <a:graphic>
          <a:graphicData uri="http://schemas.openxmlformats.org/drawingml/2006/chart">
            <c:chart xmlns:c="http://schemas.openxmlformats.org/drawingml/2006/chart" xmlns:r="http://schemas.openxmlformats.org/officeDocument/2006/relationships" r:id="rId26"/>
          </a:graphicData>
        </a:graphic>
      </p:graphicFrame>
      <p:sp>
        <p:nvSpPr>
          <p:cNvPr id="21" name="テキスト プレースホルダ 9">
            <a:extLst>
              <a:ext uri="{FF2B5EF4-FFF2-40B4-BE49-F238E27FC236}">
                <a16:creationId xmlns:a16="http://schemas.microsoft.com/office/drawing/2014/main" id="{B5EDD34A-DFF7-621E-C8A7-19AA7BF75C27}"/>
              </a:ext>
            </a:extLst>
          </p:cNvPr>
          <p:cNvSpPr>
            <a:spLocks noGrp="1"/>
          </p:cNvSpPr>
          <p:nvPr>
            <p:custDataLst>
              <p:tags r:id="rId8"/>
            </p:custDataLst>
          </p:nvPr>
        </p:nvSpPr>
        <p:spPr bwMode="auto">
          <a:xfrm>
            <a:off x="1352600" y="6237312"/>
            <a:ext cx="3176746"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en-US" altLang="ja-JP" sz="800" noProof="1">
                <a:sym typeface="+mn-lt"/>
              </a:rPr>
              <a:t>*輸入は2桁レベルで考慮</a:t>
            </a:r>
            <a:endParaRPr kumimoji="0" lang="ja-JP" altLang="en-US" sz="800" dirty="0">
              <a:sym typeface="+mn-lt"/>
            </a:endParaRPr>
          </a:p>
        </p:txBody>
      </p:sp>
      <p:sp>
        <p:nvSpPr>
          <p:cNvPr id="22" name="テキスト プレースホルダ 9">
            <a:extLst>
              <a:ext uri="{FF2B5EF4-FFF2-40B4-BE49-F238E27FC236}">
                <a16:creationId xmlns:a16="http://schemas.microsoft.com/office/drawing/2014/main" id="{88E57843-A381-D04C-BE6B-A6592005B9E6}"/>
              </a:ext>
            </a:extLst>
          </p:cNvPr>
          <p:cNvSpPr>
            <a:spLocks noGrp="1"/>
          </p:cNvSpPr>
          <p:nvPr>
            <p:custDataLst>
              <p:tags r:id="rId9"/>
            </p:custDataLst>
          </p:nvPr>
        </p:nvSpPr>
        <p:spPr bwMode="gray">
          <a:xfrm>
            <a:off x="5389185" y="583855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3CEEFC67-AC4D-4AEC-91D2-C878AA31A1EF}" type="datetime'''''''''''''''''''''''''''''''''''''''''''''''''''''''''''0'''">
              <a:rPr lang="en-US" altLang="en-US" sz="1000" smtClean="0"/>
              <a:pPr marL="0" indent="0" algn="r">
                <a:spcBef>
                  <a:spcPct val="0"/>
                </a:spcBef>
                <a:buNone/>
              </a:pPr>
              <a:t>0</a:t>
            </a:fld>
            <a:endParaRPr lang="ja-JP" altLang="en-US" sz="1000">
              <a:sym typeface="+mn-lt"/>
            </a:endParaRPr>
          </a:p>
        </p:txBody>
      </p:sp>
      <p:sp>
        <p:nvSpPr>
          <p:cNvPr id="24" name="テキスト プレースホルダ 9">
            <a:extLst>
              <a:ext uri="{FF2B5EF4-FFF2-40B4-BE49-F238E27FC236}">
                <a16:creationId xmlns:a16="http://schemas.microsoft.com/office/drawing/2014/main" id="{0A95BBBA-7BAB-887B-E586-0943DE7A74DC}"/>
              </a:ext>
            </a:extLst>
          </p:cNvPr>
          <p:cNvSpPr>
            <a:spLocks noGrp="1"/>
          </p:cNvSpPr>
          <p:nvPr>
            <p:custDataLst>
              <p:tags r:id="rId10"/>
            </p:custDataLst>
          </p:nvPr>
        </p:nvSpPr>
        <p:spPr bwMode="gray">
          <a:xfrm>
            <a:off x="5319335" y="359417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noProof="1">
                <a:sym typeface="+mn-lt"/>
              </a:rPr>
              <a:t>100</a:t>
            </a:r>
            <a:endParaRPr lang="ja-JP" altLang="en-US" sz="1000">
              <a:sym typeface="+mn-lt"/>
            </a:endParaRPr>
          </a:p>
        </p:txBody>
      </p:sp>
      <p:sp>
        <p:nvSpPr>
          <p:cNvPr id="25" name="テキスト プレースホルダ 9">
            <a:extLst>
              <a:ext uri="{FF2B5EF4-FFF2-40B4-BE49-F238E27FC236}">
                <a16:creationId xmlns:a16="http://schemas.microsoft.com/office/drawing/2014/main" id="{E0F9F379-16C7-647E-C179-A37E53461996}"/>
              </a:ext>
            </a:extLst>
          </p:cNvPr>
          <p:cNvSpPr>
            <a:spLocks noGrp="1"/>
          </p:cNvSpPr>
          <p:nvPr>
            <p:custDataLst>
              <p:tags r:id="rId11"/>
            </p:custDataLst>
          </p:nvPr>
        </p:nvSpPr>
        <p:spPr bwMode="gray">
          <a:xfrm>
            <a:off x="5319335" y="471636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noProof="1">
                <a:sym typeface="+mn-lt"/>
              </a:rPr>
              <a:t>50</a:t>
            </a:r>
            <a:endParaRPr lang="ja-JP" altLang="en-US" sz="1000">
              <a:sym typeface="+mn-lt"/>
            </a:endParaRPr>
          </a:p>
        </p:txBody>
      </p:sp>
      <p:sp>
        <p:nvSpPr>
          <p:cNvPr id="26" name="テキスト プレースホルダ 9">
            <a:extLst>
              <a:ext uri="{FF2B5EF4-FFF2-40B4-BE49-F238E27FC236}">
                <a16:creationId xmlns:a16="http://schemas.microsoft.com/office/drawing/2014/main" id="{16BBD047-1519-CCD7-5AFF-5543ED73D9C0}"/>
              </a:ext>
            </a:extLst>
          </p:cNvPr>
          <p:cNvSpPr>
            <a:spLocks noGrp="1"/>
          </p:cNvSpPr>
          <p:nvPr>
            <p:custDataLst>
              <p:tags r:id="rId12"/>
            </p:custDataLst>
          </p:nvPr>
        </p:nvSpPr>
        <p:spPr bwMode="gray">
          <a:xfrm>
            <a:off x="5319335" y="24719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noProof="1">
                <a:sym typeface="+mn-lt"/>
              </a:rPr>
              <a:t>150</a:t>
            </a:r>
            <a:endParaRPr lang="ja-JP" altLang="en-US" sz="1000">
              <a:sym typeface="+mn-lt"/>
            </a:endParaRPr>
          </a:p>
        </p:txBody>
      </p:sp>
      <p:sp>
        <p:nvSpPr>
          <p:cNvPr id="27" name="Rectangle 54">
            <a:extLst>
              <a:ext uri="{FF2B5EF4-FFF2-40B4-BE49-F238E27FC236}">
                <a16:creationId xmlns:a16="http://schemas.microsoft.com/office/drawing/2014/main" id="{0E99901F-8C4A-2F8F-2A31-09B8385EB654}"/>
              </a:ext>
            </a:extLst>
          </p:cNvPr>
          <p:cNvSpPr/>
          <p:nvPr>
            <p:custDataLst>
              <p:tags r:id="rId13"/>
            </p:custDataLst>
          </p:nvPr>
        </p:nvSpPr>
        <p:spPr bwMode="gray">
          <a:xfrm>
            <a:off x="5793998" y="6289050"/>
            <a:ext cx="179388" cy="133350"/>
          </a:xfrm>
          <a:prstGeom prst="rect">
            <a:avLst/>
          </a:prstGeom>
          <a:solidFill>
            <a:srgbClr val="1F497D"/>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960"/>
          </a:p>
        </p:txBody>
      </p:sp>
      <p:sp>
        <p:nvSpPr>
          <p:cNvPr id="28" name="テキスト プレースホルダ 9">
            <a:extLst>
              <a:ext uri="{FF2B5EF4-FFF2-40B4-BE49-F238E27FC236}">
                <a16:creationId xmlns:a16="http://schemas.microsoft.com/office/drawing/2014/main" id="{BA85125F-D069-22E4-E509-5189BBF89873}"/>
              </a:ext>
            </a:extLst>
          </p:cNvPr>
          <p:cNvSpPr>
            <a:spLocks noGrp="1"/>
          </p:cNvSpPr>
          <p:nvPr>
            <p:custDataLst>
              <p:tags r:id="rId14"/>
            </p:custDataLst>
          </p:nvPr>
        </p:nvSpPr>
        <p:spPr bwMode="auto">
          <a:xfrm>
            <a:off x="6024185" y="62890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875755F5-4498-47D8-B212-E51FE4D61AF8}" type="datetime'輸''''''''''''''''''出'''''''''''''''''''''''''''''''''''''">
              <a:rPr kumimoji="0" lang="ja-JP" altLang="en-US" sz="1000"/>
              <a:pPr marL="0" indent="0">
                <a:spcBef>
                  <a:spcPct val="0"/>
                </a:spcBef>
                <a:buNone/>
              </a:pPr>
              <a:t>輸出</a:t>
            </a:fld>
            <a:endParaRPr kumimoji="0" lang="ja-JP" altLang="en-US" sz="800" dirty="0">
              <a:sym typeface="+mn-lt"/>
            </a:endParaRPr>
          </a:p>
        </p:txBody>
      </p:sp>
      <p:sp>
        <p:nvSpPr>
          <p:cNvPr id="30" name="テキスト プレースホルダ 9">
            <a:extLst>
              <a:ext uri="{FF2B5EF4-FFF2-40B4-BE49-F238E27FC236}">
                <a16:creationId xmlns:a16="http://schemas.microsoft.com/office/drawing/2014/main" id="{A040868E-EF17-2A16-DF21-A6E5F3383D43}"/>
              </a:ext>
            </a:extLst>
          </p:cNvPr>
          <p:cNvSpPr>
            <a:spLocks noGrp="1"/>
          </p:cNvSpPr>
          <p:nvPr>
            <p:custDataLst>
              <p:tags r:id="rId15"/>
            </p:custDataLst>
          </p:nvPr>
        </p:nvSpPr>
        <p:spPr bwMode="auto">
          <a:xfrm>
            <a:off x="5837819" y="5986196"/>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800" noProof="1">
                <a:sym typeface="+mn-lt"/>
              </a:rPr>
              <a:t>2017-2018</a:t>
            </a:r>
            <a:endParaRPr kumimoji="0" lang="ja-JP" altLang="en-US" sz="800" dirty="0">
              <a:sym typeface="+mn-lt"/>
            </a:endParaRPr>
          </a:p>
        </p:txBody>
      </p:sp>
      <p:graphicFrame>
        <p:nvGraphicFramePr>
          <p:cNvPr id="31" name="Chart 54">
            <a:extLst>
              <a:ext uri="{FF2B5EF4-FFF2-40B4-BE49-F238E27FC236}">
                <a16:creationId xmlns:a16="http://schemas.microsoft.com/office/drawing/2014/main" id="{4CF8555A-BF4B-E5DA-05A0-303BC36E1BC7}"/>
              </a:ext>
            </a:extLst>
          </p:cNvPr>
          <p:cNvGraphicFramePr/>
          <p:nvPr>
            <p:custDataLst>
              <p:tags r:id="rId16"/>
            </p:custDataLst>
            <p:extLst>
              <p:ext uri="{D42A27DB-BD31-4B8C-83A1-F6EECF244321}">
                <p14:modId xmlns:p14="http://schemas.microsoft.com/office/powerpoint/2010/main" val="137498575"/>
              </p:ext>
            </p:extLst>
          </p:nvPr>
        </p:nvGraphicFramePr>
        <p:xfrm>
          <a:off x="5505073" y="2439720"/>
          <a:ext cx="4084817" cy="3557712"/>
        </p:xfrm>
        <a:graphic>
          <a:graphicData uri="http://schemas.openxmlformats.org/drawingml/2006/chart">
            <c:chart xmlns:c="http://schemas.openxmlformats.org/drawingml/2006/chart" xmlns:r="http://schemas.openxmlformats.org/officeDocument/2006/relationships" r:id="rId27"/>
          </a:graphicData>
        </a:graphic>
      </p:graphicFrame>
      <p:sp>
        <p:nvSpPr>
          <p:cNvPr id="32" name="テキスト プレースホルダ 9">
            <a:extLst>
              <a:ext uri="{FF2B5EF4-FFF2-40B4-BE49-F238E27FC236}">
                <a16:creationId xmlns:a16="http://schemas.microsoft.com/office/drawing/2014/main" id="{7D3B8206-F602-A466-0CA3-A4B5DD919996}"/>
              </a:ext>
            </a:extLst>
          </p:cNvPr>
          <p:cNvSpPr>
            <a:spLocks noGrp="1"/>
          </p:cNvSpPr>
          <p:nvPr>
            <p:custDataLst>
              <p:tags r:id="rId17"/>
            </p:custDataLst>
          </p:nvPr>
        </p:nvSpPr>
        <p:spPr bwMode="auto">
          <a:xfrm>
            <a:off x="6620908" y="5986196"/>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800" noProof="1">
                <a:sym typeface="+mn-lt"/>
              </a:rPr>
              <a:t>2018-2019</a:t>
            </a:r>
            <a:endParaRPr kumimoji="0" lang="ja-JP" altLang="en-US" sz="800" dirty="0">
              <a:sym typeface="+mn-lt"/>
            </a:endParaRPr>
          </a:p>
        </p:txBody>
      </p:sp>
      <p:sp>
        <p:nvSpPr>
          <p:cNvPr id="33" name="テキスト プレースホルダ 9">
            <a:extLst>
              <a:ext uri="{FF2B5EF4-FFF2-40B4-BE49-F238E27FC236}">
                <a16:creationId xmlns:a16="http://schemas.microsoft.com/office/drawing/2014/main" id="{45BBB0CA-202F-D151-6371-FC26C98E8890}"/>
              </a:ext>
            </a:extLst>
          </p:cNvPr>
          <p:cNvSpPr>
            <a:spLocks noGrp="1"/>
          </p:cNvSpPr>
          <p:nvPr>
            <p:custDataLst>
              <p:tags r:id="rId18"/>
            </p:custDataLst>
          </p:nvPr>
        </p:nvSpPr>
        <p:spPr bwMode="auto">
          <a:xfrm>
            <a:off x="7403997" y="5986196"/>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800" noProof="1">
                <a:sym typeface="+mn-lt"/>
              </a:rPr>
              <a:t>2019-2020</a:t>
            </a:r>
            <a:endParaRPr kumimoji="0" lang="ja-JP" altLang="en-US" sz="800" dirty="0">
              <a:sym typeface="+mn-lt"/>
            </a:endParaRPr>
          </a:p>
        </p:txBody>
      </p:sp>
      <p:sp>
        <p:nvSpPr>
          <p:cNvPr id="34" name="テキスト プレースホルダ 9">
            <a:extLst>
              <a:ext uri="{FF2B5EF4-FFF2-40B4-BE49-F238E27FC236}">
                <a16:creationId xmlns:a16="http://schemas.microsoft.com/office/drawing/2014/main" id="{D915A32C-3A7F-70A4-84D9-CC72527E509D}"/>
              </a:ext>
            </a:extLst>
          </p:cNvPr>
          <p:cNvSpPr>
            <a:spLocks noGrp="1"/>
          </p:cNvSpPr>
          <p:nvPr>
            <p:custDataLst>
              <p:tags r:id="rId19"/>
            </p:custDataLst>
          </p:nvPr>
        </p:nvSpPr>
        <p:spPr bwMode="auto">
          <a:xfrm>
            <a:off x="8187086" y="5986196"/>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800" noProof="1">
                <a:sym typeface="+mn-lt"/>
              </a:rPr>
              <a:t>2020-2021</a:t>
            </a:r>
            <a:endParaRPr kumimoji="0" lang="ja-JP" altLang="en-US" sz="800" dirty="0">
              <a:sym typeface="+mn-lt"/>
            </a:endParaRPr>
          </a:p>
        </p:txBody>
      </p:sp>
      <p:sp>
        <p:nvSpPr>
          <p:cNvPr id="35" name="テキスト プレースホルダ 9">
            <a:extLst>
              <a:ext uri="{FF2B5EF4-FFF2-40B4-BE49-F238E27FC236}">
                <a16:creationId xmlns:a16="http://schemas.microsoft.com/office/drawing/2014/main" id="{2A9A8C0B-7B33-BB6D-ADC5-265ADACAED0B}"/>
              </a:ext>
            </a:extLst>
          </p:cNvPr>
          <p:cNvSpPr>
            <a:spLocks noGrp="1"/>
          </p:cNvSpPr>
          <p:nvPr>
            <p:custDataLst>
              <p:tags r:id="rId20"/>
            </p:custDataLst>
          </p:nvPr>
        </p:nvSpPr>
        <p:spPr bwMode="auto">
          <a:xfrm>
            <a:off x="8970174" y="597537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800" noProof="1">
                <a:sym typeface="+mn-lt"/>
              </a:rPr>
              <a:t>2021-2022</a:t>
            </a:r>
            <a:endParaRPr kumimoji="0" lang="ja-JP" altLang="en-US" sz="800" dirty="0">
              <a:sym typeface="+mn-lt"/>
            </a:endParaRPr>
          </a:p>
        </p:txBody>
      </p:sp>
      <p:sp>
        <p:nvSpPr>
          <p:cNvPr id="36" name="テキスト ボックス 35">
            <a:extLst>
              <a:ext uri="{FF2B5EF4-FFF2-40B4-BE49-F238E27FC236}">
                <a16:creationId xmlns:a16="http://schemas.microsoft.com/office/drawing/2014/main" id="{EB0FC18D-10F4-C61E-F69E-09998C800436}"/>
              </a:ext>
            </a:extLst>
          </p:cNvPr>
          <p:cNvSpPr txBox="1"/>
          <p:nvPr/>
        </p:nvSpPr>
        <p:spPr>
          <a:xfrm>
            <a:off x="5209652" y="2294645"/>
            <a:ext cx="684016" cy="216024"/>
          </a:xfrm>
          <a:prstGeom prst="rect">
            <a:avLst/>
          </a:prstGeom>
          <a:noFill/>
        </p:spPr>
        <p:txBody>
          <a:bodyPr wrap="square" lIns="0" tIns="0" rIns="0" bIns="0" rtlCol="0" anchor="ctr" anchorCtr="0">
            <a:noAutofit/>
          </a:bodyPr>
          <a:lstStyle/>
          <a:p>
            <a:r>
              <a:rPr lang="ja-JP" altLang="en-US" sz="700" noProof="1">
                <a:latin typeface="Arial" panose="020B0604020202020204" pitchFamily="34" charset="0"/>
                <a:ea typeface="ＭＳ Ｐゴシック" panose="020B0600070205080204" pitchFamily="50" charset="-128"/>
                <a:cs typeface="Arial" panose="020B0604020202020204" pitchFamily="34" charset="0"/>
              </a:rPr>
              <a:t>（百万</a:t>
            </a:r>
            <a:r>
              <a:rPr lang="en-US" altLang="ja-JP" sz="700" noProof="1">
                <a:latin typeface="Arial" panose="020B0604020202020204" pitchFamily="34" charset="0"/>
                <a:ea typeface="ＭＳ Ｐゴシック" panose="020B0600070205080204" pitchFamily="50" charset="-128"/>
                <a:cs typeface="Arial" panose="020B0604020202020204" pitchFamily="34" charset="0"/>
              </a:rPr>
              <a:t>US$</a:t>
            </a:r>
            <a:r>
              <a:rPr lang="ja-JP" altLang="en-US" sz="700" noProof="1">
                <a:latin typeface="Arial" panose="020B0604020202020204" pitchFamily="34" charset="0"/>
                <a:ea typeface="ＭＳ Ｐゴシック" panose="020B0600070205080204" pitchFamily="50" charset="-128"/>
                <a:cs typeface="Arial" panose="020B0604020202020204" pitchFamily="34" charset="0"/>
              </a:rPr>
              <a:t>）</a:t>
            </a:r>
          </a:p>
        </p:txBody>
      </p:sp>
      <p:sp>
        <p:nvSpPr>
          <p:cNvPr id="38" name="テキスト ボックス 65">
            <a:extLst>
              <a:ext uri="{FF2B5EF4-FFF2-40B4-BE49-F238E27FC236}">
                <a16:creationId xmlns:a16="http://schemas.microsoft.com/office/drawing/2014/main" id="{70745894-E9BB-DB04-60F4-E751C472813B}"/>
              </a:ext>
            </a:extLst>
          </p:cNvPr>
          <p:cNvSpPr txBox="1"/>
          <p:nvPr/>
        </p:nvSpPr>
        <p:spPr>
          <a:xfrm>
            <a:off x="1352600" y="6429661"/>
            <a:ext cx="2679958" cy="1524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*1 </a:t>
            </a:r>
            <a:r>
              <a:rPr lang="ja-JP" altLang="en-US" sz="800" dirty="0">
                <a:solidFill>
                  <a:srgbClr val="000000"/>
                </a:solidFill>
                <a:latin typeface="Arial" panose="020B0604020202020204" pitchFamily="34" charset="0"/>
                <a:ea typeface="ＭＳ Ｐゴシック"/>
                <a:cs typeface="Arial" panose="020B0604020202020204" pitchFamily="34" charset="0"/>
              </a:rPr>
              <a:t>バングラデシュ・タカ</a:t>
            </a:r>
            <a:r>
              <a:rPr lang="en-US" altLang="ja-JP" sz="800" dirty="0">
                <a:solidFill>
                  <a:srgbClr val="000000"/>
                </a:solidFill>
                <a:latin typeface="Arial" panose="020B0604020202020204" pitchFamily="34" charset="0"/>
                <a:ea typeface="ＭＳ Ｐゴシック"/>
                <a:cs typeface="Arial" panose="020B0604020202020204" pitchFamily="34" charset="0"/>
              </a:rPr>
              <a:t>=0.0082US$ </a:t>
            </a:r>
            <a:r>
              <a:rPr lang="ja-JP" altLang="en-US" sz="800" dirty="0">
                <a:solidFill>
                  <a:srgbClr val="000000"/>
                </a:solidFill>
                <a:latin typeface="Arial" panose="020B0604020202020204" pitchFamily="34" charset="0"/>
                <a:ea typeface="ＭＳ Ｐゴシック"/>
                <a:cs typeface="Arial" panose="020B0604020202020204" pitchFamily="34" charset="0"/>
              </a:rPr>
              <a:t>（</a:t>
            </a:r>
            <a:r>
              <a:rPr lang="en-US" altLang="ja-JP" sz="800" dirty="0">
                <a:solidFill>
                  <a:srgbClr val="000000"/>
                </a:solidFill>
                <a:latin typeface="Arial" panose="020B0604020202020204" pitchFamily="34" charset="0"/>
                <a:ea typeface="ＭＳ Ｐゴシック"/>
                <a:cs typeface="Arial" panose="020B0604020202020204" pitchFamily="34" charset="0"/>
              </a:rPr>
              <a:t>2025</a:t>
            </a:r>
            <a:r>
              <a:rPr lang="ja-JP" altLang="en-US" sz="800" dirty="0">
                <a:solidFill>
                  <a:srgbClr val="000000"/>
                </a:solidFill>
                <a:latin typeface="Arial" panose="020B0604020202020204" pitchFamily="34" charset="0"/>
                <a:ea typeface="ＭＳ Ｐゴシック"/>
                <a:cs typeface="Arial" panose="020B0604020202020204" pitchFamily="34" charset="0"/>
              </a:rPr>
              <a:t>年</a:t>
            </a:r>
            <a:r>
              <a:rPr lang="en-US" altLang="ja-JP" sz="800" dirty="0">
                <a:solidFill>
                  <a:srgbClr val="000000"/>
                </a:solidFill>
                <a:latin typeface="Arial" panose="020B0604020202020204" pitchFamily="34" charset="0"/>
                <a:ea typeface="ＭＳ Ｐゴシック"/>
                <a:cs typeface="Arial" panose="020B0604020202020204" pitchFamily="34" charset="0"/>
              </a:rPr>
              <a:t>1</a:t>
            </a:r>
            <a:r>
              <a:rPr lang="ja-JP" altLang="en-US" sz="800" dirty="0">
                <a:solidFill>
                  <a:srgbClr val="000000"/>
                </a:solidFill>
                <a:latin typeface="Arial" panose="020B0604020202020204" pitchFamily="34" charset="0"/>
                <a:ea typeface="ＭＳ Ｐゴシック"/>
                <a:cs typeface="Arial" panose="020B0604020202020204" pitchFamily="34" charset="0"/>
              </a:rPr>
              <a:t>月</a:t>
            </a:r>
            <a:r>
              <a:rPr lang="en-US" altLang="ja-JP" sz="800" dirty="0">
                <a:solidFill>
                  <a:srgbClr val="000000"/>
                </a:solidFill>
                <a:latin typeface="Arial" panose="020B0604020202020204" pitchFamily="34" charset="0"/>
                <a:ea typeface="ＭＳ Ｐゴシック"/>
                <a:cs typeface="Arial" panose="020B0604020202020204" pitchFamily="34" charset="0"/>
              </a:rPr>
              <a:t>17</a:t>
            </a:r>
            <a:r>
              <a:rPr lang="ja-JP" altLang="en-US" sz="800" dirty="0">
                <a:solidFill>
                  <a:srgbClr val="000000"/>
                </a:solidFill>
                <a:latin typeface="Arial" panose="020B0604020202020204" pitchFamily="34" charset="0"/>
                <a:ea typeface="ＭＳ Ｐゴシック"/>
                <a:cs typeface="Arial" panose="020B0604020202020204" pitchFamily="34" charset="0"/>
              </a:rPr>
              <a:t>日現在）</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39" name="テキスト プレースホルダ 9">
            <a:extLst>
              <a:ext uri="{FF2B5EF4-FFF2-40B4-BE49-F238E27FC236}">
                <a16:creationId xmlns:a16="http://schemas.microsoft.com/office/drawing/2014/main" id="{C415D949-6523-5DEA-3FC9-4C4FAC8CD015}"/>
              </a:ext>
            </a:extLst>
          </p:cNvPr>
          <p:cNvSpPr>
            <a:spLocks noGrp="1"/>
          </p:cNvSpPr>
          <p:nvPr>
            <p:custDataLst>
              <p:tags r:id="rId21"/>
            </p:custDataLst>
          </p:nvPr>
        </p:nvSpPr>
        <p:spPr bwMode="auto">
          <a:xfrm>
            <a:off x="1735661" y="5989059"/>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700" noProof="1">
                <a:sym typeface="+mn-lt"/>
              </a:rPr>
              <a:t>2018-2019</a:t>
            </a:r>
            <a:endParaRPr kumimoji="0" lang="ja-JP" altLang="en-US" sz="700" dirty="0">
              <a:sym typeface="+mn-lt"/>
            </a:endParaRPr>
          </a:p>
        </p:txBody>
      </p:sp>
      <p:sp>
        <p:nvSpPr>
          <p:cNvPr id="40" name="テキスト プレースホルダ 9">
            <a:extLst>
              <a:ext uri="{FF2B5EF4-FFF2-40B4-BE49-F238E27FC236}">
                <a16:creationId xmlns:a16="http://schemas.microsoft.com/office/drawing/2014/main" id="{850B62EA-382B-E32A-B841-76D0FB063FBC}"/>
              </a:ext>
            </a:extLst>
          </p:cNvPr>
          <p:cNvSpPr>
            <a:spLocks noGrp="1"/>
          </p:cNvSpPr>
          <p:nvPr>
            <p:custDataLst>
              <p:tags r:id="rId22"/>
            </p:custDataLst>
          </p:nvPr>
        </p:nvSpPr>
        <p:spPr bwMode="auto">
          <a:xfrm>
            <a:off x="2546529" y="5989216"/>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700" noProof="1">
                <a:sym typeface="+mn-lt"/>
              </a:rPr>
              <a:t>2019-2020</a:t>
            </a:r>
            <a:endParaRPr kumimoji="0" lang="ja-JP" altLang="en-US" sz="700" dirty="0">
              <a:sym typeface="+mn-lt"/>
            </a:endParaRPr>
          </a:p>
        </p:txBody>
      </p:sp>
      <p:sp>
        <p:nvSpPr>
          <p:cNvPr id="41" name="テキスト プレースホルダ 9">
            <a:extLst>
              <a:ext uri="{FF2B5EF4-FFF2-40B4-BE49-F238E27FC236}">
                <a16:creationId xmlns:a16="http://schemas.microsoft.com/office/drawing/2014/main" id="{0F60989F-FAD2-DC9B-A229-6BF4357C9C2B}"/>
              </a:ext>
            </a:extLst>
          </p:cNvPr>
          <p:cNvSpPr>
            <a:spLocks noGrp="1"/>
          </p:cNvSpPr>
          <p:nvPr>
            <p:custDataLst>
              <p:tags r:id="rId23"/>
            </p:custDataLst>
          </p:nvPr>
        </p:nvSpPr>
        <p:spPr bwMode="auto">
          <a:xfrm>
            <a:off x="3301838" y="599826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700" noProof="1">
                <a:sym typeface="+mn-lt"/>
              </a:rPr>
              <a:t>2020-2021</a:t>
            </a:r>
            <a:endParaRPr kumimoji="0" lang="ja-JP" altLang="en-US" sz="700" dirty="0">
              <a:sym typeface="+mn-lt"/>
            </a:endParaRPr>
          </a:p>
        </p:txBody>
      </p:sp>
      <p:sp>
        <p:nvSpPr>
          <p:cNvPr id="42" name="テキスト プレースホルダ 9">
            <a:extLst>
              <a:ext uri="{FF2B5EF4-FFF2-40B4-BE49-F238E27FC236}">
                <a16:creationId xmlns:a16="http://schemas.microsoft.com/office/drawing/2014/main" id="{901D1214-83F0-8A18-23E2-FB58F73D89F1}"/>
              </a:ext>
            </a:extLst>
          </p:cNvPr>
          <p:cNvSpPr>
            <a:spLocks noGrp="1"/>
          </p:cNvSpPr>
          <p:nvPr>
            <p:custDataLst>
              <p:tags r:id="rId24"/>
            </p:custDataLst>
          </p:nvPr>
        </p:nvSpPr>
        <p:spPr bwMode="auto">
          <a:xfrm>
            <a:off x="4136523" y="599826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700" noProof="1">
                <a:sym typeface="+mn-lt"/>
              </a:rPr>
              <a:t>2021-2022</a:t>
            </a:r>
            <a:endParaRPr kumimoji="0" lang="ja-JP" altLang="en-US" sz="700" dirty="0">
              <a:sym typeface="+mn-lt"/>
            </a:endParaRPr>
          </a:p>
        </p:txBody>
      </p:sp>
    </p:spTree>
    <p:extLst>
      <p:ext uri="{BB962C8B-B14F-4D97-AF65-F5344CB8AC3E}">
        <p14:creationId xmlns:p14="http://schemas.microsoft.com/office/powerpoint/2010/main" val="28289226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バングラデシュ／医療関連／医薬品</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主要メーカー・流通（地元企業）</a:t>
            </a:r>
          </a:p>
        </p:txBody>
      </p:sp>
      <p:graphicFrame>
        <p:nvGraphicFramePr>
          <p:cNvPr id="7" name="表 4">
            <a:extLst>
              <a:ext uri="{FF2B5EF4-FFF2-40B4-BE49-F238E27FC236}">
                <a16:creationId xmlns:a16="http://schemas.microsoft.com/office/drawing/2014/main" id="{A70ECF15-27B7-608F-BE3A-38CB2BD5DFAB}"/>
              </a:ext>
            </a:extLst>
          </p:cNvPr>
          <p:cNvGraphicFramePr>
            <a:graphicFrameLocks noGrp="1"/>
          </p:cNvGraphicFramePr>
          <p:nvPr>
            <p:extLst>
              <p:ext uri="{D42A27DB-BD31-4B8C-83A1-F6EECF244321}">
                <p14:modId xmlns:p14="http://schemas.microsoft.com/office/powerpoint/2010/main" val="793161829"/>
              </p:ext>
            </p:extLst>
          </p:nvPr>
        </p:nvGraphicFramePr>
        <p:xfrm>
          <a:off x="200025" y="2162454"/>
          <a:ext cx="9361488" cy="4003397"/>
        </p:xfrm>
        <a:graphic>
          <a:graphicData uri="http://schemas.openxmlformats.org/drawingml/2006/table">
            <a:tbl>
              <a:tblPr firstRow="1" bandRow="1">
                <a:tableStyleId>{5C22544A-7EE6-4342-B048-85BDC9FD1C3A}</a:tableStyleId>
              </a:tblPr>
              <a:tblGrid>
                <a:gridCol w="2674711">
                  <a:extLst>
                    <a:ext uri="{9D8B030D-6E8A-4147-A177-3AD203B41FA5}">
                      <a16:colId xmlns:a16="http://schemas.microsoft.com/office/drawing/2014/main" val="20000"/>
                    </a:ext>
                  </a:extLst>
                </a:gridCol>
                <a:gridCol w="1286176">
                  <a:extLst>
                    <a:ext uri="{9D8B030D-6E8A-4147-A177-3AD203B41FA5}">
                      <a16:colId xmlns:a16="http://schemas.microsoft.com/office/drawing/2014/main" val="20001"/>
                    </a:ext>
                  </a:extLst>
                </a:gridCol>
                <a:gridCol w="3528392">
                  <a:extLst>
                    <a:ext uri="{9D8B030D-6E8A-4147-A177-3AD203B41FA5}">
                      <a16:colId xmlns:a16="http://schemas.microsoft.com/office/drawing/2014/main" val="3096255832"/>
                    </a:ext>
                  </a:extLst>
                </a:gridCol>
                <a:gridCol w="1872209">
                  <a:extLst>
                    <a:ext uri="{9D8B030D-6E8A-4147-A177-3AD203B41FA5}">
                      <a16:colId xmlns:a16="http://schemas.microsoft.com/office/drawing/2014/main" val="2708697732"/>
                    </a:ext>
                  </a:extLst>
                </a:gridCol>
              </a:tblGrid>
              <a:tr h="378130">
                <a:tc>
                  <a:txBody>
                    <a:bodyPr/>
                    <a:lstStyle/>
                    <a:p>
                      <a:pPr marL="0" indent="0" algn="ctr" defTabSz="914423" rtl="0" eaLnBrk="1" fontAlgn="base" latinLnBrk="0" hangingPunct="1">
                        <a:buFont typeface="Arial" panose="020B0604020202020204" pitchFamily="34" charset="0"/>
                        <a:buNone/>
                      </a:pPr>
                      <a:r>
                        <a:rPr kumimoji="1" lang="ja-JP" altLang="en-US" sz="1400" b="0" i="0" kern="1200" noProof="1">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T="45721" marB="45721"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indent="0" algn="ctr" defTabSz="914423" rtl="0" eaLnBrk="1" fontAlgn="base" latinLnBrk="0" hangingPunct="1">
                        <a:buFont typeface="Arial" panose="020B0604020202020204" pitchFamily="34" charset="0"/>
                        <a:buNone/>
                      </a:pPr>
                      <a:r>
                        <a:rPr kumimoji="1" lang="ja-JP" altLang="en-US" sz="1400" b="0" i="0" kern="1200" noProof="1">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設立年</a:t>
                      </a:r>
                    </a:p>
                  </a:txBody>
                  <a:tcPr marT="45721" marB="45721"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indent="0" algn="ctr" defTabSz="914423" rtl="0" eaLnBrk="1" fontAlgn="base" latinLnBrk="0" hangingPunct="1">
                        <a:buFont typeface="Arial" panose="020B0604020202020204" pitchFamily="34" charset="0"/>
                        <a:buNone/>
                      </a:pPr>
                      <a:r>
                        <a:rPr kumimoji="1" lang="ja-JP" altLang="en-US" sz="1400" b="0" i="0" kern="1200" noProof="1">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製品</a:t>
                      </a:r>
                    </a:p>
                  </a:txBody>
                  <a:tcPr marT="45721" marB="45721"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indent="0" algn="ctr" defTabSz="914423" rtl="0" eaLnBrk="1" fontAlgn="base" latinLnBrk="0" hangingPunct="1">
                        <a:buFont typeface="Arial" panose="020B0604020202020204" pitchFamily="34" charset="0"/>
                        <a:buNone/>
                      </a:pPr>
                      <a:r>
                        <a:rPr kumimoji="1" lang="ja-JP" altLang="en-US" sz="1400" b="0" i="0" kern="1200" noProof="1">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売上げ収益</a:t>
                      </a:r>
                    </a:p>
                  </a:txBody>
                  <a:tcPr marT="45721" marB="45721"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032005">
                <a:tc>
                  <a:txBody>
                    <a:bodyPr/>
                    <a:lstStyle/>
                    <a:p>
                      <a:pPr marL="0" algn="ctr" defTabSz="914423" rtl="0" eaLnBrk="1" fontAlgn="base" latinLnBrk="0" hangingPunct="1"/>
                      <a:r>
                        <a:rPr kumimoji="1" lang="en-US" altLang="ja-JP" sz="1400" b="1" i="0" kern="1200" noProof="1">
                          <a:solidFill>
                            <a:srgbClr val="000000"/>
                          </a:solidFill>
                          <a:effectLst/>
                          <a:latin typeface="Arial" panose="020B0604020202020204" pitchFamily="34" charset="0"/>
                          <a:ea typeface="+mn-ea"/>
                          <a:cs typeface="Arial" panose="020B0604020202020204" pitchFamily="34" charset="0"/>
                        </a:rPr>
                        <a:t>Square Pharmaceuticals</a:t>
                      </a:r>
                    </a:p>
                  </a:txBody>
                  <a:tcPr marL="76201" marR="76201" marT="63500" marB="6350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algn="ctr" defTabSz="914423" rtl="0" eaLnBrk="1" fontAlgn="base" latinLnBrk="0" hangingPunct="1"/>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1958</a:t>
                      </a:r>
                      <a:r>
                        <a:rPr kumimoji="1" lang="ja-JP" altLang="en-US" sz="1400" b="0" i="0" kern="1200" noProof="1">
                          <a:solidFill>
                            <a:srgbClr val="000000"/>
                          </a:solidFill>
                          <a:effectLst/>
                          <a:latin typeface="Arial" panose="020B0604020202020204" pitchFamily="34" charset="0"/>
                          <a:ea typeface="+mn-ea"/>
                          <a:cs typeface="Arial" panose="020B0604020202020204" pitchFamily="34" charset="0"/>
                        </a:rPr>
                        <a:t>年</a:t>
                      </a:r>
                    </a:p>
                  </a:txBody>
                  <a:tcPr marL="76201" marR="76201" marT="63500" marB="635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914423" rtl="0" eaLnBrk="1" fontAlgn="base" latinLnBrk="0" hangingPunct="1"/>
                      <a:r>
                        <a:rPr kumimoji="1" lang="ja-JP" altLang="en-US" sz="1400" b="0" i="0" kern="1200" noProof="1">
                          <a:solidFill>
                            <a:srgbClr val="000000"/>
                          </a:solidFill>
                          <a:effectLst/>
                          <a:latin typeface="Arial" panose="020B0604020202020204" pitchFamily="34" charset="0"/>
                          <a:ea typeface="+mn-ea"/>
                          <a:cs typeface="Arial" panose="020B0604020202020204" pitchFamily="34" charset="0"/>
                        </a:rPr>
                        <a:t>医薬品、基礎医薬品、動物用医薬品の製造販売を行う。治療薬やハーブ、栄養補助食品、動物用医薬品、殺虫剤などの製品がある</a:t>
                      </a:r>
                    </a:p>
                  </a:txBody>
                  <a:tcPr marL="76201" marR="76201" marT="63500" marB="635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fontAlgn="base" latinLnBrk="0" hangingPunct="1"/>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696</a:t>
                      </a:r>
                      <a:r>
                        <a:rPr kumimoji="1" lang="ja-JP" altLang="en-US" sz="1400" b="0" i="0" kern="1200" noProof="1">
                          <a:solidFill>
                            <a:srgbClr val="000000"/>
                          </a:solidFill>
                          <a:effectLst/>
                          <a:latin typeface="Arial" panose="020B0604020202020204" pitchFamily="34" charset="0"/>
                          <a:ea typeface="+mn-ea"/>
                          <a:cs typeface="Arial" panose="020B0604020202020204" pitchFamily="34" charset="0"/>
                        </a:rPr>
                        <a:t>億</a:t>
                      </a:r>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 BDT</a:t>
                      </a:r>
                      <a:endParaRPr kumimoji="1" lang="ja-JP" altLang="en-US" sz="1400" b="0" i="0" kern="1200" noProof="1">
                        <a:solidFill>
                          <a:srgbClr val="000000"/>
                        </a:solidFill>
                        <a:effectLst/>
                        <a:latin typeface="Arial" panose="020B0604020202020204" pitchFamily="34" charset="0"/>
                        <a:ea typeface="+mn-ea"/>
                        <a:cs typeface="Arial" panose="020B0604020202020204" pitchFamily="34" charset="0"/>
                      </a:endParaRPr>
                    </a:p>
                  </a:txBody>
                  <a:tcPr marL="76201" marR="76201" marT="63500" marB="635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82842">
                <a:tc>
                  <a:txBody>
                    <a:bodyPr/>
                    <a:lstStyle/>
                    <a:p>
                      <a:pPr marL="0" algn="ctr" defTabSz="914423" rtl="0" eaLnBrk="1" fontAlgn="base" latinLnBrk="0" hangingPunct="1"/>
                      <a:r>
                        <a:rPr kumimoji="1" lang="en-US" altLang="ja-JP" sz="1400" b="1" i="0" kern="1200" noProof="1">
                          <a:solidFill>
                            <a:srgbClr val="000000"/>
                          </a:solidFill>
                          <a:effectLst/>
                          <a:latin typeface="Arial" panose="020B0604020202020204" pitchFamily="34" charset="0"/>
                          <a:ea typeface="+mn-ea"/>
                          <a:cs typeface="Arial" panose="020B0604020202020204" pitchFamily="34" charset="0"/>
                        </a:rPr>
                        <a:t>Incepta Pharmaceuticals</a:t>
                      </a:r>
                    </a:p>
                  </a:txBody>
                  <a:tcPr marL="76201" marR="76201" marT="63500" marB="6350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algn="ctr" defTabSz="914423" rtl="0" eaLnBrk="1" fontAlgn="base" latinLnBrk="0" hangingPunct="1"/>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1999</a:t>
                      </a:r>
                      <a:r>
                        <a:rPr kumimoji="1" lang="ja-JP" altLang="en-US" sz="1400" b="0" i="0" kern="1200" noProof="1">
                          <a:solidFill>
                            <a:srgbClr val="000000"/>
                          </a:solidFill>
                          <a:effectLst/>
                          <a:latin typeface="Arial" panose="020B0604020202020204" pitchFamily="34" charset="0"/>
                          <a:ea typeface="+mn-ea"/>
                          <a:cs typeface="Arial" panose="020B0604020202020204" pitchFamily="34" charset="0"/>
                        </a:rPr>
                        <a:t>年</a:t>
                      </a:r>
                    </a:p>
                  </a:txBody>
                  <a:tcPr marL="76201" marR="76201" marT="63500" marB="635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23" rtl="0" eaLnBrk="1" fontAlgn="base" latinLnBrk="0" hangingPunct="1">
                        <a:lnSpc>
                          <a:spcPct val="100000"/>
                        </a:lnSpc>
                        <a:spcBef>
                          <a:spcPts val="0"/>
                        </a:spcBef>
                        <a:spcAft>
                          <a:spcPts val="0"/>
                        </a:spcAft>
                        <a:buClrTx/>
                        <a:buSzTx/>
                        <a:buFontTx/>
                        <a:buNone/>
                        <a:tabLst/>
                        <a:defRPr/>
                      </a:pPr>
                      <a:r>
                        <a:rPr kumimoji="1" lang="ja-JP" altLang="en-US" sz="1400" b="0" i="0" kern="1200" noProof="1">
                          <a:solidFill>
                            <a:schemeClr val="dk1"/>
                          </a:solidFill>
                          <a:effectLst/>
                          <a:latin typeface="+mn-lt"/>
                          <a:ea typeface="+mn-ea"/>
                          <a:cs typeface="+mn-cs"/>
                        </a:rPr>
                        <a:t>治療薬、栄養補助食品、ハーブ、動物用ヘルスケア製品に注力している</a:t>
                      </a:r>
                      <a:endParaRPr kumimoji="1" lang="ja-JP" altLang="en-US" sz="1400" b="0" i="0" kern="1200" noProof="1">
                        <a:solidFill>
                          <a:srgbClr val="000000"/>
                        </a:solidFill>
                        <a:effectLst/>
                        <a:latin typeface="Arial" panose="020B0604020202020204" pitchFamily="34" charset="0"/>
                        <a:ea typeface="+mn-ea"/>
                        <a:cs typeface="Arial" panose="020B0604020202020204" pitchFamily="34" charset="0"/>
                      </a:endParaRPr>
                    </a:p>
                  </a:txBody>
                  <a:tcPr marL="76201" marR="76201" marT="63500" marB="635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fontAlgn="base" latinLnBrk="0" hangingPunct="1"/>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357</a:t>
                      </a:r>
                      <a:r>
                        <a:rPr kumimoji="1" lang="ja-JP" altLang="en-US" sz="1400" b="0" i="0" kern="1200" noProof="1">
                          <a:solidFill>
                            <a:srgbClr val="000000"/>
                          </a:solidFill>
                          <a:effectLst/>
                          <a:latin typeface="Arial" panose="020B0604020202020204" pitchFamily="34" charset="0"/>
                          <a:ea typeface="+mn-ea"/>
                          <a:cs typeface="Arial" panose="020B0604020202020204" pitchFamily="34" charset="0"/>
                        </a:rPr>
                        <a:t>億</a:t>
                      </a:r>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 BDT</a:t>
                      </a:r>
                      <a:endParaRPr kumimoji="1" lang="ja-JP" altLang="en-US" sz="1400" b="0" i="0" kern="1200" noProof="1">
                        <a:solidFill>
                          <a:srgbClr val="000000"/>
                        </a:solidFill>
                        <a:effectLst/>
                        <a:latin typeface="Arial" panose="020B0604020202020204" pitchFamily="34" charset="0"/>
                        <a:ea typeface="+mn-ea"/>
                        <a:cs typeface="Arial" panose="020B0604020202020204" pitchFamily="34" charset="0"/>
                      </a:endParaRPr>
                    </a:p>
                  </a:txBody>
                  <a:tcPr marL="76201" marR="76201" marT="63500" marB="635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82842">
                <a:tc>
                  <a:txBody>
                    <a:bodyPr/>
                    <a:lstStyle/>
                    <a:p>
                      <a:pPr marL="0" marR="0" lvl="0" indent="0" algn="ctr" defTabSz="914423" rtl="0" eaLnBrk="1" fontAlgn="base" latinLnBrk="0" hangingPunct="1">
                        <a:lnSpc>
                          <a:spcPct val="100000"/>
                        </a:lnSpc>
                        <a:spcBef>
                          <a:spcPts val="0"/>
                        </a:spcBef>
                        <a:spcAft>
                          <a:spcPts val="0"/>
                        </a:spcAft>
                        <a:buClrTx/>
                        <a:buSzTx/>
                        <a:buFontTx/>
                        <a:buNone/>
                        <a:tabLst/>
                        <a:defRPr/>
                      </a:pPr>
                      <a:r>
                        <a:rPr kumimoji="1" lang="en-US" sz="1400" b="1" i="0" kern="1200" dirty="0" err="1">
                          <a:solidFill>
                            <a:schemeClr val="dk1"/>
                          </a:solidFill>
                          <a:effectLst/>
                          <a:latin typeface="Arial" panose="020B0604020202020204" pitchFamily="34" charset="0"/>
                          <a:ea typeface="+mn-ea"/>
                          <a:cs typeface="Arial" panose="020B0604020202020204" pitchFamily="34" charset="0"/>
                        </a:rPr>
                        <a:t>Beximco</a:t>
                      </a:r>
                      <a:r>
                        <a:rPr kumimoji="1" lang="en-US" sz="1400" b="1" i="0" kern="1200" dirty="0">
                          <a:solidFill>
                            <a:schemeClr val="dk1"/>
                          </a:solidFill>
                          <a:effectLst/>
                          <a:latin typeface="Arial" panose="020B0604020202020204" pitchFamily="34" charset="0"/>
                          <a:ea typeface="+mn-ea"/>
                          <a:cs typeface="Arial" panose="020B0604020202020204" pitchFamily="34" charset="0"/>
                        </a:rPr>
                        <a:t> Pharmaceuticals</a:t>
                      </a:r>
                    </a:p>
                  </a:txBody>
                  <a:tcPr marL="76201" marR="76201" marT="63500" marB="6350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algn="ctr" defTabSz="914423" rtl="0" eaLnBrk="1" fontAlgn="base" latinLnBrk="0" hangingPunct="1"/>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1976</a:t>
                      </a:r>
                      <a:r>
                        <a:rPr kumimoji="1" lang="ja-JP" altLang="en-US" sz="1400" b="0" i="0" kern="1200" noProof="1">
                          <a:solidFill>
                            <a:srgbClr val="000000"/>
                          </a:solidFill>
                          <a:effectLst/>
                          <a:latin typeface="Arial" panose="020B0604020202020204" pitchFamily="34" charset="0"/>
                          <a:ea typeface="+mn-ea"/>
                          <a:cs typeface="Arial" panose="020B0604020202020204" pitchFamily="34" charset="0"/>
                        </a:rPr>
                        <a:t>年</a:t>
                      </a:r>
                    </a:p>
                  </a:txBody>
                  <a:tcPr marL="76201" marR="76201" marT="63500" marB="635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914423" rtl="0" eaLnBrk="1" fontAlgn="base" latinLnBrk="0" hangingPunct="1"/>
                      <a:r>
                        <a:rPr kumimoji="1" lang="ja-JP" altLang="en-US" sz="1400" b="0" i="0" kern="1200" dirty="0">
                          <a:solidFill>
                            <a:schemeClr val="dk1"/>
                          </a:solidFill>
                          <a:effectLst/>
                          <a:latin typeface="+mn-lt"/>
                          <a:ea typeface="+mn-ea"/>
                          <a:cs typeface="+mn-cs"/>
                        </a:rPr>
                        <a:t>幅広い薬効群をカバーするジェネリック医薬品の製造・販売を行う</a:t>
                      </a:r>
                      <a:endParaRPr kumimoji="1" lang="ja-JP" altLang="en-US" sz="1400" b="0" i="0" kern="1200" noProof="1">
                        <a:solidFill>
                          <a:srgbClr val="000000"/>
                        </a:solidFill>
                        <a:effectLst/>
                        <a:latin typeface="Arial" panose="020B0604020202020204" pitchFamily="34" charset="0"/>
                        <a:ea typeface="+mn-ea"/>
                        <a:cs typeface="Arial" panose="020B0604020202020204" pitchFamily="34" charset="0"/>
                      </a:endParaRPr>
                    </a:p>
                  </a:txBody>
                  <a:tcPr marL="76201" marR="76201" marT="63500" marB="635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23" rtl="0" eaLnBrk="1" fontAlgn="base" latinLnBrk="0" hangingPunct="1">
                        <a:lnSpc>
                          <a:spcPct val="100000"/>
                        </a:lnSpc>
                        <a:spcBef>
                          <a:spcPts val="0"/>
                        </a:spcBef>
                        <a:spcAft>
                          <a:spcPts val="0"/>
                        </a:spcAft>
                        <a:buClrTx/>
                        <a:buSzTx/>
                        <a:buFontTx/>
                        <a:buNone/>
                        <a:tabLst/>
                        <a:defRPr/>
                      </a:pPr>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393</a:t>
                      </a:r>
                      <a:r>
                        <a:rPr kumimoji="1" lang="ja-JP" altLang="en-US" sz="1400" b="0" i="0" kern="1200" noProof="1">
                          <a:solidFill>
                            <a:srgbClr val="000000"/>
                          </a:solidFill>
                          <a:effectLst/>
                          <a:latin typeface="Arial" panose="020B0604020202020204" pitchFamily="34" charset="0"/>
                          <a:ea typeface="+mn-ea"/>
                          <a:cs typeface="Arial" panose="020B0604020202020204" pitchFamily="34" charset="0"/>
                        </a:rPr>
                        <a:t>億</a:t>
                      </a:r>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 BDT</a:t>
                      </a:r>
                      <a:endParaRPr kumimoji="1" lang="ja-JP" altLang="en-US" sz="1400" b="0" i="0" kern="1200" noProof="1">
                        <a:solidFill>
                          <a:srgbClr val="000000"/>
                        </a:solidFill>
                        <a:effectLst/>
                        <a:latin typeface="Arial" panose="020B0604020202020204" pitchFamily="34" charset="0"/>
                        <a:ea typeface="+mn-ea"/>
                        <a:cs typeface="Arial" panose="020B0604020202020204" pitchFamily="34" charset="0"/>
                      </a:endParaRPr>
                    </a:p>
                  </a:txBody>
                  <a:tcPr marL="76201" marR="76201" marT="63500" marB="635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34660155"/>
                  </a:ext>
                </a:extLst>
              </a:tr>
              <a:tr h="807423">
                <a:tc>
                  <a:txBody>
                    <a:bodyPr/>
                    <a:lstStyle/>
                    <a:p>
                      <a:pPr marL="0" marR="0" lvl="0" indent="0" algn="ctr" defTabSz="914423" rtl="0" eaLnBrk="1" fontAlgn="base" latinLnBrk="0" hangingPunct="1">
                        <a:lnSpc>
                          <a:spcPct val="100000"/>
                        </a:lnSpc>
                        <a:spcBef>
                          <a:spcPts val="0"/>
                        </a:spcBef>
                        <a:spcAft>
                          <a:spcPts val="0"/>
                        </a:spcAft>
                        <a:buClrTx/>
                        <a:buSzTx/>
                        <a:buFontTx/>
                        <a:buNone/>
                        <a:tabLst/>
                        <a:defRPr/>
                      </a:pPr>
                      <a:r>
                        <a:rPr kumimoji="1" lang="en-US" sz="1400" b="1" i="0" kern="1200" dirty="0">
                          <a:solidFill>
                            <a:schemeClr val="dk1"/>
                          </a:solidFill>
                          <a:effectLst/>
                          <a:latin typeface="Arial" panose="020B0604020202020204" pitchFamily="34" charset="0"/>
                          <a:ea typeface="+mn-ea"/>
                          <a:cs typeface="Arial" panose="020B0604020202020204" pitchFamily="34" charset="0"/>
                        </a:rPr>
                        <a:t>Opsonin Pharmaceuticals</a:t>
                      </a:r>
                    </a:p>
                  </a:txBody>
                  <a:tcPr marL="76201" marR="76201" marT="63500" marB="6350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algn="ctr" defTabSz="914423" rtl="0" eaLnBrk="1" fontAlgn="base" latinLnBrk="0" hangingPunct="1"/>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1956</a:t>
                      </a:r>
                      <a:r>
                        <a:rPr kumimoji="1" lang="ja-JP" altLang="en-US" sz="1400" b="0" i="0" kern="1200" noProof="1">
                          <a:solidFill>
                            <a:srgbClr val="000000"/>
                          </a:solidFill>
                          <a:effectLst/>
                          <a:latin typeface="Arial" panose="020B0604020202020204" pitchFamily="34" charset="0"/>
                          <a:ea typeface="+mn-ea"/>
                          <a:cs typeface="Arial" panose="020B0604020202020204" pitchFamily="34" charset="0"/>
                        </a:rPr>
                        <a:t>年</a:t>
                      </a:r>
                    </a:p>
                  </a:txBody>
                  <a:tcPr marL="76201" marR="76201" marT="63500" marB="635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914423" rtl="0" eaLnBrk="1" fontAlgn="base" latinLnBrk="0" hangingPunct="1"/>
                      <a:r>
                        <a:rPr kumimoji="1" lang="ja-JP" altLang="en-US" sz="1400" b="0" i="0" kern="1200" noProof="1">
                          <a:solidFill>
                            <a:srgbClr val="000000"/>
                          </a:solidFill>
                          <a:effectLst/>
                          <a:latin typeface="Arial" panose="020B0604020202020204" pitchFamily="34" charset="0"/>
                          <a:ea typeface="+mn-ea"/>
                          <a:cs typeface="Arial" panose="020B0604020202020204" pitchFamily="34" charset="0"/>
                        </a:rPr>
                        <a:t>さまざまな治療カテゴリーの処方薬、市販薬、動物用医薬品の製造に注力している</a:t>
                      </a:r>
                    </a:p>
                  </a:txBody>
                  <a:tcPr marL="76201" marR="76201" marT="63500" marB="635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fontAlgn="base" latinLnBrk="0" hangingPunct="1"/>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139</a:t>
                      </a:r>
                      <a:r>
                        <a:rPr kumimoji="1" lang="ja-JP" altLang="en-US" sz="1400" b="0" i="0" kern="1200" noProof="1">
                          <a:solidFill>
                            <a:srgbClr val="000000"/>
                          </a:solidFill>
                          <a:effectLst/>
                          <a:latin typeface="Arial" panose="020B0604020202020204" pitchFamily="34" charset="0"/>
                          <a:ea typeface="+mn-ea"/>
                          <a:cs typeface="Arial" panose="020B0604020202020204" pitchFamily="34" charset="0"/>
                        </a:rPr>
                        <a:t>億</a:t>
                      </a:r>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 BDT</a:t>
                      </a:r>
                      <a:endParaRPr kumimoji="1" lang="ja-JP" altLang="en-US" sz="1400" b="0" i="0" kern="1200" noProof="1">
                        <a:solidFill>
                          <a:srgbClr val="000000"/>
                        </a:solidFill>
                        <a:effectLst/>
                        <a:latin typeface="Arial" panose="020B0604020202020204" pitchFamily="34" charset="0"/>
                        <a:ea typeface="+mn-ea"/>
                        <a:cs typeface="Arial" panose="020B0604020202020204" pitchFamily="34" charset="0"/>
                      </a:endParaRPr>
                    </a:p>
                  </a:txBody>
                  <a:tcPr marL="76201" marR="76201" marT="63500" marB="635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56277722"/>
                  </a:ext>
                </a:extLst>
              </a:tr>
              <a:tr h="620155">
                <a:tc>
                  <a:txBody>
                    <a:bodyPr/>
                    <a:lstStyle/>
                    <a:p>
                      <a:pPr marL="0" marR="0" lvl="0" indent="0" algn="ctr" defTabSz="914423" rtl="0" eaLnBrk="1" fontAlgn="base" latinLnBrk="0" hangingPunct="1">
                        <a:lnSpc>
                          <a:spcPct val="100000"/>
                        </a:lnSpc>
                        <a:spcBef>
                          <a:spcPts val="0"/>
                        </a:spcBef>
                        <a:spcAft>
                          <a:spcPts val="0"/>
                        </a:spcAft>
                        <a:buClrTx/>
                        <a:buSzTx/>
                        <a:buFontTx/>
                        <a:buNone/>
                        <a:tabLst/>
                        <a:defRPr/>
                      </a:pPr>
                      <a:r>
                        <a:rPr kumimoji="1" lang="en-US" sz="1400" b="1" i="0" kern="1200" dirty="0">
                          <a:solidFill>
                            <a:schemeClr val="dk1"/>
                          </a:solidFill>
                          <a:effectLst/>
                          <a:latin typeface="Arial" panose="020B0604020202020204" pitchFamily="34" charset="0"/>
                          <a:ea typeface="+mn-ea"/>
                          <a:cs typeface="Arial" panose="020B0604020202020204" pitchFamily="34" charset="0"/>
                        </a:rPr>
                        <a:t>Renata Limited</a:t>
                      </a:r>
                    </a:p>
                  </a:txBody>
                  <a:tcPr marL="76201" marR="76201" marT="63500" marB="6350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algn="ctr" defTabSz="914423" rtl="0" eaLnBrk="1" fontAlgn="base" latinLnBrk="0" hangingPunct="1"/>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1972</a:t>
                      </a:r>
                      <a:r>
                        <a:rPr kumimoji="1" lang="ja-JP" altLang="en-US" sz="1400" b="0" i="0" kern="1200" noProof="1">
                          <a:solidFill>
                            <a:srgbClr val="000000"/>
                          </a:solidFill>
                          <a:effectLst/>
                          <a:latin typeface="Arial" panose="020B0604020202020204" pitchFamily="34" charset="0"/>
                          <a:ea typeface="+mn-ea"/>
                          <a:cs typeface="Arial" panose="020B0604020202020204" pitchFamily="34" charset="0"/>
                        </a:rPr>
                        <a:t>年</a:t>
                      </a:r>
                    </a:p>
                  </a:txBody>
                  <a:tcPr marL="76201" marR="76201" marT="63500" marB="635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914423" rtl="0" eaLnBrk="1" fontAlgn="base" latinLnBrk="0" hangingPunct="1"/>
                      <a:r>
                        <a:rPr kumimoji="1" lang="ja-JP" altLang="en-US" sz="1400" b="0" i="0" kern="1200" dirty="0">
                          <a:solidFill>
                            <a:schemeClr val="dk1"/>
                          </a:solidFill>
                          <a:effectLst/>
                          <a:latin typeface="Arial" panose="020B0604020202020204" pitchFamily="34" charset="0"/>
                          <a:ea typeface="+mn-ea"/>
                          <a:cs typeface="Arial" panose="020B0604020202020204" pitchFamily="34" charset="0"/>
                        </a:rPr>
                        <a:t>医薬品、動物用医薬品、がん関連製品等の製造・販売を行っている</a:t>
                      </a:r>
                      <a:endParaRPr kumimoji="1" lang="ja-JP" altLang="en-US" sz="1400" b="0" i="0" kern="1200" noProof="1">
                        <a:solidFill>
                          <a:srgbClr val="000000"/>
                        </a:solidFill>
                        <a:effectLst/>
                        <a:latin typeface="Arial" panose="020B0604020202020204" pitchFamily="34" charset="0"/>
                        <a:ea typeface="+mn-ea"/>
                        <a:cs typeface="Arial" panose="020B0604020202020204" pitchFamily="34" charset="0"/>
                      </a:endParaRPr>
                    </a:p>
                  </a:txBody>
                  <a:tcPr marL="76201" marR="76201" marT="63500" marB="635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fontAlgn="base" latinLnBrk="0" hangingPunct="1"/>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329</a:t>
                      </a:r>
                      <a:r>
                        <a:rPr kumimoji="1" lang="ja-JP" altLang="en-US" sz="1400" b="0" i="0" kern="1200" noProof="1">
                          <a:solidFill>
                            <a:srgbClr val="000000"/>
                          </a:solidFill>
                          <a:effectLst/>
                          <a:latin typeface="Arial" panose="020B0604020202020204" pitchFamily="34" charset="0"/>
                          <a:ea typeface="+mn-ea"/>
                          <a:cs typeface="Arial" panose="020B0604020202020204" pitchFamily="34" charset="0"/>
                        </a:rPr>
                        <a:t>億</a:t>
                      </a:r>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 BDT</a:t>
                      </a:r>
                      <a:endParaRPr kumimoji="1" lang="ja-JP" altLang="en-US" sz="1400" b="0" i="0" kern="1200" noProof="1">
                        <a:solidFill>
                          <a:srgbClr val="000000"/>
                        </a:solidFill>
                        <a:effectLst/>
                        <a:latin typeface="Arial" panose="020B0604020202020204" pitchFamily="34" charset="0"/>
                        <a:ea typeface="+mn-ea"/>
                        <a:cs typeface="Arial" panose="020B0604020202020204" pitchFamily="34" charset="0"/>
                      </a:endParaRPr>
                    </a:p>
                  </a:txBody>
                  <a:tcPr marL="76201" marR="76201" marT="63500" marB="635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62095357"/>
                  </a:ext>
                </a:extLst>
              </a:tr>
            </a:tbl>
          </a:graphicData>
        </a:graphic>
      </p:graphicFrame>
      <p:sp>
        <p:nvSpPr>
          <p:cNvPr id="9" name="テキスト ボックス 65">
            <a:extLst>
              <a:ext uri="{FF2B5EF4-FFF2-40B4-BE49-F238E27FC236}">
                <a16:creationId xmlns:a16="http://schemas.microsoft.com/office/drawing/2014/main" id="{884A2778-54EA-E936-A2E2-97216628DF15}"/>
              </a:ext>
            </a:extLst>
          </p:cNvPr>
          <p:cNvSpPr txBox="1"/>
          <p:nvPr/>
        </p:nvSpPr>
        <p:spPr>
          <a:xfrm>
            <a:off x="204961" y="6302375"/>
            <a:ext cx="8425698"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Note: Incepta PharmaceuticalsとOpsonin Pharmaceuticalsの</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企業は、公開フォーラムで売り上げデータを公表していないため、</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The Daily Starが発表したレポートから引用した。</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11" name="テキスト ボックス 23">
            <a:extLst>
              <a:ext uri="{FF2B5EF4-FFF2-40B4-BE49-F238E27FC236}">
                <a16:creationId xmlns:a16="http://schemas.microsoft.com/office/drawing/2014/main" id="{0BFDB08B-CB1D-1EC5-7B32-468867A8AC3E}"/>
              </a:ext>
            </a:extLst>
          </p:cNvPr>
          <p:cNvSpPr txBox="1"/>
          <p:nvPr/>
        </p:nvSpPr>
        <p:spPr>
          <a:xfrm>
            <a:off x="200472" y="1052736"/>
            <a:ext cx="9505056" cy="97892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Square Pharmaceuticals</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が最も高い市場シェアを有し</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16.8%</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）、次に、</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Incepta Pharmaceuticals </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11.9%</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Beximco Pharmaceuticals </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9.5%</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）が続く。　</a:t>
            </a:r>
            <a:endPar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Renata Limited</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は市場</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シェアの</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を占め、</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Opsonin Pharmaceuticals</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は</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4.6%</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を占めている。</a:t>
            </a:r>
            <a:endPar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国内企業が生産する商品と同様の商品は輸入が認められていないため、国内メーカーは外部との競争がない。</a:t>
            </a:r>
            <a:endPar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テキスト ボックス 3">
            <a:extLst>
              <a:ext uri="{FF2B5EF4-FFF2-40B4-BE49-F238E27FC236}">
                <a16:creationId xmlns:a16="http://schemas.microsoft.com/office/drawing/2014/main" id="{1F4D57C5-3C23-AFC8-58F2-F794BFAC8537}"/>
              </a:ext>
            </a:extLst>
          </p:cNvPr>
          <p:cNvSpPr txBox="1"/>
          <p:nvPr/>
        </p:nvSpPr>
        <p:spPr>
          <a:xfrm>
            <a:off x="200025" y="6577187"/>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バングラデシュ大使館ホームページ</a:t>
            </a:r>
            <a:r>
              <a:rPr lang="ja-JP" altLang="en-US" sz="800" dirty="0"/>
              <a:t>、各社ホームページ、</a:t>
            </a:r>
            <a:r>
              <a:rPr lang="en-US" altLang="ja-JP" sz="800" dirty="0"/>
              <a:t>WSJ/MARKETS </a:t>
            </a:r>
            <a:r>
              <a:rPr lang="ja-JP" altLang="en-US" sz="800" dirty="0"/>
              <a:t>「</a:t>
            </a:r>
            <a:r>
              <a:rPr lang="en-US" altLang="ja-JP" sz="800" dirty="0"/>
              <a:t>RENATA</a:t>
            </a:r>
            <a:r>
              <a:rPr lang="ja-JP" altLang="en-US" sz="800" dirty="0"/>
              <a:t>」、</a:t>
            </a:r>
            <a:r>
              <a:rPr lang="en-US" altLang="ja-JP" sz="800" dirty="0"/>
              <a:t>The Daily Star </a:t>
            </a:r>
            <a:r>
              <a:rPr lang="ja-JP" altLang="en-US" sz="800" dirty="0"/>
              <a:t>「</a:t>
            </a:r>
            <a:r>
              <a:rPr lang="en-US" altLang="ja-JP" sz="800" dirty="0"/>
              <a:t>Drug sales grow at slowest pace in five years </a:t>
            </a:r>
            <a:r>
              <a:rPr lang="ja-JP" altLang="en-US" sz="800" dirty="0"/>
              <a:t>（</a:t>
            </a:r>
            <a:r>
              <a:rPr lang="en-US" altLang="ja-JP" sz="800" dirty="0"/>
              <a:t>2024</a:t>
            </a:r>
            <a:r>
              <a:rPr lang="ja-JP" altLang="en-US" sz="800" dirty="0"/>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p>
          <a:p>
            <a:endParaRPr lang="en-US" altLang="ja-JP" sz="800" dirty="0"/>
          </a:p>
          <a:p>
            <a:endParaRPr lang="en-US" altLang="ja-JP" sz="800" dirty="0"/>
          </a:p>
          <a:p>
            <a:endParaRPr lang="en-US" altLang="ja-JP" sz="800" dirty="0"/>
          </a:p>
          <a:p>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9427290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バングラデシュ／医療関連／医薬品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p>
        </p:txBody>
      </p:sp>
      <p:graphicFrame>
        <p:nvGraphicFramePr>
          <p:cNvPr id="9" name="表 8"/>
          <p:cNvGraphicFramePr>
            <a:graphicFrameLocks noGrp="1"/>
          </p:cNvGraphicFramePr>
          <p:nvPr>
            <p:extLst>
              <p:ext uri="{D42A27DB-BD31-4B8C-83A1-F6EECF244321}">
                <p14:modId xmlns:p14="http://schemas.microsoft.com/office/powerpoint/2010/main" val="1950729818"/>
              </p:ext>
            </p:extLst>
          </p:nvPr>
        </p:nvGraphicFramePr>
        <p:xfrm>
          <a:off x="200023" y="1412776"/>
          <a:ext cx="9432927" cy="1584175"/>
        </p:xfrm>
        <a:graphic>
          <a:graphicData uri="http://schemas.openxmlformats.org/drawingml/2006/table">
            <a:tbl>
              <a:tblPr firstRow="1" bandRow="1">
                <a:tableStyleId>{5C22544A-7EE6-4342-B048-85BDC9FD1C3A}</a:tableStyleId>
              </a:tblPr>
              <a:tblGrid>
                <a:gridCol w="399701">
                  <a:extLst>
                    <a:ext uri="{9D8B030D-6E8A-4147-A177-3AD203B41FA5}">
                      <a16:colId xmlns:a16="http://schemas.microsoft.com/office/drawing/2014/main" val="20000"/>
                    </a:ext>
                  </a:extLst>
                </a:gridCol>
                <a:gridCol w="3437422">
                  <a:extLst>
                    <a:ext uri="{9D8B030D-6E8A-4147-A177-3AD203B41FA5}">
                      <a16:colId xmlns:a16="http://schemas.microsoft.com/office/drawing/2014/main" val="20001"/>
                    </a:ext>
                  </a:extLst>
                </a:gridCol>
                <a:gridCol w="2356014">
                  <a:extLst>
                    <a:ext uri="{9D8B030D-6E8A-4147-A177-3AD203B41FA5}">
                      <a16:colId xmlns:a16="http://schemas.microsoft.com/office/drawing/2014/main" val="20002"/>
                    </a:ext>
                  </a:extLst>
                </a:gridCol>
                <a:gridCol w="3239790">
                  <a:extLst>
                    <a:ext uri="{9D8B030D-6E8A-4147-A177-3AD203B41FA5}">
                      <a16:colId xmlns:a16="http://schemas.microsoft.com/office/drawing/2014/main" val="20003"/>
                    </a:ext>
                  </a:extLst>
                </a:gridCol>
              </a:tblGrid>
              <a:tr h="579767">
                <a:tc>
                  <a:txBody>
                    <a:bodyPr/>
                    <a:lstStyle/>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4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4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4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4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02204">
                <a:tc>
                  <a:txBody>
                    <a:bodyPr/>
                    <a:lstStyle/>
                    <a:p>
                      <a:pPr algn="ctr" fontAlgn="ctr"/>
                      <a:r>
                        <a:rPr lang="en-US" altLang="ja-JP" sz="18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8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400" b="0" i="0" u="none" strike="noStrike" dirty="0" err="1">
                          <a:solidFill>
                            <a:srgbClr val="000000"/>
                          </a:solidFill>
                          <a:effectLst/>
                          <a:latin typeface="+mn-lt"/>
                          <a:ea typeface="ＭＳ Ｐゴシック" panose="020B0600070205080204" pitchFamily="50" charset="-128"/>
                        </a:rPr>
                        <a:t>Nipro</a:t>
                      </a:r>
                      <a:r>
                        <a:rPr lang="en-US" sz="1400" b="0" i="0" u="none" strike="noStrike" dirty="0">
                          <a:solidFill>
                            <a:srgbClr val="000000"/>
                          </a:solidFill>
                          <a:effectLst/>
                          <a:latin typeface="+mn-lt"/>
                          <a:ea typeface="ＭＳ Ｐゴシック" panose="020B0600070205080204" pitchFamily="50" charset="-128"/>
                        </a:rPr>
                        <a:t> JMI Pharma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400" b="0" i="0" u="none" strike="noStrike" dirty="0">
                          <a:solidFill>
                            <a:srgbClr val="000000"/>
                          </a:solidFill>
                          <a:effectLst/>
                          <a:latin typeface="+mn-lt"/>
                          <a:ea typeface="ＭＳ Ｐゴシック" panose="020B0600070205080204" pitchFamily="50" charset="-128"/>
                        </a:rPr>
                        <a:t>ニプロ株式会社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400" b="0" i="0" u="none" strike="noStrike" dirty="0">
                          <a:solidFill>
                            <a:srgbClr val="000000"/>
                          </a:solidFill>
                          <a:effectLst/>
                          <a:latin typeface="+mn-lt"/>
                          <a:ea typeface="ＭＳ Ｐゴシック" panose="020B0600070205080204" pitchFamily="50" charset="-128"/>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02204">
                <a:tc>
                  <a:txBody>
                    <a:bodyPr/>
                    <a:lstStyle/>
                    <a:p>
                      <a:pPr marL="0" algn="ctr" defTabSz="914400" rtl="0" eaLnBrk="1" fontAlgn="ctr" latinLnBrk="0" hangingPunct="1"/>
                      <a:r>
                        <a:rPr kumimoji="1" lang="en-US" altLang="ja-JP" sz="18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8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400" b="0" i="0" u="none" strike="noStrike" dirty="0" err="1">
                          <a:solidFill>
                            <a:srgbClr val="000000"/>
                          </a:solidFill>
                          <a:effectLst/>
                          <a:latin typeface="+mn-lt"/>
                          <a:ea typeface="ＭＳ Ｐゴシック" panose="020B0600070205080204" pitchFamily="50" charset="-128"/>
                        </a:rPr>
                        <a:t>Rohto-Mentholatum（Bangladesh）Ltd</a:t>
                      </a:r>
                      <a:r>
                        <a:rPr lang="en-US" sz="1400" b="0" i="0" u="none" strike="noStrike" dirty="0">
                          <a:solidFill>
                            <a:srgbClr val="000000"/>
                          </a:solidFill>
                          <a:effectLst/>
                          <a:latin typeface="+mn-lt"/>
                          <a:ea typeface="ＭＳ Ｐゴシック" panose="020B0600070205080204" pitchFamily="50" charset="-128"/>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400" b="0" i="0" u="none" strike="noStrike" kern="1200" dirty="0">
                          <a:solidFill>
                            <a:srgbClr val="000000"/>
                          </a:solidFill>
                          <a:effectLst/>
                          <a:latin typeface="+mn-lt"/>
                          <a:ea typeface="ＭＳ Ｐゴシック" panose="020B0600070205080204" pitchFamily="50" charset="-128"/>
                          <a:cs typeface="+mn-cs"/>
                        </a:rPr>
                        <a:t>ロート製薬株式会社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400" b="0" i="0" u="none" strike="noStrike" kern="1200" dirty="0">
                          <a:solidFill>
                            <a:srgbClr val="000000"/>
                          </a:solidFill>
                          <a:effectLst/>
                          <a:latin typeface="+mn-lt"/>
                          <a:ea typeface="ＭＳ Ｐゴシック" panose="020B0600070205080204" pitchFamily="50" charset="-128"/>
                          <a:cs typeface="+mn-cs"/>
                        </a:rPr>
                        <a:t>医薬品等の販売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年時点で確認できる日本企業が設立した現地法人は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7640858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バングラデシュ／医療関連／介護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sp>
        <p:nvSpPr>
          <p:cNvPr id="6" name="テキスト ボックス 34">
            <a:extLst>
              <a:ext uri="{FF2B5EF4-FFF2-40B4-BE49-F238E27FC236}">
                <a16:creationId xmlns:a16="http://schemas.microsoft.com/office/drawing/2014/main" id="{F4126836-A736-93CC-19D8-879D34F66595}"/>
              </a:ext>
            </a:extLst>
          </p:cNvPr>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バングラデシュの介護分野に対する支出は、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年時点で約</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0.84</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テキスト ボックス 6">
            <a:extLst>
              <a:ext uri="{FF2B5EF4-FFF2-40B4-BE49-F238E27FC236}">
                <a16:creationId xmlns:a16="http://schemas.microsoft.com/office/drawing/2014/main" id="{9A3B029E-309A-826F-FD2B-2548746DB157}"/>
              </a:ext>
            </a:extLst>
          </p:cNvPr>
          <p:cNvSpPr txBox="1"/>
          <p:nvPr/>
        </p:nvSpPr>
        <p:spPr>
          <a:xfrm>
            <a:off x="435297" y="2087976"/>
            <a:ext cx="828032" cy="216024"/>
          </a:xfrm>
          <a:prstGeom prst="rect">
            <a:avLst/>
          </a:prstGeom>
          <a:noFill/>
        </p:spPr>
        <p:txBody>
          <a:bodyPr wrap="square" lIns="0" tIns="0" rIns="0" bIns="0" rtlCol="0" anchor="ctr" anchorCtr="0">
            <a:noAutofit/>
          </a:bodyPr>
          <a:lstStyle/>
          <a:p>
            <a:r>
              <a:rPr lang="ja-JP" altLang="en-US" sz="10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8" name="Chart 59">
            <a:extLst>
              <a:ext uri="{FF2B5EF4-FFF2-40B4-BE49-F238E27FC236}">
                <a16:creationId xmlns:a16="http://schemas.microsoft.com/office/drawing/2014/main" id="{53BE0F7F-8586-6B59-7864-380196BD766E}"/>
              </a:ext>
            </a:extLst>
          </p:cNvPr>
          <p:cNvGraphicFramePr/>
          <p:nvPr>
            <p:custDataLst>
              <p:tags r:id="rId1"/>
            </p:custDataLst>
            <p:extLst>
              <p:ext uri="{D42A27DB-BD31-4B8C-83A1-F6EECF244321}">
                <p14:modId xmlns:p14="http://schemas.microsoft.com/office/powerpoint/2010/main" val="3653316114"/>
              </p:ext>
            </p:extLst>
          </p:nvPr>
        </p:nvGraphicFramePr>
        <p:xfrm>
          <a:off x="766763" y="2286000"/>
          <a:ext cx="8156575" cy="3673475"/>
        </p:xfrm>
        <a:graphic>
          <a:graphicData uri="http://schemas.openxmlformats.org/drawingml/2006/chart">
            <c:chart xmlns:c="http://schemas.openxmlformats.org/drawingml/2006/chart" xmlns:r="http://schemas.openxmlformats.org/officeDocument/2006/relationships" r:id="rId18"/>
          </a:graphicData>
        </a:graphic>
      </p:graphicFrame>
      <p:sp>
        <p:nvSpPr>
          <p:cNvPr id="9" name="テキスト プレースホルダ 9">
            <a:extLst>
              <a:ext uri="{FF2B5EF4-FFF2-40B4-BE49-F238E27FC236}">
                <a16:creationId xmlns:a16="http://schemas.microsoft.com/office/drawing/2014/main" id="{68D96961-1986-04BF-4679-1B1877B2BD59}"/>
              </a:ext>
            </a:extLst>
          </p:cNvPr>
          <p:cNvSpPr>
            <a:spLocks noGrp="1"/>
          </p:cNvSpPr>
          <p:nvPr>
            <p:custDataLst>
              <p:tags r:id="rId2"/>
            </p:custDataLst>
          </p:nvPr>
        </p:nvSpPr>
        <p:spPr bwMode="gray">
          <a:xfrm>
            <a:off x="650875" y="58007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1B3D540-1D01-48A1-81EC-0E69E5720220}" type="datetime'''''''0'''''''''''''''''''''''''''">
              <a:rPr lang="en-US" altLang="en-US" sz="1000" smtClean="0">
                <a:effectLst/>
                <a:sym typeface="+mn-lt"/>
              </a:rPr>
              <a:pPr marL="0" indent="0" algn="r">
                <a:spcBef>
                  <a:spcPct val="0"/>
                </a:spcBef>
                <a:buNone/>
              </a:pPr>
              <a:t>0</a:t>
            </a:fld>
            <a:endParaRPr lang="ja-JP" altLang="en-US" sz="1000" dirty="0">
              <a:sym typeface="+mn-lt"/>
            </a:endParaRPr>
          </a:p>
        </p:txBody>
      </p:sp>
      <p:sp>
        <p:nvSpPr>
          <p:cNvPr id="10" name="テキスト プレースホルダ 9">
            <a:extLst>
              <a:ext uri="{FF2B5EF4-FFF2-40B4-BE49-F238E27FC236}">
                <a16:creationId xmlns:a16="http://schemas.microsoft.com/office/drawing/2014/main" id="{F816CC08-FC0E-48F0-9ED2-D9F69D452F30}"/>
              </a:ext>
            </a:extLst>
          </p:cNvPr>
          <p:cNvSpPr>
            <a:spLocks noGrp="1"/>
          </p:cNvSpPr>
          <p:nvPr>
            <p:custDataLst>
              <p:tags r:id="rId3"/>
            </p:custDataLst>
          </p:nvPr>
        </p:nvSpPr>
        <p:spPr bwMode="gray">
          <a:xfrm>
            <a:off x="581025" y="502108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lang="en-US" altLang="en-US" sz="1000" dirty="0">
                <a:effectLst/>
                <a:sym typeface="+mn-lt"/>
              </a:rPr>
              <a:t>0.2</a:t>
            </a:r>
            <a:endParaRPr lang="ja-JP" altLang="en-US" sz="1000" dirty="0">
              <a:sym typeface="+mn-lt"/>
            </a:endParaRPr>
          </a:p>
        </p:txBody>
      </p:sp>
      <p:sp>
        <p:nvSpPr>
          <p:cNvPr id="11" name="テキスト プレースホルダ 9">
            <a:extLst>
              <a:ext uri="{FF2B5EF4-FFF2-40B4-BE49-F238E27FC236}">
                <a16:creationId xmlns:a16="http://schemas.microsoft.com/office/drawing/2014/main" id="{EFA17162-3327-5520-791B-31C646C60677}"/>
              </a:ext>
            </a:extLst>
          </p:cNvPr>
          <p:cNvSpPr>
            <a:spLocks noGrp="1"/>
          </p:cNvSpPr>
          <p:nvPr>
            <p:custDataLst>
              <p:tags r:id="rId4"/>
            </p:custDataLst>
          </p:nvPr>
        </p:nvSpPr>
        <p:spPr bwMode="gray">
          <a:xfrm>
            <a:off x="581025" y="424144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lang="en-US" altLang="en-US" sz="1000" dirty="0">
                <a:effectLst/>
                <a:sym typeface="+mn-lt"/>
              </a:rPr>
              <a:t>0.4</a:t>
            </a:r>
            <a:endParaRPr lang="ja-JP" altLang="en-US" sz="1000" dirty="0">
              <a:sym typeface="+mn-lt"/>
            </a:endParaRPr>
          </a:p>
        </p:txBody>
      </p:sp>
      <p:sp>
        <p:nvSpPr>
          <p:cNvPr id="12" name="テキスト プレースホルダ 9">
            <a:extLst>
              <a:ext uri="{FF2B5EF4-FFF2-40B4-BE49-F238E27FC236}">
                <a16:creationId xmlns:a16="http://schemas.microsoft.com/office/drawing/2014/main" id="{D7F51ECC-8671-92F1-41F4-D696B37D0A42}"/>
              </a:ext>
            </a:extLst>
          </p:cNvPr>
          <p:cNvSpPr>
            <a:spLocks noGrp="1"/>
          </p:cNvSpPr>
          <p:nvPr>
            <p:custDataLst>
              <p:tags r:id="rId5"/>
            </p:custDataLst>
          </p:nvPr>
        </p:nvSpPr>
        <p:spPr bwMode="gray">
          <a:xfrm>
            <a:off x="581025" y="3461807"/>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lang="en-US" altLang="en-US" sz="1000" dirty="0">
                <a:effectLst/>
                <a:sym typeface="+mn-lt"/>
              </a:rPr>
              <a:t>0.6</a:t>
            </a:r>
            <a:endParaRPr lang="ja-JP" altLang="en-US" sz="1000" dirty="0">
              <a:sym typeface="+mn-lt"/>
            </a:endParaRPr>
          </a:p>
        </p:txBody>
      </p:sp>
      <p:sp>
        <p:nvSpPr>
          <p:cNvPr id="13" name="テキスト プレースホルダ 9">
            <a:extLst>
              <a:ext uri="{FF2B5EF4-FFF2-40B4-BE49-F238E27FC236}">
                <a16:creationId xmlns:a16="http://schemas.microsoft.com/office/drawing/2014/main" id="{306B16B8-CE5F-7DAB-F526-4A938B628268}"/>
              </a:ext>
            </a:extLst>
          </p:cNvPr>
          <p:cNvSpPr>
            <a:spLocks noGrp="1"/>
          </p:cNvSpPr>
          <p:nvPr>
            <p:custDataLst>
              <p:tags r:id="rId6"/>
            </p:custDataLst>
          </p:nvPr>
        </p:nvSpPr>
        <p:spPr bwMode="gray">
          <a:xfrm>
            <a:off x="650875" y="5410902"/>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lang="en-US" altLang="ja-JP" sz="1000" dirty="0">
                <a:sym typeface="+mn-lt"/>
              </a:rPr>
              <a:t>0.1</a:t>
            </a:r>
            <a:endParaRPr lang="ja-JP" altLang="en-US" sz="1000" dirty="0">
              <a:sym typeface="+mn-lt"/>
            </a:endParaRPr>
          </a:p>
        </p:txBody>
      </p:sp>
      <p:sp>
        <p:nvSpPr>
          <p:cNvPr id="14" name="テキスト プレースホルダ 9">
            <a:extLst>
              <a:ext uri="{FF2B5EF4-FFF2-40B4-BE49-F238E27FC236}">
                <a16:creationId xmlns:a16="http://schemas.microsoft.com/office/drawing/2014/main" id="{C49D9F1B-95C2-6DE9-31E9-0AD060B1C437}"/>
              </a:ext>
            </a:extLst>
          </p:cNvPr>
          <p:cNvSpPr>
            <a:spLocks noGrp="1"/>
          </p:cNvSpPr>
          <p:nvPr>
            <p:custDataLst>
              <p:tags r:id="rId7"/>
            </p:custDataLst>
          </p:nvPr>
        </p:nvSpPr>
        <p:spPr bwMode="gray">
          <a:xfrm>
            <a:off x="581025" y="4631264"/>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lang="en-US" altLang="en-US" sz="1000" dirty="0">
                <a:effectLst/>
                <a:sym typeface="+mn-lt"/>
              </a:rPr>
              <a:t>0.3</a:t>
            </a:r>
            <a:endParaRPr lang="ja-JP" altLang="en-US" sz="1000" dirty="0">
              <a:sym typeface="+mn-lt"/>
            </a:endParaRPr>
          </a:p>
        </p:txBody>
      </p:sp>
      <p:sp>
        <p:nvSpPr>
          <p:cNvPr id="15" name="テキスト プレースホルダ 9">
            <a:extLst>
              <a:ext uri="{FF2B5EF4-FFF2-40B4-BE49-F238E27FC236}">
                <a16:creationId xmlns:a16="http://schemas.microsoft.com/office/drawing/2014/main" id="{D1F88023-EF35-90D4-21A1-DFC0F4AC8CEA}"/>
              </a:ext>
            </a:extLst>
          </p:cNvPr>
          <p:cNvSpPr>
            <a:spLocks noGrp="1"/>
          </p:cNvSpPr>
          <p:nvPr>
            <p:custDataLst>
              <p:tags r:id="rId8"/>
            </p:custDataLst>
          </p:nvPr>
        </p:nvSpPr>
        <p:spPr bwMode="gray">
          <a:xfrm>
            <a:off x="581025" y="3851626"/>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lang="en-US" altLang="en-US" sz="1000" dirty="0">
                <a:effectLst/>
                <a:sym typeface="+mn-lt"/>
              </a:rPr>
              <a:t>0.5</a:t>
            </a:r>
            <a:endParaRPr lang="ja-JP" altLang="en-US" sz="1000" dirty="0">
              <a:sym typeface="+mn-lt"/>
            </a:endParaRPr>
          </a:p>
        </p:txBody>
      </p:sp>
      <p:sp>
        <p:nvSpPr>
          <p:cNvPr id="16" name="テキスト プレースホルダ 9">
            <a:extLst>
              <a:ext uri="{FF2B5EF4-FFF2-40B4-BE49-F238E27FC236}">
                <a16:creationId xmlns:a16="http://schemas.microsoft.com/office/drawing/2014/main" id="{CE606A87-A95A-5E23-B597-C3B3AE6D7B9E}"/>
              </a:ext>
            </a:extLst>
          </p:cNvPr>
          <p:cNvSpPr>
            <a:spLocks noGrp="1"/>
          </p:cNvSpPr>
          <p:nvPr>
            <p:custDataLst>
              <p:tags r:id="rId9"/>
            </p:custDataLst>
          </p:nvPr>
        </p:nvSpPr>
        <p:spPr bwMode="gray">
          <a:xfrm>
            <a:off x="581025" y="30719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lang="en-US" altLang="en-US" sz="1000" dirty="0">
                <a:effectLst/>
                <a:sym typeface="+mn-lt"/>
              </a:rPr>
              <a:t>0.7</a:t>
            </a:r>
            <a:endParaRPr lang="ja-JP" altLang="en-US" sz="1000" dirty="0">
              <a:sym typeface="+mn-lt"/>
            </a:endParaRPr>
          </a:p>
        </p:txBody>
      </p:sp>
      <p:sp>
        <p:nvSpPr>
          <p:cNvPr id="17" name="テキスト プレースホルダ 9">
            <a:extLst>
              <a:ext uri="{FF2B5EF4-FFF2-40B4-BE49-F238E27FC236}">
                <a16:creationId xmlns:a16="http://schemas.microsoft.com/office/drawing/2014/main" id="{BE47DB4C-A43F-0F97-B5B5-20FDA97B24A0}"/>
              </a:ext>
            </a:extLst>
          </p:cNvPr>
          <p:cNvSpPr>
            <a:spLocks noGrp="1"/>
          </p:cNvSpPr>
          <p:nvPr>
            <p:custDataLst>
              <p:tags r:id="rId10"/>
            </p:custDataLst>
          </p:nvPr>
        </p:nvSpPr>
        <p:spPr bwMode="gray">
          <a:xfrm>
            <a:off x="581025" y="22923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lang="en-US" altLang="en-US" sz="1000" dirty="0">
                <a:effectLst/>
                <a:sym typeface="+mn-lt"/>
              </a:rPr>
              <a:t>0.9</a:t>
            </a:r>
            <a:endParaRPr lang="ja-JP" altLang="en-US" sz="1000" dirty="0">
              <a:sym typeface="+mn-lt"/>
            </a:endParaRPr>
          </a:p>
        </p:txBody>
      </p:sp>
      <p:sp>
        <p:nvSpPr>
          <p:cNvPr id="19" name="テキスト プレースホルダ 9">
            <a:extLst>
              <a:ext uri="{FF2B5EF4-FFF2-40B4-BE49-F238E27FC236}">
                <a16:creationId xmlns:a16="http://schemas.microsoft.com/office/drawing/2014/main" id="{132598C6-670D-B191-6D87-0A6CCCF85F15}"/>
              </a:ext>
            </a:extLst>
          </p:cNvPr>
          <p:cNvSpPr>
            <a:spLocks noGrp="1"/>
          </p:cNvSpPr>
          <p:nvPr>
            <p:custDataLst>
              <p:tags r:id="rId11"/>
            </p:custDataLst>
          </p:nvPr>
        </p:nvSpPr>
        <p:spPr bwMode="auto">
          <a:xfrm>
            <a:off x="476919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B9ADC9-42C6-44F2-9367-9C9160C71BD0}" type="datetime'''''''''''''''''''''''''''''''1''''''''''''''8'''''''''''">
              <a:rPr lang="en-US" altLang="en-US" sz="1000" smtClean="0"/>
              <a:pPr/>
              <a:t>18</a:t>
            </a:fld>
            <a:endParaRPr kumimoji="0" lang="ja-JP" altLang="en-US" sz="1000" dirty="0">
              <a:sym typeface="+mn-lt"/>
            </a:endParaRPr>
          </a:p>
        </p:txBody>
      </p:sp>
      <p:sp>
        <p:nvSpPr>
          <p:cNvPr id="20" name="テキスト プレースホルダ 9">
            <a:extLst>
              <a:ext uri="{FF2B5EF4-FFF2-40B4-BE49-F238E27FC236}">
                <a16:creationId xmlns:a16="http://schemas.microsoft.com/office/drawing/2014/main" id="{7BD4073F-79C8-4A23-3C42-6306B0997154}"/>
              </a:ext>
            </a:extLst>
          </p:cNvPr>
          <p:cNvSpPr>
            <a:spLocks noGrp="1"/>
          </p:cNvSpPr>
          <p:nvPr>
            <p:custDataLst>
              <p:tags r:id="rId12"/>
            </p:custDataLst>
          </p:nvPr>
        </p:nvSpPr>
        <p:spPr bwMode="auto">
          <a:xfrm>
            <a:off x="70326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CBE1B6-D543-4322-8CBA-186EA82A3CBB}" type="datetime'20''''''''''''''''''''''''''1''''6'''''''''''''''''''">
              <a:rPr lang="en-US" altLang="en-US" sz="1000" smtClean="0"/>
              <a:pPr/>
              <a:t>2016</a:t>
            </a:fld>
            <a:endParaRPr kumimoji="0" lang="ja-JP" altLang="en-US" sz="1000" dirty="0">
              <a:sym typeface="+mn-lt"/>
            </a:endParaRPr>
          </a:p>
        </p:txBody>
      </p:sp>
      <p:sp>
        <p:nvSpPr>
          <p:cNvPr id="22" name="テキスト プレースホルダ 9">
            <a:extLst>
              <a:ext uri="{FF2B5EF4-FFF2-40B4-BE49-F238E27FC236}">
                <a16:creationId xmlns:a16="http://schemas.microsoft.com/office/drawing/2014/main" id="{C0CED313-554E-BE9B-B668-7646073198E6}"/>
              </a:ext>
            </a:extLst>
          </p:cNvPr>
          <p:cNvSpPr>
            <a:spLocks noGrp="1"/>
          </p:cNvSpPr>
          <p:nvPr>
            <p:custDataLst>
              <p:tags r:id="rId13"/>
            </p:custDataLst>
          </p:nvPr>
        </p:nvSpPr>
        <p:spPr bwMode="auto">
          <a:xfrm>
            <a:off x="2771496"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2A76325-DDAC-4532-9F8A-56C3FF53F164}" type="datetime'''''''17'''''''''''''''''''''''''''''''''''''''''''''''''">
              <a:rPr lang="en-US" altLang="en-US" sz="1000" smtClean="0"/>
              <a:pPr/>
              <a:t>17</a:t>
            </a:fld>
            <a:endParaRPr kumimoji="0" lang="ja-JP" altLang="en-US" sz="1000" dirty="0">
              <a:sym typeface="+mn-lt"/>
            </a:endParaRPr>
          </a:p>
        </p:txBody>
      </p:sp>
      <p:sp>
        <p:nvSpPr>
          <p:cNvPr id="25" name="テキスト プレースホルダ 9">
            <a:extLst>
              <a:ext uri="{FF2B5EF4-FFF2-40B4-BE49-F238E27FC236}">
                <a16:creationId xmlns:a16="http://schemas.microsoft.com/office/drawing/2014/main" id="{0C3D3300-5147-6AD0-E37A-212EEC460677}"/>
              </a:ext>
            </a:extLst>
          </p:cNvPr>
          <p:cNvSpPr>
            <a:spLocks noGrp="1"/>
          </p:cNvSpPr>
          <p:nvPr>
            <p:custDataLst>
              <p:tags r:id="rId14"/>
            </p:custDataLst>
          </p:nvPr>
        </p:nvSpPr>
        <p:spPr bwMode="auto">
          <a:xfrm>
            <a:off x="87645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en-US" sz="1000" dirty="0"/>
              <a:t>20</a:t>
            </a:r>
            <a:endParaRPr kumimoji="0" lang="ja-JP" altLang="en-US" sz="1000" dirty="0">
              <a:sym typeface="+mn-lt"/>
            </a:endParaRPr>
          </a:p>
        </p:txBody>
      </p:sp>
      <p:sp>
        <p:nvSpPr>
          <p:cNvPr id="27" name="テキスト プレースホルダ 9">
            <a:extLst>
              <a:ext uri="{FF2B5EF4-FFF2-40B4-BE49-F238E27FC236}">
                <a16:creationId xmlns:a16="http://schemas.microsoft.com/office/drawing/2014/main" id="{67328C77-6C4E-F9CF-C570-673763499E03}"/>
              </a:ext>
            </a:extLst>
          </p:cNvPr>
          <p:cNvSpPr>
            <a:spLocks noGrp="1"/>
          </p:cNvSpPr>
          <p:nvPr>
            <p:custDataLst>
              <p:tags r:id="rId15"/>
            </p:custDataLst>
          </p:nvPr>
        </p:nvSpPr>
        <p:spPr bwMode="auto">
          <a:xfrm>
            <a:off x="676689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8502980-209F-40A7-A726-2125BAE26324}" type="datetime'''''''''''1''''''''''''''''''''''''9'">
              <a:rPr lang="en-US" altLang="en-US" sz="1000" smtClean="0"/>
              <a:pPr/>
              <a:t>19</a:t>
            </a:fld>
            <a:endParaRPr kumimoji="0" lang="ja-JP" altLang="en-US" sz="1000" dirty="0">
              <a:sym typeface="+mn-lt"/>
            </a:endParaRPr>
          </a:p>
        </p:txBody>
      </p:sp>
      <p:sp>
        <p:nvSpPr>
          <p:cNvPr id="29" name="テキスト プレースホルダ 9">
            <a:extLst>
              <a:ext uri="{FF2B5EF4-FFF2-40B4-BE49-F238E27FC236}">
                <a16:creationId xmlns:a16="http://schemas.microsoft.com/office/drawing/2014/main" id="{9B893A42-23F1-EF30-46DB-50064735DE33}"/>
              </a:ext>
            </a:extLst>
          </p:cNvPr>
          <p:cNvSpPr>
            <a:spLocks noGrp="1"/>
          </p:cNvSpPr>
          <p:nvPr>
            <p:custDataLst>
              <p:tags r:id="rId16"/>
            </p:custDataLst>
          </p:nvPr>
        </p:nvSpPr>
        <p:spPr bwMode="gray">
          <a:xfrm>
            <a:off x="581025" y="2682169"/>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lang="en-US" altLang="en-US" sz="1000" dirty="0">
                <a:effectLst/>
                <a:sym typeface="+mn-lt"/>
              </a:rPr>
              <a:t>0.8</a:t>
            </a:r>
            <a:endParaRPr lang="ja-JP" altLang="en-US" sz="1000" dirty="0">
              <a:sym typeface="+mn-lt"/>
            </a:endParaRPr>
          </a:p>
        </p:txBody>
      </p:sp>
      <p:grpSp>
        <p:nvGrpSpPr>
          <p:cNvPr id="18" name="グループ化 7">
            <a:extLst>
              <a:ext uri="{FF2B5EF4-FFF2-40B4-BE49-F238E27FC236}">
                <a16:creationId xmlns:a16="http://schemas.microsoft.com/office/drawing/2014/main" id="{C564AEBB-933F-62E0-C18C-2298F4F5E99D}"/>
              </a:ext>
            </a:extLst>
          </p:cNvPr>
          <p:cNvGrpSpPr/>
          <p:nvPr/>
        </p:nvGrpSpPr>
        <p:grpSpPr>
          <a:xfrm>
            <a:off x="632520" y="1772816"/>
            <a:ext cx="8640960" cy="288032"/>
            <a:chOff x="4803500" y="2113806"/>
            <a:chExt cx="5626916" cy="288032"/>
          </a:xfrm>
        </p:grpSpPr>
        <p:cxnSp>
          <p:nvCxnSpPr>
            <p:cNvPr id="21" name="直線コネクタ 5">
              <a:extLst>
                <a:ext uri="{FF2B5EF4-FFF2-40B4-BE49-F238E27FC236}">
                  <a16:creationId xmlns:a16="http://schemas.microsoft.com/office/drawing/2014/main" id="{C89795FA-8E6D-A9F7-1D4D-6FBE5B013FAA}"/>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AD335A21-41AF-B757-806A-E3421B2A69E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endParaRPr lang="en-US" altLang="ja-JP" sz="1400" baseline="30000" dirty="0">
                <a:solidFill>
                  <a:srgbClr val="000000"/>
                </a:solidFill>
                <a:latin typeface="Arial Black" pitchFamily="34" charset="0"/>
                <a:ea typeface="HGP創英角ｺﾞｼｯｸUB" pitchFamily="50" charset="-128"/>
              </a:endParaRPr>
            </a:p>
          </p:txBody>
        </p:sp>
      </p:grpSp>
      <p:sp>
        <p:nvSpPr>
          <p:cNvPr id="24" name="テキスト ボックス 23">
            <a:extLst>
              <a:ext uri="{FF2B5EF4-FFF2-40B4-BE49-F238E27FC236}">
                <a16:creationId xmlns:a16="http://schemas.microsoft.com/office/drawing/2014/main" id="{F87302A5-31B4-B556-0529-23478E301335}"/>
              </a:ext>
            </a:extLst>
          </p:cNvPr>
          <p:cNvSpPr txBox="1"/>
          <p:nvPr/>
        </p:nvSpPr>
        <p:spPr>
          <a:xfrm>
            <a:off x="200025"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grpSp>
        <p:nvGrpSpPr>
          <p:cNvPr id="35" name="グループ化 7">
            <a:extLst>
              <a:ext uri="{FF2B5EF4-FFF2-40B4-BE49-F238E27FC236}">
                <a16:creationId xmlns:a16="http://schemas.microsoft.com/office/drawing/2014/main" id="{F8790FE7-5B4A-EE3D-BF48-4A67729AC475}"/>
              </a:ext>
            </a:extLst>
          </p:cNvPr>
          <p:cNvGrpSpPr/>
          <p:nvPr/>
        </p:nvGrpSpPr>
        <p:grpSpPr>
          <a:xfrm>
            <a:off x="342664" y="1772938"/>
            <a:ext cx="8640960" cy="288032"/>
            <a:chOff x="4803500" y="2113806"/>
            <a:chExt cx="5626916" cy="288032"/>
          </a:xfrm>
        </p:grpSpPr>
        <p:cxnSp>
          <p:nvCxnSpPr>
            <p:cNvPr id="36" name="直線コネクタ 35">
              <a:extLst>
                <a:ext uri="{FF2B5EF4-FFF2-40B4-BE49-F238E27FC236}">
                  <a16:creationId xmlns:a16="http://schemas.microsoft.com/office/drawing/2014/main" id="{378B180A-C2DF-940B-9D03-D1BAA7FB8278}"/>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Rectangle 6">
              <a:extLst>
                <a:ext uri="{FF2B5EF4-FFF2-40B4-BE49-F238E27FC236}">
                  <a16:creationId xmlns:a16="http://schemas.microsoft.com/office/drawing/2014/main" id="{3BB5E362-7C64-83CC-15A3-E4652D792531}"/>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介護分野の市場規模</a:t>
              </a:r>
              <a:endParaRPr lang="en-US" altLang="ja-JP" sz="1400" baseline="300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4378045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バングラデシュ／医療関連／介護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a:t>
            </a:r>
            <a:r>
              <a:rPr lang="ja-JP" altLang="en-US"/>
              <a:t>構造 </a:t>
            </a:r>
            <a:r>
              <a:rPr lang="en-US" altLang="ja-JP"/>
              <a:t>- </a:t>
            </a:r>
            <a:r>
              <a:rPr lang="ja-JP" altLang="en-US"/>
              <a:t>日</a:t>
            </a:r>
            <a:r>
              <a:rPr lang="ja-JP" altLang="en-US" dirty="0"/>
              <a:t>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バングラデシュ</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に進出している介護事業者、福祉用具事業者は、確認できなかった。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extLst>
              <p:ext uri="{D42A27DB-BD31-4B8C-83A1-F6EECF244321}">
                <p14:modId xmlns:p14="http://schemas.microsoft.com/office/powerpoint/2010/main" val="2021227817"/>
              </p:ext>
            </p:extLst>
          </p:nvPr>
        </p:nvGraphicFramePr>
        <p:xfrm>
          <a:off x="200025" y="1529091"/>
          <a:ext cx="9361487" cy="1640818"/>
        </p:xfrm>
        <a:graphic>
          <a:graphicData uri="http://schemas.openxmlformats.org/drawingml/2006/table">
            <a:tbl>
              <a:tblPr firstRow="1" bandRow="1">
                <a:tableStyleId>{5C22544A-7EE6-4342-B048-85BDC9FD1C3A}</a:tableStyleId>
              </a:tblPr>
              <a:tblGrid>
                <a:gridCol w="1972775">
                  <a:extLst>
                    <a:ext uri="{9D8B030D-6E8A-4147-A177-3AD203B41FA5}">
                      <a16:colId xmlns:a16="http://schemas.microsoft.com/office/drawing/2014/main" val="20002"/>
                    </a:ext>
                  </a:extLst>
                </a:gridCol>
                <a:gridCol w="780079">
                  <a:extLst>
                    <a:ext uri="{9D8B030D-6E8A-4147-A177-3AD203B41FA5}">
                      <a16:colId xmlns:a16="http://schemas.microsoft.com/office/drawing/2014/main" val="20000"/>
                    </a:ext>
                  </a:extLst>
                </a:gridCol>
                <a:gridCol w="6608633">
                  <a:extLst>
                    <a:ext uri="{9D8B030D-6E8A-4147-A177-3AD203B41FA5}">
                      <a16:colId xmlns:a16="http://schemas.microsoft.com/office/drawing/2014/main" val="20001"/>
                    </a:ext>
                  </a:extLst>
                </a:gridCol>
              </a:tblGrid>
              <a:tr h="447496">
                <a:tc>
                  <a:txBody>
                    <a:bodyPr/>
                    <a:lstStyle/>
                    <a:p>
                      <a:pPr algn="ctr" fontAlgn="ct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4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96661">
                <a:tc>
                  <a:txBody>
                    <a:bodyPr/>
                    <a:lstStyle/>
                    <a:p>
                      <a:pPr algn="ctr"/>
                      <a:r>
                        <a:rPr lang="ja-JP" altLang="en-US" sz="14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t"/>
                      <a:r>
                        <a:rPr lang="en-US" altLang="ja-JP" sz="1400" b="0" i="0" u="none" strike="noStrike" dirty="0">
                          <a:solidFill>
                            <a:schemeClr val="tx1"/>
                          </a:solidFill>
                          <a:effectLst/>
                          <a:latin typeface="+mn-lt"/>
                          <a:ea typeface="ＭＳ Ｐゴシック" panose="020B0600070205080204" pitchFamily="50" charset="-128"/>
                        </a:rPr>
                        <a:t>‐</a:t>
                      </a:r>
                      <a:endParaRPr lang="en-US" sz="14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596661">
                <a:tc>
                  <a:txBody>
                    <a:bodyPr/>
                    <a:lstStyle/>
                    <a:p>
                      <a:pPr algn="ctr"/>
                      <a:r>
                        <a:rPr lang="ja-JP" altLang="en-US" sz="14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t"/>
                      <a:r>
                        <a:rPr lang="en-US" altLang="ja-JP" sz="1400" b="0" i="0" u="none" strike="noStrike" dirty="0">
                          <a:solidFill>
                            <a:schemeClr val="tx1"/>
                          </a:solidFill>
                          <a:effectLst/>
                          <a:latin typeface="+mn-lt"/>
                          <a:ea typeface="ＭＳ Ｐゴシック" panose="020B0600070205080204" pitchFamily="50" charset="-128"/>
                        </a:rPr>
                        <a:t>‐</a:t>
                      </a:r>
                      <a:endParaRPr lang="en-US" sz="14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31944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バングラデシュ／医療関連／歯科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75244" y="1484784"/>
            <a:ext cx="7702092" cy="310194"/>
            <a:chOff x="4803500" y="2113806"/>
            <a:chExt cx="7454034"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7454034"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extLst>
              <p:ext uri="{D42A27DB-BD31-4B8C-83A1-F6EECF244321}">
                <p14:modId xmlns:p14="http://schemas.microsoft.com/office/powerpoint/2010/main" val="3747271851"/>
              </p:ext>
            </p:extLst>
          </p:nvPr>
        </p:nvGraphicFramePr>
        <p:xfrm>
          <a:off x="281744" y="1831090"/>
          <a:ext cx="5823384" cy="972000"/>
        </p:xfrm>
        <a:graphic>
          <a:graphicData uri="http://schemas.openxmlformats.org/drawingml/2006/table">
            <a:tbl>
              <a:tblPr firstRow="1" bandRow="1">
                <a:tableStyleId>{5C22544A-7EE6-4342-B048-85BDC9FD1C3A}</a:tableStyleId>
              </a:tblPr>
              <a:tblGrid>
                <a:gridCol w="3658604">
                  <a:extLst>
                    <a:ext uri="{9D8B030D-6E8A-4147-A177-3AD203B41FA5}">
                      <a16:colId xmlns:a16="http://schemas.microsoft.com/office/drawing/2014/main" val="20000"/>
                    </a:ext>
                  </a:extLst>
                </a:gridCol>
                <a:gridCol w="2164780">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4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4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4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400" dirty="0">
                          <a:solidFill>
                            <a:schemeClr val="tx1"/>
                          </a:solidFill>
                        </a:rPr>
                        <a:t>43.5%</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4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a:ea typeface="ＭＳ Ｐゴシック"/>
                          <a:cs typeface="+mn-cs"/>
                        </a:rPr>
                        <a:t>30.4%</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a:ea typeface="ＭＳ Ｐゴシック"/>
                          <a:cs typeface="+mn-cs"/>
                        </a:rPr>
                        <a:t>23.4%</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75244" y="3116974"/>
            <a:ext cx="8854220"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extLst>
              <p:ext uri="{D42A27DB-BD31-4B8C-83A1-F6EECF244321}">
                <p14:modId xmlns:p14="http://schemas.microsoft.com/office/powerpoint/2010/main" val="908797186"/>
              </p:ext>
            </p:extLst>
          </p:nvPr>
        </p:nvGraphicFramePr>
        <p:xfrm>
          <a:off x="281744" y="3431703"/>
          <a:ext cx="8847720" cy="237072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4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4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ja-JP" altLang="en-US" sz="1100" b="0" i="0" u="none" strike="noStrike" kern="1200" cap="none" spc="0" normalizeH="0" baseline="0" noProof="0">
                          <a:ln>
                            <a:noFill/>
                          </a:ln>
                          <a:solidFill>
                            <a:srgbClr val="000000"/>
                          </a:solidFill>
                          <a:effectLst/>
                          <a:uLnTx/>
                          <a:uFillTx/>
                          <a:latin typeface="Arial"/>
                          <a:ea typeface="ＭＳ Ｐゴシック"/>
                          <a:cs typeface="+mn-cs"/>
                        </a:rPr>
                        <a:t>〇</a:t>
                      </a:r>
                      <a:endParaRPr lang="en-US" altLang="ja-JP" sz="11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4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（草案段階を含む。）</a:t>
                      </a:r>
                      <a:endParaRPr lang="en-US" altLang="ja-JP"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Arial"/>
                          <a:ea typeface="ＭＳ Ｐゴシック"/>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1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1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1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1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1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1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1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28" name="テキスト ボックス 26">
            <a:extLst>
              <a:ext uri="{FF2B5EF4-FFF2-40B4-BE49-F238E27FC236}">
                <a16:creationId xmlns:a16="http://schemas.microsoft.com/office/drawing/2014/main" id="{3AFE1098-8EB7-49E3-B1F5-67FF984F8152}"/>
              </a:ext>
            </a:extLst>
          </p:cNvPr>
          <p:cNvSpPr txBox="1"/>
          <p:nvPr/>
        </p:nvSpPr>
        <p:spPr>
          <a:xfrm>
            <a:off x="6177136" y="5927755"/>
            <a:ext cx="2952328" cy="162556"/>
          </a:xfrm>
          <a:prstGeom prst="rect">
            <a:avLst/>
          </a:prstGeom>
          <a:noFill/>
        </p:spPr>
        <p:txBody>
          <a:bodyPr wrap="square" lIns="0" tIns="0" rIns="0" bIns="0" rtlCol="0">
            <a:noAutofit/>
          </a:bodyPr>
          <a:lstStyle/>
          <a:p>
            <a:r>
              <a:rPr lang="ja-JP" altLang="en-US" sz="9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39633192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vert="horz"/>
          <a:lstStyle/>
          <a:p>
            <a:r>
              <a:rPr lang="ja-JP" altLang="en-US" dirty="0"/>
              <a:t>その他</a:t>
            </a:r>
            <a:endParaRPr kumimoji="1" lang="ja-JP" altLang="en-US" dirty="0"/>
          </a:p>
        </p:txBody>
      </p:sp>
    </p:spTree>
    <p:extLst>
      <p:ext uri="{BB962C8B-B14F-4D97-AF65-F5344CB8AC3E}">
        <p14:creationId xmlns:p14="http://schemas.microsoft.com/office/powerpoint/2010/main" val="5342100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0613D56D-ED32-4C70-B148-811BE99646B8}"/>
              </a:ext>
            </a:extLst>
          </p:cNvPr>
          <p:cNvSpPr/>
          <p:nvPr/>
        </p:nvSpPr>
        <p:spPr>
          <a:xfrm>
            <a:off x="4873588" y="2634078"/>
            <a:ext cx="4746796" cy="241271"/>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0.19</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670C6A0E-8533-4FB6-9494-4D37395660B1}"/>
              </a:ext>
            </a:extLst>
          </p:cNvPr>
          <p:cNvSpPr/>
          <p:nvPr/>
        </p:nvSpPr>
        <p:spPr>
          <a:xfrm>
            <a:off x="4879408" y="2398713"/>
            <a:ext cx="4744487" cy="218614"/>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0.62</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4208476552"/>
              </p:ext>
            </p:extLst>
          </p:nvPr>
        </p:nvGraphicFramePr>
        <p:xfrm>
          <a:off x="200025" y="2141792"/>
          <a:ext cx="9438944" cy="4283280"/>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2885">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バングラデシュ</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1000" b="1" dirty="0"/>
                        <a:t>デジタルインフラ</a:t>
                      </a:r>
                      <a:endParaRPr lang="ja" altLang="en-US" sz="10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1000" dirty="0"/>
                        <a:t>携帯電話の契約数 （</a:t>
                      </a:r>
                      <a:r>
                        <a:rPr lang="en-US" altLang="ja-JP" sz="1000" dirty="0"/>
                        <a:t>100</a:t>
                      </a:r>
                      <a:r>
                        <a:rPr lang="ja-JP" altLang="en-US" sz="1000" dirty="0"/>
                        <a:t>人あたり）</a:t>
                      </a:r>
                      <a:endParaRPr kumimoji="1" lang="ja-JP" altLang="en-US" sz="100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105</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00" dirty="0"/>
                        <a:t>固定ブロードバンドの契約数（</a:t>
                      </a:r>
                      <a:r>
                        <a:rPr lang="en-US" altLang="ja-JP" sz="1000" dirty="0"/>
                        <a:t>100</a:t>
                      </a:r>
                      <a:r>
                        <a:rPr lang="ja-JP" altLang="en-US" sz="1000" dirty="0"/>
                        <a:t>人あたり）</a:t>
                      </a:r>
                      <a:endParaRPr lang="en-GB" altLang="ja-JP" sz="10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a:solidFill>
                            <a:srgbClr val="000000"/>
                          </a:solidFill>
                          <a:latin typeface="+mn-lt"/>
                          <a:ea typeface="ＭＳ Ｐゴシック" charset="-128"/>
                          <a:cs typeface="Arial" pitchFamily="34" charset="0"/>
                        </a:rPr>
                        <a:t>6.9</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1" dirty="0"/>
                        <a:t>デジタルケイパビリティ</a:t>
                      </a:r>
                      <a:endParaRPr lang="ja" altLang="ja-JP" sz="10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1000" dirty="0"/>
                        <a:t>GDP</a:t>
                      </a:r>
                      <a:r>
                        <a:rPr lang="ja-JP" altLang="en-US" sz="1000" dirty="0"/>
                        <a:t>比での研究・開発支出（％）</a:t>
                      </a:r>
                      <a:endParaRPr lang="en-GB" altLang="ja-JP" sz="10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1000" b="0" kern="1200" dirty="0">
                          <a:solidFill>
                            <a:srgbClr val="000000"/>
                          </a:solidFill>
                          <a:latin typeface="+mn-lt"/>
                          <a:ea typeface="ＭＳ Ｐゴシック" charset="-128"/>
                          <a:cs typeface="Arial" pitchFamily="34" charset="0"/>
                        </a:rPr>
                        <a:t>n/a</a:t>
                      </a:r>
                      <a:endParaRPr kumimoji="1" lang="ja-JP" altLang="en-US" sz="10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5713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1" dirty="0"/>
                        <a:t>デジタルヘルスポリシー</a:t>
                      </a:r>
                      <a:endParaRPr lang="ja" altLang="ja-JP" sz="10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00" dirty="0"/>
                        <a:t>デジタルヘルスに関する政策の有無と予算の投下状況</a:t>
                      </a:r>
                      <a:endParaRPr lang="en-GB" altLang="ja-JP" sz="10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10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en-US" altLang="ja-JP" sz="1000" dirty="0"/>
                        <a:t>2009</a:t>
                      </a:r>
                      <a:r>
                        <a:rPr lang="ja-JP" altLang="en-US" sz="1000" dirty="0"/>
                        <a:t>年に「健康情報システム </a:t>
                      </a:r>
                      <a:r>
                        <a:rPr lang="en-US" altLang="ja-JP" sz="1000" dirty="0"/>
                        <a:t>&amp; e </a:t>
                      </a:r>
                      <a:r>
                        <a:rPr lang="ja-JP" altLang="en-US" sz="1000" dirty="0"/>
                        <a:t>ヘルス」イニシアティブが開始され、各保健システムの計画、モニタリング、評価のための基本となる情報を収集・提供している。また、</a:t>
                      </a:r>
                      <a:r>
                        <a:rPr lang="en-US" altLang="ja-JP" sz="1000" dirty="0"/>
                        <a:t>2010</a:t>
                      </a:r>
                      <a:r>
                        <a:rPr lang="ja-JP" altLang="en-US" sz="1000" dirty="0"/>
                        <a:t>年に、政府は「デジタル・バングラデシュ」ビジョンを発出し、</a:t>
                      </a:r>
                      <a:r>
                        <a:rPr lang="en-US" altLang="ja-JP" sz="1000" dirty="0"/>
                        <a:t>“</a:t>
                      </a:r>
                      <a:r>
                        <a:rPr lang="ja-JP" altLang="en-US" sz="1000" dirty="0"/>
                        <a:t>質の高い医療サービスをすべての市民へ </a:t>
                      </a:r>
                      <a:r>
                        <a:rPr lang="en-US" altLang="ja-JP" sz="1000" dirty="0"/>
                        <a:t>”</a:t>
                      </a:r>
                      <a:r>
                        <a:rPr lang="ja-JP" altLang="en-US" sz="1000" dirty="0"/>
                        <a:t>というビジョンを掲げ、デジタルヘルスへの取り組みを加速させている。</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1" dirty="0"/>
                        <a:t>デジタルヘルスのガバナンス</a:t>
                      </a:r>
                      <a:endParaRPr lang="ja" altLang="ja-JP" sz="10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00" dirty="0"/>
                        <a:t>デジタルヘルスデータの所有権、アクセス、共有を管理し、個人のプライバシーを保護する法律の有無</a:t>
                      </a:r>
                      <a:endParaRPr lang="en-US" altLang="ja-JP" sz="10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00" dirty="0"/>
                        <a:t>存在を確認できていない。</a:t>
                      </a:r>
                      <a:endParaRPr lang="en-US" altLang="ja-JP" sz="10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1" dirty="0"/>
                        <a:t>デジタルヘルスケイパビリティ</a:t>
                      </a:r>
                      <a:endParaRPr lang="ja" altLang="ja-JP" sz="10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00" dirty="0"/>
                        <a:t>研修中医療従事者向けのデジタルヘルス関連のカリキュラム有無</a:t>
                      </a:r>
                      <a:endParaRPr lang="en-US" altLang="ja-JP" sz="10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00" dirty="0"/>
                        <a:t>存在を確認できていない。</a:t>
                      </a:r>
                      <a:endParaRPr lang="en-US" altLang="ja-JP" sz="10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00" dirty="0"/>
                        <a:t>デジタルヘルス</a:t>
                      </a:r>
                      <a:r>
                        <a:rPr lang="en-US" altLang="ja-JP" sz="1000" dirty="0"/>
                        <a:t>/</a:t>
                      </a:r>
                      <a:r>
                        <a:rPr lang="ja-JP" altLang="en-US" sz="1000" dirty="0"/>
                        <a:t>健康情報学</a:t>
                      </a:r>
                      <a:r>
                        <a:rPr lang="en-US" altLang="ja-JP" sz="1000" dirty="0"/>
                        <a:t>/</a:t>
                      </a:r>
                      <a:r>
                        <a:rPr lang="ja-JP" altLang="en-US" sz="1000" dirty="0"/>
                        <a:t>健康情報システム</a:t>
                      </a:r>
                      <a:r>
                        <a:rPr lang="en-US" altLang="ja-JP" sz="1000" dirty="0"/>
                        <a:t>/</a:t>
                      </a:r>
                      <a:r>
                        <a:rPr lang="ja-JP" altLang="en-US" sz="1000" dirty="0"/>
                        <a:t>生物医学情報学を扱う学位プログラムの有無</a:t>
                      </a:r>
                      <a:endParaRPr lang="en-US" altLang="ja-JP" sz="10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00" dirty="0"/>
                        <a:t>ダッカ大学のヘルスサイエンス研究所は、</a:t>
                      </a:r>
                      <a:r>
                        <a:rPr lang="en-US" altLang="ja-JP" sz="1000" dirty="0"/>
                        <a:t>2011</a:t>
                      </a:r>
                      <a:r>
                        <a:rPr lang="ja-JP" altLang="en-US" sz="1000" dirty="0"/>
                        <a:t>年に健康情報学部を創設し、健康情報分野での人材輩出を図っている。</a:t>
                      </a:r>
                      <a:endParaRPr lang="en-US" altLang="ja-JP" sz="10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1" dirty="0"/>
                        <a:t>デジタルヘルスインフラ</a:t>
                      </a:r>
                      <a:endParaRPr lang="ja" altLang="ja-JP" sz="10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00" dirty="0"/>
                        <a:t>電子カルテ普及率</a:t>
                      </a:r>
                      <a:endParaRPr lang="en-US" altLang="ja-JP" sz="10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000" b="0" kern="1200" dirty="0">
                          <a:solidFill>
                            <a:schemeClr val="tx1"/>
                          </a:solidFill>
                          <a:latin typeface="+mn-lt"/>
                          <a:ea typeface="ＭＳ Ｐゴシック" charset="-128"/>
                          <a:cs typeface="Arial" pitchFamily="34" charset="0"/>
                        </a:rPr>
                        <a:t>データなし（普及は進んでいない）</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00" dirty="0"/>
                        <a:t>医療関連目的に使用するためのマスター患者インデックスが存在するか</a:t>
                      </a:r>
                      <a:endParaRPr lang="en-US" altLang="ja-JP" sz="10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オープンソースで開発された</a:t>
                      </a:r>
                      <a:r>
                        <a:rPr lang="en-US" altLang="ja-JP" sz="900" dirty="0"/>
                        <a:t>DHIS2</a:t>
                      </a:r>
                      <a:r>
                        <a:rPr lang="ja-JP" altLang="en-US" sz="900" dirty="0"/>
                        <a:t>を用いて、国営の公共部門ヘルスデータセンターを運営している。以前は断片的だった情報が、共通のデータ保管場所に統一された形で保存され、データ共有や意思決定への利活用に役立てられている。</a:t>
                      </a:r>
                      <a:endParaRPr lang="en-US"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患者の健康情報記録に関しては、医療機関間で共有できる形で作成できるよう、現在作業中。</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sp>
        <p:nvSpPr>
          <p:cNvPr id="2" name="タイトル 7"/>
          <p:cNvSpPr>
            <a:spLocks noGrp="1"/>
          </p:cNvSpPr>
          <p:nvPr>
            <p:ph type="title"/>
          </p:nvPr>
        </p:nvSpPr>
        <p:spPr/>
        <p:txBody>
          <a:bodyPr vert="horz"/>
          <a:lstStyle/>
          <a:p>
            <a:r>
              <a:rPr lang="ja-JP" altLang="en-US" dirty="0"/>
              <a:t>バングラデシュ／医療関連／その他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p>
        </p:txBody>
      </p:sp>
      <p:sp>
        <p:nvSpPr>
          <p:cNvPr id="4" name="テキスト プレースホルダ 1"/>
          <p:cNvSpPr txBox="1">
            <a:spLocks/>
          </p:cNvSpPr>
          <p:nvPr/>
        </p:nvSpPr>
        <p:spPr>
          <a:xfrm>
            <a:off x="272480" y="1023346"/>
            <a:ext cx="9342130" cy="38943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err="1">
                <a:solidFill>
                  <a:srgbClr val="000000"/>
                </a:solidFill>
              </a:rPr>
              <a:t>MoHFW</a:t>
            </a:r>
            <a:r>
              <a:rPr lang="ja-JP" altLang="en-US" dirty="0">
                <a:solidFill>
                  <a:srgbClr val="000000"/>
                </a:solidFill>
              </a:rPr>
              <a:t>は</a:t>
            </a:r>
            <a:r>
              <a:rPr lang="en-US" altLang="ja-JP" dirty="0">
                <a:solidFill>
                  <a:srgbClr val="000000"/>
                </a:solidFill>
              </a:rPr>
              <a:t>2021</a:t>
            </a:r>
            <a:r>
              <a:rPr lang="ja-JP" altLang="en-US" dirty="0">
                <a:solidFill>
                  <a:srgbClr val="000000"/>
                </a:solidFill>
              </a:rPr>
              <a:t>年に、</a:t>
            </a:r>
            <a:r>
              <a:rPr lang="en-US" altLang="ja-JP" dirty="0">
                <a:solidFill>
                  <a:srgbClr val="000000"/>
                </a:solidFill>
              </a:rPr>
              <a:t>WHO</a:t>
            </a:r>
            <a:r>
              <a:rPr lang="ja-JP" altLang="en-US" dirty="0">
                <a:solidFill>
                  <a:srgbClr val="000000"/>
                </a:solidFill>
              </a:rPr>
              <a:t>バングラデシュの支援を受け、デジタルソリューションを活用し、保健サービスのアクセスや質の向上、手ごろな価格にすることを目的とし、国家デジタルヘルス戦略の策定を開始している。現在のところ、正式な戦略は発表されていない。</a:t>
            </a:r>
          </a:p>
        </p:txBody>
      </p:sp>
      <p:grpSp>
        <p:nvGrpSpPr>
          <p:cNvPr id="6" name="グループ化 7"/>
          <p:cNvGrpSpPr>
            <a:grpSpLocks/>
          </p:cNvGrpSpPr>
          <p:nvPr/>
        </p:nvGrpSpPr>
        <p:grpSpPr>
          <a:xfrm>
            <a:off x="200026" y="1898830"/>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400" dirty="0">
                  <a:solidFill>
                    <a:srgbClr val="000000"/>
                  </a:solidFill>
                  <a:latin typeface="Arial Black" pitchFamily="34" charset="0"/>
                  <a:ea typeface="HGP創英角ｺﾞｼｯｸUB" pitchFamily="50" charset="-128"/>
                </a:rPr>
                <a:t>デジタルヘルス市場に関連する指標</a:t>
              </a:r>
              <a:endParaRPr lang="zh-TW" altLang="en-US" sz="1400"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1912912"/>
            <a:ext cx="643301" cy="138499"/>
            <a:chOff x="1683298" y="1213150"/>
            <a:chExt cx="791756" cy="170460"/>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2" y="1213150"/>
              <a:ext cx="465612" cy="170460"/>
            </a:xfrm>
            <a:prstGeom prst="rect">
              <a:avLst/>
            </a:prstGeom>
            <a:noFill/>
            <a:ln>
              <a:noFill/>
              <a:miter lim="800000"/>
            </a:ln>
          </p:spPr>
          <p:txBody>
            <a:bodyPr wrap="none" lIns="0" tIns="0" rIns="0" bIns="0" rtlCol="0" anchor="ctr" anchorCtr="0">
              <a:spAutoFit/>
            </a:bodyPr>
            <a:lstStyle/>
            <a:p>
              <a:pPr>
                <a:spcAft>
                  <a:spcPts val="488"/>
                </a:spcAft>
              </a:pPr>
              <a:r>
                <a:rPr lang="en-US" sz="900" dirty="0"/>
                <a:t>-0.75</a:t>
              </a:r>
              <a:r>
                <a:rPr lang="ja-JP" altLang="en-US" sz="900" dirty="0"/>
                <a:t>倍</a:t>
              </a:r>
              <a:endParaRPr lang="en-US" sz="853"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7" y="1912912"/>
            <a:ext cx="867722" cy="138499"/>
            <a:chOff x="6093809" y="992175"/>
            <a:chExt cx="1067967" cy="170460"/>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5" y="992175"/>
              <a:ext cx="741821" cy="170460"/>
            </a:xfrm>
            <a:prstGeom prst="rect">
              <a:avLst/>
            </a:prstGeom>
            <a:noFill/>
            <a:ln>
              <a:noFill/>
              <a:miter lim="800000"/>
            </a:ln>
          </p:spPr>
          <p:txBody>
            <a:bodyPr wrap="none" lIns="0" tIns="0" rIns="0" bIns="0" rtlCol="0" anchor="ctr" anchorCtr="0">
              <a:spAutoFit/>
            </a:bodyPr>
            <a:lstStyle/>
            <a:p>
              <a:pPr>
                <a:spcAft>
                  <a:spcPts val="488"/>
                </a:spcAft>
              </a:pPr>
              <a:r>
                <a:rPr lang="en-US" sz="900" dirty="0"/>
                <a:t>0.95-1.05</a:t>
              </a:r>
              <a:r>
                <a:rPr lang="ja-JP" altLang="en-US" sz="900" dirty="0"/>
                <a:t>倍</a:t>
              </a:r>
              <a:endParaRPr lang="en-US" sz="900"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699" y="1912912"/>
            <a:ext cx="867722" cy="138499"/>
            <a:chOff x="2556137" y="1201590"/>
            <a:chExt cx="1067967" cy="170460"/>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3" y="1201590"/>
              <a:ext cx="741821" cy="170460"/>
            </a:xfrm>
            <a:prstGeom prst="rect">
              <a:avLst/>
            </a:prstGeom>
            <a:noFill/>
            <a:ln>
              <a:noFill/>
              <a:miter lim="800000"/>
            </a:ln>
          </p:spPr>
          <p:txBody>
            <a:bodyPr wrap="none" lIns="0" tIns="0" rIns="0" bIns="0" rtlCol="0" anchor="ctr" anchorCtr="0">
              <a:spAutoFit/>
            </a:bodyPr>
            <a:lstStyle/>
            <a:p>
              <a:pPr>
                <a:spcAft>
                  <a:spcPts val="488"/>
                </a:spcAft>
              </a:pPr>
              <a:r>
                <a:rPr lang="en-US" sz="900" dirty="0"/>
                <a:t>0.75-0.95</a:t>
              </a:r>
              <a:r>
                <a:rPr lang="ja-JP" altLang="en-US" sz="900" dirty="0"/>
                <a:t>倍</a:t>
              </a:r>
              <a:endParaRPr lang="en-US" sz="900"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1" y="1912912"/>
            <a:ext cx="752307" cy="138499"/>
            <a:chOff x="6093809" y="1201140"/>
            <a:chExt cx="925916" cy="170460"/>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1140"/>
              <a:ext cx="599770" cy="170460"/>
            </a:xfrm>
            <a:prstGeom prst="rect">
              <a:avLst/>
            </a:prstGeom>
            <a:noFill/>
            <a:ln>
              <a:noFill/>
              <a:miter lim="800000"/>
            </a:ln>
          </p:spPr>
          <p:txBody>
            <a:bodyPr wrap="none" lIns="0" tIns="0" rIns="0" bIns="0" rtlCol="0" anchor="ctr" anchorCtr="0">
              <a:spAutoFit/>
            </a:bodyPr>
            <a:lstStyle/>
            <a:p>
              <a:pPr>
                <a:spcAft>
                  <a:spcPts val="488"/>
                </a:spcAft>
              </a:pPr>
              <a:r>
                <a:rPr lang="en-US" sz="900" dirty="0"/>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1912912"/>
            <a:ext cx="643302" cy="138499"/>
            <a:chOff x="6093809" y="1410555"/>
            <a:chExt cx="791756" cy="170460"/>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0555"/>
              <a:ext cx="465611" cy="170460"/>
            </a:xfrm>
            <a:prstGeom prst="rect">
              <a:avLst/>
            </a:prstGeom>
            <a:noFill/>
            <a:ln>
              <a:noFill/>
              <a:miter lim="800000"/>
            </a:ln>
          </p:spPr>
          <p:txBody>
            <a:bodyPr wrap="none" lIns="0" tIns="0" rIns="0" bIns="0" rtlCol="0" anchor="ctr" anchorCtr="0">
              <a:spAutoFit/>
            </a:bodyPr>
            <a:lstStyle/>
            <a:p>
              <a:pPr>
                <a:spcAft>
                  <a:spcPts val="488"/>
                </a:spcAft>
              </a:pPr>
              <a:r>
                <a:rPr lang="en-US" sz="900" dirty="0"/>
                <a:t>1.25</a:t>
              </a:r>
              <a:r>
                <a:rPr lang="ja-JP" altLang="en-US" sz="900" dirty="0"/>
                <a:t>倍</a:t>
              </a:r>
              <a:r>
                <a:rPr lang="en-US" sz="900" dirty="0"/>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077299" y="1910400"/>
            <a:ext cx="899576"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1000" dirty="0"/>
              <a:t>対日本比で：</a:t>
            </a:r>
            <a:endParaRPr lang="en-US" sz="1000"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Bangladesh Telecommunication Regulatory Commission</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6914149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188550"/>
            <a:ext cx="9505055" cy="360050"/>
          </a:xfrm>
        </p:spPr>
        <p:txBody>
          <a:bodyPr vert="horz"/>
          <a:lstStyle/>
          <a:p>
            <a:r>
              <a:rPr lang="ja-JP" altLang="en-US" dirty="0"/>
              <a:t>バングラデシュ／医療関連／その他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a:xfrm>
            <a:off x="200025" y="508610"/>
            <a:ext cx="9505950" cy="400110"/>
          </a:xfrm>
        </p:spPr>
        <p:txBody>
          <a:bodyPr>
            <a:spAutoFit/>
          </a:bodyPr>
          <a:lstStyle/>
          <a:p>
            <a:r>
              <a:rPr kumimoji="1" lang="ja-JP" altLang="en-US" dirty="0"/>
              <a:t>オンライン診療の主要プラットフォーマー</a:t>
            </a:r>
            <a:endParaRPr kumimoji="1" lang="en-US" altLang="ja-JP" dirty="0"/>
          </a:p>
        </p:txBody>
      </p:sp>
      <p:graphicFrame>
        <p:nvGraphicFramePr>
          <p:cNvPr id="10" name="表 9">
            <a:extLst>
              <a:ext uri="{FF2B5EF4-FFF2-40B4-BE49-F238E27FC236}">
                <a16:creationId xmlns:a16="http://schemas.microsoft.com/office/drawing/2014/main" id="{0B38C633-DD89-4DB9-807A-019DBCBD203C}"/>
              </a:ext>
            </a:extLst>
          </p:cNvPr>
          <p:cNvGraphicFramePr>
            <a:graphicFrameLocks noGrp="1"/>
          </p:cNvGraphicFramePr>
          <p:nvPr>
            <p:extLst>
              <p:ext uri="{D42A27DB-BD31-4B8C-83A1-F6EECF244321}">
                <p14:modId xmlns:p14="http://schemas.microsoft.com/office/powerpoint/2010/main" val="1024298276"/>
              </p:ext>
            </p:extLst>
          </p:nvPr>
        </p:nvGraphicFramePr>
        <p:xfrm>
          <a:off x="272480" y="1204286"/>
          <a:ext cx="9360468" cy="4096923"/>
        </p:xfrm>
        <a:graphic>
          <a:graphicData uri="http://schemas.openxmlformats.org/drawingml/2006/table">
            <a:tbl>
              <a:tblPr firstRow="1" bandRow="1">
                <a:tableStyleId>{2D5ABB26-0587-4C30-8999-92F81FD0307C}</a:tableStyleId>
              </a:tblPr>
              <a:tblGrid>
                <a:gridCol w="428724">
                  <a:extLst>
                    <a:ext uri="{9D8B030D-6E8A-4147-A177-3AD203B41FA5}">
                      <a16:colId xmlns:a16="http://schemas.microsoft.com/office/drawing/2014/main" val="20000"/>
                    </a:ext>
                  </a:extLst>
                </a:gridCol>
                <a:gridCol w="1371476">
                  <a:extLst>
                    <a:ext uri="{9D8B030D-6E8A-4147-A177-3AD203B41FA5}">
                      <a16:colId xmlns:a16="http://schemas.microsoft.com/office/drawing/2014/main" val="20001"/>
                    </a:ext>
                  </a:extLst>
                </a:gridCol>
                <a:gridCol w="936104">
                  <a:extLst>
                    <a:ext uri="{9D8B030D-6E8A-4147-A177-3AD203B41FA5}">
                      <a16:colId xmlns:a16="http://schemas.microsoft.com/office/drawing/2014/main" val="3198879459"/>
                    </a:ext>
                  </a:extLst>
                </a:gridCol>
                <a:gridCol w="1080120">
                  <a:extLst>
                    <a:ext uri="{9D8B030D-6E8A-4147-A177-3AD203B41FA5}">
                      <a16:colId xmlns:a16="http://schemas.microsoft.com/office/drawing/2014/main" val="40798830"/>
                    </a:ext>
                  </a:extLst>
                </a:gridCol>
                <a:gridCol w="1008112">
                  <a:extLst>
                    <a:ext uri="{9D8B030D-6E8A-4147-A177-3AD203B41FA5}">
                      <a16:colId xmlns:a16="http://schemas.microsoft.com/office/drawing/2014/main" val="2099324750"/>
                    </a:ext>
                  </a:extLst>
                </a:gridCol>
                <a:gridCol w="936104">
                  <a:extLst>
                    <a:ext uri="{9D8B030D-6E8A-4147-A177-3AD203B41FA5}">
                      <a16:colId xmlns:a16="http://schemas.microsoft.com/office/drawing/2014/main" val="3109555531"/>
                    </a:ext>
                  </a:extLst>
                </a:gridCol>
                <a:gridCol w="720080">
                  <a:extLst>
                    <a:ext uri="{9D8B030D-6E8A-4147-A177-3AD203B41FA5}">
                      <a16:colId xmlns:a16="http://schemas.microsoft.com/office/drawing/2014/main" val="1744547167"/>
                    </a:ext>
                  </a:extLst>
                </a:gridCol>
                <a:gridCol w="1080120">
                  <a:extLst>
                    <a:ext uri="{9D8B030D-6E8A-4147-A177-3AD203B41FA5}">
                      <a16:colId xmlns:a16="http://schemas.microsoft.com/office/drawing/2014/main" val="352305932"/>
                    </a:ext>
                  </a:extLst>
                </a:gridCol>
                <a:gridCol w="1008112">
                  <a:extLst>
                    <a:ext uri="{9D8B030D-6E8A-4147-A177-3AD203B41FA5}">
                      <a16:colId xmlns:a16="http://schemas.microsoft.com/office/drawing/2014/main" val="3028484498"/>
                    </a:ext>
                  </a:extLst>
                </a:gridCol>
                <a:gridCol w="791516">
                  <a:extLst>
                    <a:ext uri="{9D8B030D-6E8A-4147-A177-3AD203B41FA5}">
                      <a16:colId xmlns:a16="http://schemas.microsoft.com/office/drawing/2014/main" val="519753452"/>
                    </a:ext>
                  </a:extLst>
                </a:gridCol>
              </a:tblGrid>
              <a:tr h="771180">
                <a:tc>
                  <a:txBody>
                    <a:bodyPr/>
                    <a:lstStyle/>
                    <a:p>
                      <a:pPr marL="0" algn="ctr" defTabSz="914400" rtl="0" eaLnBrk="1" fontAlgn="ctr" latinLnBrk="0" hangingPunct="1"/>
                      <a:r>
                        <a:rPr kumimoji="1" lang="en-US" altLang="ja-JP" sz="1400" b="0" kern="1200" noProof="1">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NO.</a:t>
                      </a:r>
                      <a:endPar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400" b="0" kern="1200" noProof="1">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400" b="0" kern="1200" noProof="1">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設立年</a:t>
                      </a:r>
                      <a:endPar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400" b="0" kern="1200" noProof="1">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内外資本</a:t>
                      </a:r>
                      <a:endPar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400" b="0" kern="1200" noProof="1">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株式公開</a:t>
                      </a:r>
                      <a:endPar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400" b="0" kern="1200" noProof="1">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従業員数</a:t>
                      </a:r>
                      <a:endPar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400" b="0" kern="1200" noProof="1">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売上高</a:t>
                      </a:r>
                      <a:br>
                        <a:rPr kumimoji="1" lang="en-US" altLang="ja-JP"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br>
                      <a:r>
                        <a:rPr kumimoji="1" lang="ja-JP" altLang="en-US" sz="1400" b="0" kern="1200" noProof="1">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（M US$）</a:t>
                      </a:r>
                      <a:endPar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400" b="0" kern="1200" noProof="1">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対象患者数</a:t>
                      </a:r>
                      <a:endPar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400" b="0" kern="1200" noProof="1">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提携病院数</a:t>
                      </a:r>
                      <a:endPar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400" b="0" kern="1200" noProof="1">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所属医師数</a:t>
                      </a:r>
                      <a:endPar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extLst>
                  <a:ext uri="{0D108BD9-81ED-4DB2-BD59-A6C34878D82A}">
                    <a16:rowId xmlns:a16="http://schemas.microsoft.com/office/drawing/2014/main" val="10000"/>
                  </a:ext>
                </a:extLst>
              </a:tr>
              <a:tr h="1031067">
                <a:tc>
                  <a:txBody>
                    <a:bodyPr/>
                    <a:lstStyle/>
                    <a:p>
                      <a:pPr marL="0" algn="ctr" defTabSz="914400" rtl="0" eaLnBrk="1" fontAlgn="ctr" latinLnBrk="0" hangingPunct="1">
                        <a:spcAft>
                          <a:spcPts val="0"/>
                        </a:spcAft>
                      </a:pPr>
                      <a:r>
                        <a:rPr kumimoji="1" lang="en-US" altLang="ja-JP" sz="1400" b="1" kern="100" noProof="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endParaRPr kumimoji="1" lang="ja-JP" sz="14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lang="en-US" sz="1400" b="1" i="0" u="none" strike="noStrike" noProof="1">
                          <a:solidFill>
                            <a:srgbClr val="000000"/>
                          </a:solidFill>
                          <a:effectLst/>
                          <a:latin typeface="Arial" panose="020B0604020202020204" pitchFamily="34" charset="0"/>
                          <a:cs typeface="Arial" panose="020B0604020202020204" pitchFamily="34" charset="0"/>
                        </a:rPr>
                        <a:t>Praava Health</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noProof="1">
                          <a:solidFill>
                            <a:srgbClr val="000000"/>
                          </a:solidFill>
                          <a:effectLst/>
                          <a:latin typeface="Arial" panose="020B0604020202020204" pitchFamily="34" charset="0"/>
                          <a:cs typeface="Arial" panose="020B0604020202020204" pitchFamily="34" charset="0"/>
                        </a:rPr>
                        <a:t>2018</a:t>
                      </a:r>
                      <a:r>
                        <a:rPr lang="ja-JP" altLang="en-US" sz="1400" b="0" i="0" u="none" strike="noStrike" noProof="1">
                          <a:solidFill>
                            <a:srgbClr val="000000"/>
                          </a:solidFill>
                          <a:effectLst/>
                          <a:latin typeface="Arial" panose="020B0604020202020204" pitchFamily="34" charset="0"/>
                          <a:cs typeface="Arial" panose="020B0604020202020204" pitchFamily="34" charset="0"/>
                        </a:rPr>
                        <a:t>年</a:t>
                      </a:r>
                      <a:endParaRPr lang="en-US" altLang="ja-JP" sz="1400" b="0" i="0" u="none" strike="noStrike" noProof="1">
                        <a:solidFill>
                          <a:srgbClr val="000000"/>
                        </a:solidFill>
                        <a:effectLst/>
                        <a:latin typeface="Arial" panose="020B0604020202020204" pitchFamily="34" charset="0"/>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400" b="0" i="0" u="none" strike="noStrike" noProof="1">
                          <a:solidFill>
                            <a:srgbClr val="000000"/>
                          </a:solidFill>
                          <a:effectLst/>
                          <a:latin typeface="Arial" panose="020B0604020202020204" pitchFamily="34" charset="0"/>
                          <a:cs typeface="Arial" panose="020B0604020202020204" pitchFamily="34" charset="0"/>
                        </a:rPr>
                        <a:t>内外資本</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400" b="0" i="0" u="none" strike="noStrike" noProof="1">
                          <a:solidFill>
                            <a:srgbClr val="000000"/>
                          </a:solidFill>
                          <a:effectLst/>
                          <a:latin typeface="Arial" panose="020B0604020202020204" pitchFamily="34" charset="0"/>
                          <a:cs typeface="Arial" panose="020B0604020202020204" pitchFamily="34" charset="0"/>
                        </a:rPr>
                        <a:t>非公開</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noProof="1">
                          <a:solidFill>
                            <a:srgbClr val="000000"/>
                          </a:solidFill>
                          <a:effectLst/>
                          <a:latin typeface="Arial" panose="020B0604020202020204" pitchFamily="34" charset="0"/>
                          <a:cs typeface="Arial" panose="020B0604020202020204" pitchFamily="34" charset="0"/>
                        </a:rPr>
                        <a:t>450</a:t>
                      </a:r>
                      <a:r>
                        <a:rPr lang="ja-JP" altLang="en-US" sz="1400" b="0" i="0" u="none" strike="noStrike" noProof="1">
                          <a:solidFill>
                            <a:srgbClr val="000000"/>
                          </a:solidFill>
                          <a:effectLst/>
                          <a:latin typeface="Arial" panose="020B0604020202020204" pitchFamily="34" charset="0"/>
                          <a:cs typeface="Arial" panose="020B0604020202020204" pitchFamily="34" charset="0"/>
                        </a:rPr>
                        <a:t>（</a:t>
                      </a:r>
                      <a:r>
                        <a:rPr lang="en-US" altLang="ja-JP" sz="1400" b="0" i="0" u="none" strike="noStrike" noProof="1">
                          <a:solidFill>
                            <a:srgbClr val="000000"/>
                          </a:solidFill>
                          <a:effectLst/>
                          <a:latin typeface="Arial" panose="020B0604020202020204" pitchFamily="34" charset="0"/>
                          <a:cs typeface="Arial" panose="020B0604020202020204" pitchFamily="34" charset="0"/>
                        </a:rPr>
                        <a:t>+</a:t>
                      </a:r>
                      <a:r>
                        <a:rPr lang="ja-JP" altLang="en-US" sz="1400" b="0" i="0" u="none" strike="noStrike" noProof="1">
                          <a:solidFill>
                            <a:srgbClr val="000000"/>
                          </a:solidFill>
                          <a:effectLst/>
                          <a:latin typeface="Arial" panose="020B0604020202020204" pitchFamily="34" charset="0"/>
                          <a:cs typeface="Arial" panose="020B0604020202020204" pitchFamily="34" charset="0"/>
                        </a:rPr>
                        <a:t>）人</a:t>
                      </a:r>
                      <a:endParaRPr lang="en-US" altLang="ja-JP" sz="1400" b="0" i="0" u="none" strike="noStrike" noProof="1">
                        <a:solidFill>
                          <a:srgbClr val="000000"/>
                        </a:solidFill>
                        <a:effectLst/>
                        <a:latin typeface="Arial" panose="020B0604020202020204" pitchFamily="34" charset="0"/>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noProof="1">
                          <a:solidFill>
                            <a:srgbClr val="000000"/>
                          </a:solidFill>
                          <a:effectLst/>
                          <a:latin typeface="Arial" panose="020B0604020202020204" pitchFamily="34" charset="0"/>
                          <a:cs typeface="Arial" panose="020B0604020202020204" pitchFamily="34" charset="0"/>
                        </a:rPr>
                        <a:t>7.7+ </a:t>
                      </a:r>
                      <a:r>
                        <a:rPr lang="ja-JP" altLang="en-US" sz="1400" b="0" i="0" u="none" strike="noStrike" noProof="1">
                          <a:solidFill>
                            <a:srgbClr val="000000"/>
                          </a:solidFill>
                          <a:effectLst/>
                          <a:latin typeface="Arial" panose="020B0604020202020204" pitchFamily="34" charset="0"/>
                          <a:cs typeface="Arial" panose="020B0604020202020204" pitchFamily="34" charset="0"/>
                        </a:rPr>
                        <a:t>（</a:t>
                      </a:r>
                      <a:r>
                        <a:rPr lang="en-US" altLang="ja-JP" sz="1400" b="0" i="0" u="none" strike="noStrike" noProof="1">
                          <a:solidFill>
                            <a:srgbClr val="000000"/>
                          </a:solidFill>
                          <a:effectLst/>
                          <a:latin typeface="Arial" panose="020B0604020202020204" pitchFamily="34" charset="0"/>
                          <a:cs typeface="Arial" panose="020B0604020202020204" pitchFamily="34" charset="0"/>
                        </a:rPr>
                        <a:t>2021</a:t>
                      </a:r>
                      <a:r>
                        <a:rPr lang="ja-JP" altLang="en-US" sz="1400" b="0" i="0" u="none" strike="noStrike" noProof="1">
                          <a:solidFill>
                            <a:srgbClr val="000000"/>
                          </a:solidFill>
                          <a:effectLst/>
                          <a:latin typeface="Arial" panose="020B0604020202020204" pitchFamily="34" charset="0"/>
                          <a:cs typeface="Arial" panose="020B0604020202020204" pitchFamily="34" charset="0"/>
                        </a:rPr>
                        <a:t>）</a:t>
                      </a:r>
                      <a:endParaRPr lang="en-US" altLang="ja-JP" sz="1400" b="0" i="0" u="none" strike="noStrike" noProof="1">
                        <a:solidFill>
                          <a:srgbClr val="000000"/>
                        </a:solidFill>
                        <a:effectLst/>
                        <a:latin typeface="Arial" panose="020B0604020202020204" pitchFamily="34" charset="0"/>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sz="1400" b="0" i="0" u="none" strike="noStrike" noProof="1">
                          <a:solidFill>
                            <a:srgbClr val="000000"/>
                          </a:solidFill>
                          <a:effectLst/>
                          <a:latin typeface="Arial" panose="020B0604020202020204" pitchFamily="34" charset="0"/>
                          <a:cs typeface="Arial" panose="020B0604020202020204" pitchFamily="34" charset="0"/>
                        </a:rPr>
                        <a:t>689K</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noProof="1">
                          <a:solidFill>
                            <a:srgbClr val="000000"/>
                          </a:solidFill>
                          <a:effectLst/>
                          <a:latin typeface="Arial" panose="020B0604020202020204" pitchFamily="34" charset="0"/>
                          <a:cs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noProof="1">
                          <a:solidFill>
                            <a:srgbClr val="000000"/>
                          </a:solidFill>
                          <a:effectLst/>
                          <a:latin typeface="Arial" panose="020B0604020202020204" pitchFamily="34" charset="0"/>
                          <a:cs typeface="Arial" panose="020B0604020202020204" pitchFamily="34" charset="0"/>
                        </a:rPr>
                        <a:t>85</a:t>
                      </a: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764892">
                <a:tc>
                  <a:txBody>
                    <a:bodyPr/>
                    <a:lstStyle/>
                    <a:p>
                      <a:pPr marL="0" algn="ctr" defTabSz="914400" rtl="0" eaLnBrk="1" fontAlgn="ctr" latinLnBrk="0" hangingPunct="1">
                        <a:spcAft>
                          <a:spcPts val="0"/>
                        </a:spcAft>
                      </a:pPr>
                      <a:r>
                        <a:rPr kumimoji="1" lang="en-US" altLang="ja-JP" sz="1400" b="1" kern="100" noProof="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4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lang="en-US" sz="1400" b="1" i="0" u="none" strike="noStrike" noProof="1">
                          <a:solidFill>
                            <a:srgbClr val="000000"/>
                          </a:solidFill>
                          <a:effectLst/>
                          <a:latin typeface="Arial" panose="020B0604020202020204" pitchFamily="34" charset="0"/>
                          <a:cs typeface="Arial" panose="020B0604020202020204" pitchFamily="34" charset="0"/>
                        </a:rPr>
                        <a:t>Maya</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noProof="1">
                          <a:solidFill>
                            <a:srgbClr val="000000"/>
                          </a:solidFill>
                          <a:effectLst/>
                          <a:latin typeface="Arial" panose="020B0604020202020204" pitchFamily="34" charset="0"/>
                          <a:cs typeface="Arial" panose="020B0604020202020204" pitchFamily="34" charset="0"/>
                        </a:rPr>
                        <a:t>2015</a:t>
                      </a:r>
                      <a:r>
                        <a:rPr lang="ja-JP" altLang="en-US" sz="1400" b="0" i="0" u="none" strike="noStrike" noProof="1">
                          <a:solidFill>
                            <a:srgbClr val="000000"/>
                          </a:solidFill>
                          <a:effectLst/>
                          <a:latin typeface="Arial" panose="020B0604020202020204" pitchFamily="34" charset="0"/>
                          <a:cs typeface="Arial" panose="020B0604020202020204" pitchFamily="34" charset="0"/>
                        </a:rPr>
                        <a:t>年</a:t>
                      </a:r>
                      <a:endParaRPr lang="en-US" altLang="ja-JP" sz="1400" b="0" i="0" u="none" strike="noStrike" noProof="1">
                        <a:solidFill>
                          <a:srgbClr val="000000"/>
                        </a:solidFill>
                        <a:effectLst/>
                        <a:latin typeface="Arial" panose="020B0604020202020204" pitchFamily="34" charset="0"/>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400" b="0" i="0" u="none" strike="noStrike" noProof="1">
                          <a:solidFill>
                            <a:srgbClr val="000000"/>
                          </a:solidFill>
                          <a:effectLst/>
                          <a:latin typeface="Arial" panose="020B0604020202020204" pitchFamily="34" charset="0"/>
                          <a:cs typeface="Arial" panose="020B0604020202020204" pitchFamily="34" charset="0"/>
                        </a:rPr>
                        <a:t>自己資本</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a:cs typeface="Arial" panose="020B0604020202020204" pitchFamily="34" charset="0"/>
                        </a:rPr>
                        <a:t>非公開</a:t>
                      </a: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noProof="1">
                          <a:solidFill>
                            <a:srgbClr val="000000"/>
                          </a:solidFill>
                          <a:effectLst/>
                          <a:latin typeface="Arial" panose="020B0604020202020204" pitchFamily="34" charset="0"/>
                          <a:cs typeface="Arial" panose="020B0604020202020204" pitchFamily="34" charset="0"/>
                        </a:rPr>
                        <a:t>89</a:t>
                      </a:r>
                      <a:r>
                        <a:rPr lang="ja-JP" altLang="en-US" sz="1400" b="0" i="0" u="none" strike="noStrike" noProof="1">
                          <a:solidFill>
                            <a:srgbClr val="000000"/>
                          </a:solidFill>
                          <a:effectLst/>
                          <a:latin typeface="Arial" panose="020B0604020202020204" pitchFamily="34" charset="0"/>
                          <a:cs typeface="Arial" panose="020B0604020202020204" pitchFamily="34" charset="0"/>
                        </a:rPr>
                        <a:t>人</a:t>
                      </a:r>
                      <a:endParaRPr lang="en-US" altLang="ja-JP" sz="1400" b="0" i="0" u="none" strike="noStrike" noProof="1">
                        <a:solidFill>
                          <a:srgbClr val="000000"/>
                        </a:solidFill>
                        <a:effectLst/>
                        <a:latin typeface="Arial" panose="020B0604020202020204" pitchFamily="34" charset="0"/>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noProof="1">
                          <a:solidFill>
                            <a:srgbClr val="000000"/>
                          </a:solidFill>
                          <a:effectLst/>
                          <a:latin typeface="Arial" panose="020B0604020202020204" pitchFamily="34" charset="0"/>
                          <a:cs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400" b="0" i="0" u="none" strike="noStrike" noProof="1">
                          <a:solidFill>
                            <a:srgbClr val="000000"/>
                          </a:solidFill>
                          <a:effectLst/>
                          <a:latin typeface="Arial" panose="020B0604020202020204" pitchFamily="34" charset="0"/>
                          <a:cs typeface="Arial" panose="020B0604020202020204" pitchFamily="34" charset="0"/>
                        </a:rPr>
                        <a:t>10M</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noProof="1">
                          <a:solidFill>
                            <a:srgbClr val="000000"/>
                          </a:solidFill>
                          <a:effectLst/>
                          <a:latin typeface="Arial" panose="020B0604020202020204" pitchFamily="34" charset="0"/>
                          <a:cs typeface="Arial" panose="020B0604020202020204" pitchFamily="34" charset="0"/>
                        </a:rPr>
                        <a:t>300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noProof="1">
                          <a:solidFill>
                            <a:srgbClr val="000000"/>
                          </a:solidFill>
                          <a:effectLst/>
                          <a:latin typeface="Arial" panose="020B0604020202020204" pitchFamily="34" charset="0"/>
                          <a:cs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764892">
                <a:tc>
                  <a:txBody>
                    <a:bodyPr/>
                    <a:lstStyle/>
                    <a:p>
                      <a:pPr marL="0" algn="ctr" defTabSz="914400" rtl="0" eaLnBrk="1" fontAlgn="ctr" latinLnBrk="0" hangingPunct="1">
                        <a:spcAft>
                          <a:spcPts val="0"/>
                        </a:spcAft>
                      </a:pPr>
                      <a:r>
                        <a:rPr kumimoji="1" lang="en-US" altLang="ja-JP" sz="14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14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lang="en-US" sz="1400" b="1" i="0" u="none" strike="noStrike" noProof="1">
                          <a:solidFill>
                            <a:srgbClr val="000000"/>
                          </a:solidFill>
                          <a:effectLst/>
                          <a:latin typeface="Arial" panose="020B0604020202020204" pitchFamily="34" charset="0"/>
                          <a:cs typeface="Arial" panose="020B0604020202020204" pitchFamily="34" charset="0"/>
                        </a:rPr>
                        <a:t>DoctorKoi</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noProof="1">
                          <a:solidFill>
                            <a:srgbClr val="000000"/>
                          </a:solidFill>
                          <a:effectLst/>
                          <a:latin typeface="Arial" panose="020B0604020202020204" pitchFamily="34" charset="0"/>
                          <a:cs typeface="Arial" panose="020B0604020202020204" pitchFamily="34" charset="0"/>
                        </a:rPr>
                        <a:t>2017</a:t>
                      </a:r>
                      <a:r>
                        <a:rPr lang="ja-JP" altLang="en-US" sz="1400" b="0" i="0" u="none" strike="noStrike" noProof="1">
                          <a:solidFill>
                            <a:srgbClr val="000000"/>
                          </a:solidFill>
                          <a:effectLst/>
                          <a:latin typeface="Arial" panose="020B0604020202020204" pitchFamily="34" charset="0"/>
                          <a:cs typeface="Arial" panose="020B0604020202020204" pitchFamily="34" charset="0"/>
                        </a:rPr>
                        <a:t>年</a:t>
                      </a:r>
                      <a:endParaRPr lang="en-US" altLang="ja-JP" sz="1400" b="0" i="0" u="none" strike="noStrike" noProof="1">
                        <a:solidFill>
                          <a:srgbClr val="000000"/>
                        </a:solidFill>
                        <a:effectLst/>
                        <a:latin typeface="Arial" panose="020B0604020202020204" pitchFamily="34" charset="0"/>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400" b="0" i="0" u="none" strike="noStrike" noProof="1">
                          <a:solidFill>
                            <a:srgbClr val="000000"/>
                          </a:solidFill>
                          <a:effectLst/>
                          <a:latin typeface="Arial" panose="020B0604020202020204" pitchFamily="34" charset="0"/>
                          <a:cs typeface="Arial" panose="020B0604020202020204" pitchFamily="34" charset="0"/>
                        </a:rPr>
                        <a:t>内外資本</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a:cs typeface="Arial" panose="020B0604020202020204" pitchFamily="34" charset="0"/>
                        </a:rPr>
                        <a:t>非公開</a:t>
                      </a: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noProof="1">
                          <a:solidFill>
                            <a:srgbClr val="000000"/>
                          </a:solidFill>
                          <a:effectLst/>
                          <a:latin typeface="Arial" panose="020B0604020202020204" pitchFamily="34" charset="0"/>
                          <a:cs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noProof="1">
                          <a:solidFill>
                            <a:srgbClr val="000000"/>
                          </a:solidFill>
                          <a:effectLst/>
                          <a:latin typeface="Arial" panose="020B0604020202020204" pitchFamily="34" charset="0"/>
                          <a:cs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25K+</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noProof="1">
                          <a:solidFill>
                            <a:srgbClr val="000000"/>
                          </a:solidFill>
                          <a:effectLst/>
                          <a:latin typeface="Arial" panose="020B0604020202020204" pitchFamily="34" charset="0"/>
                          <a:cs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noProof="1">
                          <a:solidFill>
                            <a:srgbClr val="000000"/>
                          </a:solidFill>
                          <a:effectLst/>
                          <a:latin typeface="Arial" panose="020B0604020202020204" pitchFamily="34" charset="0"/>
                          <a:cs typeface="Arial" panose="020B0604020202020204" pitchFamily="34" charset="0"/>
                        </a:rPr>
                        <a:t>70+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969706602"/>
                  </a:ext>
                </a:extLst>
              </a:tr>
              <a:tr h="764892">
                <a:tc>
                  <a:txBody>
                    <a:bodyPr/>
                    <a:lstStyle/>
                    <a:p>
                      <a:pPr marL="0" algn="ctr" defTabSz="914400" rtl="0" eaLnBrk="1" fontAlgn="ctr" latinLnBrk="0" hangingPunct="1">
                        <a:spcAft>
                          <a:spcPts val="0"/>
                        </a:spcAft>
                      </a:pPr>
                      <a:r>
                        <a:rPr kumimoji="1" lang="en-US" altLang="ja-JP" sz="14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a:t>
                      </a:r>
                      <a:endParaRPr kumimoji="1" lang="ja-JP" sz="14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lang="en-US" sz="1400" b="1" i="0" u="none" strike="noStrike" noProof="1">
                          <a:solidFill>
                            <a:srgbClr val="000000"/>
                          </a:solidFill>
                          <a:effectLst/>
                          <a:latin typeface="Arial" panose="020B0604020202020204" pitchFamily="34" charset="0"/>
                          <a:cs typeface="Arial" panose="020B0604020202020204" pitchFamily="34" charset="0"/>
                        </a:rPr>
                        <a:t>Zaynax Health</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noProof="1">
                          <a:solidFill>
                            <a:srgbClr val="000000"/>
                          </a:solidFill>
                          <a:effectLst/>
                          <a:latin typeface="Arial" panose="020B0604020202020204" pitchFamily="34" charset="0"/>
                          <a:cs typeface="Arial" panose="020B0604020202020204" pitchFamily="34" charset="0"/>
                        </a:rPr>
                        <a:t>2020</a:t>
                      </a:r>
                      <a:r>
                        <a:rPr lang="ja-JP" altLang="en-US" sz="1400" b="0" i="0" u="none" strike="noStrike" noProof="1">
                          <a:solidFill>
                            <a:srgbClr val="000000"/>
                          </a:solidFill>
                          <a:effectLst/>
                          <a:latin typeface="Arial" panose="020B0604020202020204" pitchFamily="34" charset="0"/>
                          <a:cs typeface="Arial" panose="020B0604020202020204" pitchFamily="34" charset="0"/>
                        </a:rPr>
                        <a:t>年</a:t>
                      </a:r>
                      <a:endParaRPr lang="en-US" altLang="ja-JP" sz="1400" b="0" i="0" u="none" strike="noStrike" noProof="1">
                        <a:solidFill>
                          <a:srgbClr val="000000"/>
                        </a:solidFill>
                        <a:effectLst/>
                        <a:latin typeface="Arial" panose="020B0604020202020204" pitchFamily="34" charset="0"/>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400" b="0" i="0" u="none" strike="noStrike" noProof="1">
                          <a:solidFill>
                            <a:srgbClr val="000000"/>
                          </a:solidFill>
                          <a:effectLst/>
                          <a:latin typeface="Arial" panose="020B0604020202020204" pitchFamily="34" charset="0"/>
                          <a:cs typeface="Arial" panose="020B0604020202020204" pitchFamily="34" charset="0"/>
                        </a:rPr>
                        <a:t>自己資本</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a:cs typeface="Arial" panose="020B0604020202020204" pitchFamily="34" charset="0"/>
                        </a:rPr>
                        <a:t>非公開</a:t>
                      </a: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noProof="1">
                          <a:solidFill>
                            <a:srgbClr val="000000"/>
                          </a:solidFill>
                          <a:effectLst/>
                          <a:latin typeface="Arial" panose="020B0604020202020204" pitchFamily="34" charset="0"/>
                          <a:cs typeface="Arial" panose="020B0604020202020204" pitchFamily="34" charset="0"/>
                        </a:rPr>
                        <a:t>83</a:t>
                      </a:r>
                      <a:r>
                        <a:rPr lang="ja-JP" altLang="en-US" sz="1400" b="0" i="0" u="none" strike="noStrike" noProof="1">
                          <a:solidFill>
                            <a:srgbClr val="000000"/>
                          </a:solidFill>
                          <a:effectLst/>
                          <a:latin typeface="Arial" panose="020B0604020202020204" pitchFamily="34" charset="0"/>
                          <a:cs typeface="Arial" panose="020B0604020202020204" pitchFamily="34" charset="0"/>
                        </a:rPr>
                        <a:t>（</a:t>
                      </a:r>
                      <a:r>
                        <a:rPr lang="en-US" altLang="ja-JP" sz="1400" b="0" i="0" u="none" strike="noStrike" noProof="1">
                          <a:solidFill>
                            <a:srgbClr val="000000"/>
                          </a:solidFill>
                          <a:effectLst/>
                          <a:latin typeface="Arial" panose="020B0604020202020204" pitchFamily="34" charset="0"/>
                          <a:cs typeface="Arial" panose="020B0604020202020204" pitchFamily="34" charset="0"/>
                        </a:rPr>
                        <a:t>+</a:t>
                      </a:r>
                      <a:r>
                        <a:rPr lang="ja-JP" altLang="en-US" sz="1400" b="0" i="0" u="none" strike="noStrike" noProof="1">
                          <a:solidFill>
                            <a:srgbClr val="000000"/>
                          </a:solidFill>
                          <a:effectLst/>
                          <a:latin typeface="Arial" panose="020B0604020202020204" pitchFamily="34" charset="0"/>
                          <a:cs typeface="Arial" panose="020B0604020202020204" pitchFamily="34" charset="0"/>
                        </a:rPr>
                        <a:t>）人</a:t>
                      </a:r>
                      <a:endParaRPr lang="en-US" altLang="ja-JP" sz="1400" b="0" i="0" u="none" strike="noStrike" noProof="1">
                        <a:solidFill>
                          <a:srgbClr val="000000"/>
                        </a:solidFill>
                        <a:effectLst/>
                        <a:latin typeface="Arial" panose="020B0604020202020204" pitchFamily="34" charset="0"/>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noProof="1">
                          <a:solidFill>
                            <a:srgbClr val="000000"/>
                          </a:solidFill>
                          <a:effectLst/>
                          <a:latin typeface="Arial" panose="020B0604020202020204" pitchFamily="34" charset="0"/>
                          <a:cs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55K+</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noProof="1">
                          <a:solidFill>
                            <a:srgbClr val="000000"/>
                          </a:solidFill>
                          <a:effectLst/>
                          <a:latin typeface="Arial" panose="020B0604020202020204" pitchFamily="34" charset="0"/>
                          <a:cs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noProof="1">
                          <a:solidFill>
                            <a:srgbClr val="000000"/>
                          </a:solidFill>
                          <a:effectLst/>
                          <a:latin typeface="Arial" panose="020B0604020202020204" pitchFamily="34" charset="0"/>
                          <a:cs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137035022"/>
                  </a:ext>
                </a:extLst>
              </a:tr>
            </a:tbl>
          </a:graphicData>
        </a:graphic>
      </p:graphicFrame>
      <p:sp>
        <p:nvSpPr>
          <p:cNvPr id="5" name="テキスト ボックス 14">
            <a:extLst>
              <a:ext uri="{FF2B5EF4-FFF2-40B4-BE49-F238E27FC236}">
                <a16:creationId xmlns:a16="http://schemas.microsoft.com/office/drawing/2014/main" id="{5FADD442-108C-8E29-6EE0-D51E274C57FA}"/>
              </a:ext>
            </a:extLst>
          </p:cNvPr>
          <p:cNvSpPr txBox="1"/>
          <p:nvPr/>
        </p:nvSpPr>
        <p:spPr>
          <a:xfrm>
            <a:off x="272480" y="6300118"/>
            <a:ext cx="9289032" cy="246221"/>
          </a:xfrm>
          <a:prstGeom prst="rect">
            <a:avLst/>
          </a:prstGeom>
          <a:noFill/>
        </p:spPr>
        <p:txBody>
          <a:bodyPr wrap="square" lIns="0" tIns="0" rIns="0" bIns="0" rtlCol="0">
            <a:sp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t>各社ホームページ、、</a:t>
            </a:r>
            <a:r>
              <a:rPr lang="en-US" altLang="ja-JP" sz="800" dirty="0" err="1"/>
              <a:t>TechChurch</a:t>
            </a:r>
            <a:r>
              <a:rPr lang="en-US" altLang="ja-JP" sz="800" dirty="0"/>
              <a:t> </a:t>
            </a:r>
            <a:r>
              <a:rPr lang="ja-JP" altLang="en-US" sz="800" dirty="0"/>
              <a:t>「</a:t>
            </a:r>
            <a:r>
              <a:rPr lang="en-US" altLang="ja-JP" sz="800" dirty="0"/>
              <a:t>Maya, a </a:t>
            </a:r>
            <a:r>
              <a:rPr lang="en-US" altLang="ja-JP" sz="800" dirty="0" err="1"/>
              <a:t>starup</a:t>
            </a:r>
            <a:r>
              <a:rPr lang="en-US" altLang="ja-JP" sz="800" dirty="0"/>
              <a:t> focused on accessible healthcare in Asia, raises $2.2 million seed for regional expansion </a:t>
            </a:r>
            <a:r>
              <a:rPr lang="ja-JP" altLang="en-US" sz="800" dirty="0"/>
              <a:t>（</a:t>
            </a:r>
            <a:r>
              <a:rPr lang="en-US" altLang="ja-JP" sz="800" dirty="0"/>
              <a:t>2021</a:t>
            </a:r>
            <a:r>
              <a:rPr lang="ja-JP" altLang="en-US" sz="800" dirty="0"/>
              <a:t>）」、</a:t>
            </a:r>
            <a:r>
              <a:rPr lang="en-US" altLang="ja-JP" sz="800" dirty="0"/>
              <a:t>The Daily Star </a:t>
            </a:r>
            <a:r>
              <a:rPr lang="ja-JP" altLang="en-US" sz="800" dirty="0"/>
              <a:t>「</a:t>
            </a:r>
            <a:r>
              <a:rPr lang="en-US" altLang="ja-JP" sz="800" dirty="0" err="1"/>
              <a:t>Zaynax</a:t>
            </a:r>
            <a:r>
              <a:rPr lang="en-US" altLang="ja-JP" sz="800" dirty="0"/>
              <a:t> Health: </a:t>
            </a:r>
            <a:r>
              <a:rPr lang="en-US" altLang="ja-JP" sz="800" dirty="0" err="1"/>
              <a:t>Revolutionising</a:t>
            </a:r>
            <a:r>
              <a:rPr lang="en-US" altLang="ja-JP" sz="800" dirty="0"/>
              <a:t> digital </a:t>
            </a:r>
            <a:r>
              <a:rPr lang="en-US" altLang="ja-JP" sz="800" dirty="0" err="1"/>
              <a:t>healthtech</a:t>
            </a:r>
            <a:r>
              <a:rPr lang="en-US" altLang="ja-JP" sz="800" dirty="0"/>
              <a:t> services in Bangladesh </a:t>
            </a:r>
            <a:r>
              <a:rPr lang="ja-JP" altLang="en-US" sz="800" dirty="0"/>
              <a:t>（</a:t>
            </a:r>
            <a:r>
              <a:rPr lang="en-US" altLang="ja-JP" sz="800" dirty="0"/>
              <a:t>2022</a:t>
            </a:r>
            <a:r>
              <a:rPr lang="ja-JP" altLang="en-US" sz="800" dirty="0"/>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p>
        </p:txBody>
      </p:sp>
    </p:spTree>
    <p:extLst>
      <p:ext uri="{BB962C8B-B14F-4D97-AF65-F5344CB8AC3E}">
        <p14:creationId xmlns:p14="http://schemas.microsoft.com/office/powerpoint/2010/main" val="3321607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バングラデシュ／一般概況／経済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grpSp>
        <p:nvGrpSpPr>
          <p:cNvPr id="54" name="グループ化 7"/>
          <p:cNvGrpSpPr/>
          <p:nvPr/>
        </p:nvGrpSpPr>
        <p:grpSpPr>
          <a:xfrm>
            <a:off x="259218" y="1818878"/>
            <a:ext cx="9373732"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人口動態、および人口成長率</a:t>
              </a:r>
              <a:endParaRPr lang="en-US" altLang="ko-KR" sz="1400" dirty="0">
                <a:solidFill>
                  <a:srgbClr val="000000"/>
                </a:solidFill>
                <a:latin typeface="Arial Black" pitchFamily="34" charset="0"/>
                <a:ea typeface="HGP創英角ｺﾞｼｯｸUB" pitchFamily="50" charset="-128"/>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259218" y="4149080"/>
            <a:ext cx="9373732"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年齢別人口構成</a:t>
              </a:r>
            </a:p>
          </p:txBody>
        </p:sp>
      </p:grpSp>
      <p:grpSp>
        <p:nvGrpSpPr>
          <p:cNvPr id="62" name="グループ化 61"/>
          <p:cNvGrpSpPr/>
          <p:nvPr/>
        </p:nvGrpSpPr>
        <p:grpSpPr>
          <a:xfrm>
            <a:off x="8281781" y="2292265"/>
            <a:ext cx="1428700" cy="1953138"/>
            <a:chOff x="6548973" y="2016373"/>
            <a:chExt cx="1428700" cy="1953138"/>
          </a:xfrm>
        </p:grpSpPr>
        <p:sp>
          <p:nvSpPr>
            <p:cNvPr id="63" name="フリーフォーム 62"/>
            <p:cNvSpPr/>
            <p:nvPr/>
          </p:nvSpPr>
          <p:spPr>
            <a:xfrm>
              <a:off x="6548973" y="2016373"/>
              <a:ext cx="1428700"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t> </a:t>
              </a:r>
              <a:endParaRPr kumimoji="1" lang="ja-JP" altLang="en-US" sz="2000" dirty="0"/>
            </a:p>
          </p:txBody>
        </p:sp>
        <p:sp>
          <p:nvSpPr>
            <p:cNvPr id="64" name="角丸四角形 63"/>
            <p:cNvSpPr/>
            <p:nvPr/>
          </p:nvSpPr>
          <p:spPr>
            <a:xfrm>
              <a:off x="6627222" y="3784276"/>
              <a:ext cx="1120343" cy="185235"/>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48097" y="1136003"/>
            <a:ext cx="9505056" cy="47929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年の人口は約</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1.71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億人となっている。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人口は緩やかな増加を続け、</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2050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億人まで成長し、成長率はほぼ横ばいの</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前後となる見込みである。</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6" name="グループ化 65"/>
          <p:cNvGrpSpPr/>
          <p:nvPr/>
        </p:nvGrpSpPr>
        <p:grpSpPr>
          <a:xfrm>
            <a:off x="8293873" y="4527300"/>
            <a:ext cx="1390798" cy="2160240"/>
            <a:chOff x="6586875" y="2016372"/>
            <a:chExt cx="1390798" cy="1944217"/>
          </a:xfrm>
        </p:grpSpPr>
        <p:sp>
          <p:nvSpPr>
            <p:cNvPr id="67" name="フリーフォーム 66"/>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t> </a:t>
              </a:r>
              <a:endParaRPr kumimoji="1" lang="ja-JP" altLang="en-US" sz="2000" dirty="0"/>
            </a:p>
          </p:txBody>
        </p:sp>
        <p:sp>
          <p:nvSpPr>
            <p:cNvPr id="68" name="角丸四角形 67"/>
            <p:cNvSpPr/>
            <p:nvPr/>
          </p:nvSpPr>
          <p:spPr>
            <a:xfrm>
              <a:off x="6651971" y="3784277"/>
              <a:ext cx="1124029"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テキスト ボックス 74"/>
          <p:cNvSpPr txBox="1"/>
          <p:nvPr/>
        </p:nvSpPr>
        <p:spPr>
          <a:xfrm>
            <a:off x="200025" y="6616419"/>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」、世界銀行グループ データベース（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cxnSp>
        <p:nvCxnSpPr>
          <p:cNvPr id="5" name="Straight Connector 4">
            <a:extLst>
              <a:ext uri="{FF2B5EF4-FFF2-40B4-BE49-F238E27FC236}">
                <a16:creationId xmlns:a16="http://schemas.microsoft.com/office/drawing/2014/main" id="{2A2960A5-BA8C-1588-7475-2592643472EB}"/>
              </a:ext>
            </a:extLst>
          </p:cNvPr>
          <p:cNvCxnSpPr/>
          <p:nvPr>
            <p:custDataLst>
              <p:tags r:id="rId1"/>
            </p:custDataLst>
          </p:nvPr>
        </p:nvCxnSpPr>
        <p:spPr bwMode="gray">
          <a:xfrm>
            <a:off x="8361363" y="1771650"/>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ACFD627D-D79F-4DF7-8ECB-1FDF09A72B46}"/>
              </a:ext>
            </a:extLst>
          </p:cNvPr>
          <p:cNvSpPr/>
          <p:nvPr>
            <p:custDataLst>
              <p:tags r:id="rId2"/>
            </p:custDataLst>
          </p:nvPr>
        </p:nvSpPr>
        <p:spPr bwMode="gray">
          <a:xfrm>
            <a:off x="8442325" y="1908175"/>
            <a:ext cx="179388" cy="133350"/>
          </a:xfrm>
          <a:prstGeom prst="rect">
            <a:avLst/>
          </a:prstGeom>
          <a:solidFill>
            <a:srgbClr val="80CCE8"/>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Arial" pitchFamily="34" charset="0"/>
              <a:ea typeface="ＭＳ Ｐゴシック"/>
              <a:cs typeface="Arial" pitchFamily="34" charset="0"/>
            </a:endParaRPr>
          </a:p>
        </p:txBody>
      </p:sp>
      <p:sp>
        <p:nvSpPr>
          <p:cNvPr id="7" name="Oval 6">
            <a:extLst>
              <a:ext uri="{FF2B5EF4-FFF2-40B4-BE49-F238E27FC236}">
                <a16:creationId xmlns:a16="http://schemas.microsoft.com/office/drawing/2014/main" id="{8D64443F-0D95-BCE5-F1E8-ECE2D2794EF9}"/>
              </a:ext>
            </a:extLst>
          </p:cNvPr>
          <p:cNvSpPr/>
          <p:nvPr>
            <p:custDataLst>
              <p:tags r:id="rId3"/>
            </p:custDataLst>
          </p:nvPr>
        </p:nvSpPr>
        <p:spPr bwMode="gray">
          <a:xfrm>
            <a:off x="8450263" y="1733550"/>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Arial" pitchFamily="34" charset="0"/>
              <a:ea typeface="ＭＳ Ｐゴシック"/>
              <a:cs typeface="Arial" pitchFamily="34" charset="0"/>
            </a:endParaRPr>
          </a:p>
        </p:txBody>
      </p:sp>
      <p:sp>
        <p:nvSpPr>
          <p:cNvPr id="8" name="Text Placeholder 12">
            <a:extLst>
              <a:ext uri="{FF2B5EF4-FFF2-40B4-BE49-F238E27FC236}">
                <a16:creationId xmlns:a16="http://schemas.microsoft.com/office/drawing/2014/main" id="{5112E028-EA5E-5C19-6CF6-55E09F4FF1E3}"/>
              </a:ext>
            </a:extLst>
          </p:cNvPr>
          <p:cNvSpPr>
            <a:spLocks/>
          </p:cNvSpPr>
          <p:nvPr>
            <p:custDataLst>
              <p:tags r:id="rId4"/>
            </p:custDataLst>
          </p:nvPr>
        </p:nvSpPr>
        <p:spPr bwMode="auto">
          <a:xfrm>
            <a:off x="8672513" y="1700213"/>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lvl="0">
              <a:spcBef>
                <a:spcPct val="0"/>
              </a:spcBef>
              <a:spcAft>
                <a:spcPct val="0"/>
              </a:spcAft>
              <a:defRPr/>
            </a:pPr>
            <a:fld id="{3A6DD930-12B5-4C76-B8B1-9DBAEA55BCAC}" type="datetime'人''口''''''''''''''''''''''''''成''長''''''''''率''（％''''）'''">
              <a:rPr lang="zh-TW" altLang="en-US" sz="1000" b="0" smtClean="0">
                <a:solidFill>
                  <a:srgbClr val="000000"/>
                </a:solidFill>
              </a:rPr>
              <a:pPr lvl="0">
                <a:spcBef>
                  <a:spcPct val="0"/>
                </a:spcBef>
                <a:spcAft>
                  <a:spcPct val="0"/>
                </a:spcAft>
                <a:defRPr/>
              </a:pPr>
              <a:t>人口成長率（％）</a:t>
            </a:fld>
            <a:endParaRPr kumimoji="0" lang="ja-JP" altLang="en-US" sz="1000" b="0" i="0" strike="noStrike" kern="1200" cap="none" spc="0" normalizeH="0" baseline="0" noProof="0" dirty="0">
              <a:ln>
                <a:noFill/>
              </a:ln>
              <a:solidFill>
                <a:srgbClr val="000000"/>
              </a:solidFill>
              <a:effectLst/>
              <a:uLnTx/>
              <a:uFillTx/>
              <a:sym typeface="+mn-lt"/>
            </a:endParaRPr>
          </a:p>
        </p:txBody>
      </p:sp>
      <p:sp>
        <p:nvSpPr>
          <p:cNvPr id="9" name="Text Placeholder 12">
            <a:extLst>
              <a:ext uri="{FF2B5EF4-FFF2-40B4-BE49-F238E27FC236}">
                <a16:creationId xmlns:a16="http://schemas.microsoft.com/office/drawing/2014/main" id="{A0401C4C-0967-A72D-7D51-B5DC186985C5}"/>
              </a:ext>
            </a:extLst>
          </p:cNvPr>
          <p:cNvSpPr>
            <a:spLocks/>
          </p:cNvSpPr>
          <p:nvPr>
            <p:custDataLst>
              <p:tags r:id="rId5"/>
            </p:custDataLst>
          </p:nvPr>
        </p:nvSpPr>
        <p:spPr bwMode="auto">
          <a:xfrm>
            <a:off x="8672513" y="1903413"/>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lvl="0">
              <a:spcBef>
                <a:spcPct val="0"/>
              </a:spcBef>
              <a:spcAft>
                <a:spcPct val="0"/>
              </a:spcAft>
              <a:defRPr/>
            </a:pPr>
            <a:fld id="{B03908ED-F26D-49D8-9362-4F2DCE7307D4}" type="datetime'''''''''''''''''''''''総計（''百万''人''''''''''''''''）'''">
              <a:rPr lang="zh-TW" altLang="en-US" sz="1000" b="0" smtClean="0">
                <a:solidFill>
                  <a:srgbClr val="000000"/>
                </a:solidFill>
              </a:rPr>
              <a:pPr lvl="0">
                <a:spcBef>
                  <a:spcPct val="0"/>
                </a:spcBef>
                <a:spcAft>
                  <a:spcPct val="0"/>
                </a:spcAft>
                <a:defRPr/>
              </a:pPr>
              <a:t>総計（百万人）</a:t>
            </a:fld>
            <a:endParaRPr kumimoji="0" lang="ja-JP" altLang="en-US" sz="1000" b="0" i="0" strike="noStrike" kern="1200" cap="none" spc="0" normalizeH="0" baseline="0" noProof="0" dirty="0">
              <a:ln>
                <a:noFill/>
              </a:ln>
              <a:solidFill>
                <a:srgbClr val="000000"/>
              </a:solidFill>
              <a:effectLst/>
              <a:uLnTx/>
              <a:uFillTx/>
              <a:sym typeface="+mn-lt"/>
            </a:endParaRPr>
          </a:p>
        </p:txBody>
      </p:sp>
      <p:graphicFrame>
        <p:nvGraphicFramePr>
          <p:cNvPr id="465" name="Chart 464">
            <a:extLst>
              <a:ext uri="{FF2B5EF4-FFF2-40B4-BE49-F238E27FC236}">
                <a16:creationId xmlns:a16="http://schemas.microsoft.com/office/drawing/2014/main" id="{C048033E-EF3E-04F7-B479-406F2BE0B6B2}"/>
              </a:ext>
            </a:extLst>
          </p:cNvPr>
          <p:cNvGraphicFramePr/>
          <p:nvPr>
            <p:custDataLst>
              <p:tags r:id="rId6"/>
            </p:custDataLst>
            <p:extLst>
              <p:ext uri="{D42A27DB-BD31-4B8C-83A1-F6EECF244321}">
                <p14:modId xmlns:p14="http://schemas.microsoft.com/office/powerpoint/2010/main" val="3194838087"/>
              </p:ext>
            </p:extLst>
          </p:nvPr>
        </p:nvGraphicFramePr>
        <p:xfrm>
          <a:off x="222250" y="2251075"/>
          <a:ext cx="9355138" cy="1703388"/>
        </p:xfrm>
        <a:graphic>
          <a:graphicData uri="http://schemas.openxmlformats.org/drawingml/2006/chart">
            <c:chart xmlns:c="http://schemas.openxmlformats.org/drawingml/2006/chart" xmlns:r="http://schemas.openxmlformats.org/officeDocument/2006/relationships" r:id="rId274"/>
          </a:graphicData>
        </a:graphic>
      </p:graphicFrame>
      <p:cxnSp>
        <p:nvCxnSpPr>
          <p:cNvPr id="616" name="Straight Connector 615">
            <a:extLst>
              <a:ext uri="{FF2B5EF4-FFF2-40B4-BE49-F238E27FC236}">
                <a16:creationId xmlns:a16="http://schemas.microsoft.com/office/drawing/2014/main" id="{89898A00-553F-517A-881C-11FA685C416A}"/>
              </a:ext>
            </a:extLst>
          </p:cNvPr>
          <p:cNvCxnSpPr/>
          <p:nvPr>
            <p:custDataLst>
              <p:tags r:id="rId7"/>
            </p:custDataLst>
          </p:nvPr>
        </p:nvCxnSpPr>
        <p:spPr bwMode="auto">
          <a:xfrm flipV="1">
            <a:off x="3155950" y="32083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5" name="Straight Connector 614">
            <a:extLst>
              <a:ext uri="{FF2B5EF4-FFF2-40B4-BE49-F238E27FC236}">
                <a16:creationId xmlns:a16="http://schemas.microsoft.com/office/drawing/2014/main" id="{1CFA211F-D648-7AF3-1CCB-F78659EAD2BF}"/>
              </a:ext>
            </a:extLst>
          </p:cNvPr>
          <p:cNvCxnSpPr/>
          <p:nvPr>
            <p:custDataLst>
              <p:tags r:id="rId8"/>
            </p:custDataLst>
          </p:nvPr>
        </p:nvCxnSpPr>
        <p:spPr bwMode="auto">
          <a:xfrm flipV="1">
            <a:off x="2863850" y="31591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2" name="Straight Connector 621">
            <a:extLst>
              <a:ext uri="{FF2B5EF4-FFF2-40B4-BE49-F238E27FC236}">
                <a16:creationId xmlns:a16="http://schemas.microsoft.com/office/drawing/2014/main" id="{C0D8293E-96E0-780A-F001-B20618D6DE81}"/>
              </a:ext>
            </a:extLst>
          </p:cNvPr>
          <p:cNvCxnSpPr/>
          <p:nvPr>
            <p:custDataLst>
              <p:tags r:id="rId9"/>
            </p:custDataLst>
          </p:nvPr>
        </p:nvCxnSpPr>
        <p:spPr bwMode="auto">
          <a:xfrm flipV="1">
            <a:off x="4916488" y="32448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0" name="Straight Connector 619">
            <a:extLst>
              <a:ext uri="{FF2B5EF4-FFF2-40B4-BE49-F238E27FC236}">
                <a16:creationId xmlns:a16="http://schemas.microsoft.com/office/drawing/2014/main" id="{C63E4C73-81D0-461E-D152-2C4F468DB8BF}"/>
              </a:ext>
            </a:extLst>
          </p:cNvPr>
          <p:cNvCxnSpPr/>
          <p:nvPr>
            <p:custDataLst>
              <p:tags r:id="rId10"/>
            </p:custDataLst>
          </p:nvPr>
        </p:nvCxnSpPr>
        <p:spPr bwMode="auto">
          <a:xfrm flipV="1">
            <a:off x="4330700" y="32146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4" name="Straight Connector 623">
            <a:extLst>
              <a:ext uri="{FF2B5EF4-FFF2-40B4-BE49-F238E27FC236}">
                <a16:creationId xmlns:a16="http://schemas.microsoft.com/office/drawing/2014/main" id="{6A8A5D42-F8EB-39E9-3FFE-45780D6B14B0}"/>
              </a:ext>
            </a:extLst>
          </p:cNvPr>
          <p:cNvCxnSpPr/>
          <p:nvPr>
            <p:custDataLst>
              <p:tags r:id="rId11"/>
            </p:custDataLst>
          </p:nvPr>
        </p:nvCxnSpPr>
        <p:spPr bwMode="auto">
          <a:xfrm flipV="1">
            <a:off x="5503863" y="32512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7" name="Straight Connector 616">
            <a:extLst>
              <a:ext uri="{FF2B5EF4-FFF2-40B4-BE49-F238E27FC236}">
                <a16:creationId xmlns:a16="http://schemas.microsoft.com/office/drawing/2014/main" id="{703A54D5-E201-9E5C-E714-B8E84EEAA553}"/>
              </a:ext>
            </a:extLst>
          </p:cNvPr>
          <p:cNvCxnSpPr/>
          <p:nvPr>
            <p:custDataLst>
              <p:tags r:id="rId12"/>
            </p:custDataLst>
          </p:nvPr>
        </p:nvCxnSpPr>
        <p:spPr bwMode="auto">
          <a:xfrm flipV="1">
            <a:off x="3449638" y="32448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1" name="Straight Connector 620">
            <a:extLst>
              <a:ext uri="{FF2B5EF4-FFF2-40B4-BE49-F238E27FC236}">
                <a16:creationId xmlns:a16="http://schemas.microsoft.com/office/drawing/2014/main" id="{1C1B631D-D7BA-8877-5EAD-7B137D167E5A}"/>
              </a:ext>
            </a:extLst>
          </p:cNvPr>
          <p:cNvCxnSpPr/>
          <p:nvPr>
            <p:custDataLst>
              <p:tags r:id="rId13"/>
            </p:custDataLst>
          </p:nvPr>
        </p:nvCxnSpPr>
        <p:spPr bwMode="auto">
          <a:xfrm flipV="1">
            <a:off x="4622800" y="32273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2" name="Straight Connector 631">
            <a:extLst>
              <a:ext uri="{FF2B5EF4-FFF2-40B4-BE49-F238E27FC236}">
                <a16:creationId xmlns:a16="http://schemas.microsoft.com/office/drawing/2014/main" id="{0A17DDB5-01A2-8712-8114-1400CB56FF1E}"/>
              </a:ext>
            </a:extLst>
          </p:cNvPr>
          <p:cNvCxnSpPr/>
          <p:nvPr>
            <p:custDataLst>
              <p:tags r:id="rId14"/>
            </p:custDataLst>
          </p:nvPr>
        </p:nvCxnSpPr>
        <p:spPr bwMode="auto">
          <a:xfrm flipV="1">
            <a:off x="8437563" y="31400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8" name="Straight Connector 617">
            <a:extLst>
              <a:ext uri="{FF2B5EF4-FFF2-40B4-BE49-F238E27FC236}">
                <a16:creationId xmlns:a16="http://schemas.microsoft.com/office/drawing/2014/main" id="{3AE48E4D-5C45-F95D-B3E4-8CB638D3BBF0}"/>
              </a:ext>
            </a:extLst>
          </p:cNvPr>
          <p:cNvCxnSpPr/>
          <p:nvPr>
            <p:custDataLst>
              <p:tags r:id="rId15"/>
            </p:custDataLst>
          </p:nvPr>
        </p:nvCxnSpPr>
        <p:spPr bwMode="auto">
          <a:xfrm flipV="1">
            <a:off x="3743325" y="32766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3" name="Straight Connector 622">
            <a:extLst>
              <a:ext uri="{FF2B5EF4-FFF2-40B4-BE49-F238E27FC236}">
                <a16:creationId xmlns:a16="http://schemas.microsoft.com/office/drawing/2014/main" id="{28AF057F-B513-4D29-2439-17819F76E080}"/>
              </a:ext>
            </a:extLst>
          </p:cNvPr>
          <p:cNvCxnSpPr/>
          <p:nvPr>
            <p:custDataLst>
              <p:tags r:id="rId16"/>
            </p:custDataLst>
          </p:nvPr>
        </p:nvCxnSpPr>
        <p:spPr bwMode="auto">
          <a:xfrm flipV="1">
            <a:off x="5210175" y="32512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4" name="Straight Connector 613">
            <a:extLst>
              <a:ext uri="{FF2B5EF4-FFF2-40B4-BE49-F238E27FC236}">
                <a16:creationId xmlns:a16="http://schemas.microsoft.com/office/drawing/2014/main" id="{8D23ACD3-CD8F-8506-60C4-D5908E968633}"/>
              </a:ext>
            </a:extLst>
          </p:cNvPr>
          <p:cNvCxnSpPr/>
          <p:nvPr>
            <p:custDataLst>
              <p:tags r:id="rId17"/>
            </p:custDataLst>
          </p:nvPr>
        </p:nvCxnSpPr>
        <p:spPr bwMode="auto">
          <a:xfrm flipV="1">
            <a:off x="2570163" y="31099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9" name="Straight Connector 618">
            <a:extLst>
              <a:ext uri="{FF2B5EF4-FFF2-40B4-BE49-F238E27FC236}">
                <a16:creationId xmlns:a16="http://schemas.microsoft.com/office/drawing/2014/main" id="{C7D90B08-FB78-2E26-26CC-8D2CB8678E0D}"/>
              </a:ext>
            </a:extLst>
          </p:cNvPr>
          <p:cNvCxnSpPr/>
          <p:nvPr>
            <p:custDataLst>
              <p:tags r:id="rId18"/>
            </p:custDataLst>
          </p:nvPr>
        </p:nvCxnSpPr>
        <p:spPr bwMode="auto">
          <a:xfrm flipV="1">
            <a:off x="4037013" y="32019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5" name="Straight Connector 624">
            <a:extLst>
              <a:ext uri="{FF2B5EF4-FFF2-40B4-BE49-F238E27FC236}">
                <a16:creationId xmlns:a16="http://schemas.microsoft.com/office/drawing/2014/main" id="{BCC549B9-A651-6173-4B8F-79D3D2A30BF2}"/>
              </a:ext>
            </a:extLst>
          </p:cNvPr>
          <p:cNvCxnSpPr/>
          <p:nvPr>
            <p:custDataLst>
              <p:tags r:id="rId19"/>
            </p:custDataLst>
          </p:nvPr>
        </p:nvCxnSpPr>
        <p:spPr bwMode="auto">
          <a:xfrm flipV="1">
            <a:off x="5795963" y="33004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6" name="Straight Connector 625">
            <a:extLst>
              <a:ext uri="{FF2B5EF4-FFF2-40B4-BE49-F238E27FC236}">
                <a16:creationId xmlns:a16="http://schemas.microsoft.com/office/drawing/2014/main" id="{94449D3B-FFF1-E08B-0EBD-A3EB0C2C2068}"/>
              </a:ext>
            </a:extLst>
          </p:cNvPr>
          <p:cNvCxnSpPr/>
          <p:nvPr>
            <p:custDataLst>
              <p:tags r:id="rId20"/>
            </p:custDataLst>
          </p:nvPr>
        </p:nvCxnSpPr>
        <p:spPr bwMode="auto">
          <a:xfrm flipV="1">
            <a:off x="6089650" y="32893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7" name="Straight Connector 626">
            <a:extLst>
              <a:ext uri="{FF2B5EF4-FFF2-40B4-BE49-F238E27FC236}">
                <a16:creationId xmlns:a16="http://schemas.microsoft.com/office/drawing/2014/main" id="{0A4E39F1-D642-2F60-EF5E-0435018C6066}"/>
              </a:ext>
            </a:extLst>
          </p:cNvPr>
          <p:cNvCxnSpPr/>
          <p:nvPr>
            <p:custDataLst>
              <p:tags r:id="rId21"/>
            </p:custDataLst>
          </p:nvPr>
        </p:nvCxnSpPr>
        <p:spPr bwMode="auto">
          <a:xfrm flipV="1">
            <a:off x="6383338" y="32702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8" name="Straight Connector 627">
            <a:extLst>
              <a:ext uri="{FF2B5EF4-FFF2-40B4-BE49-F238E27FC236}">
                <a16:creationId xmlns:a16="http://schemas.microsoft.com/office/drawing/2014/main" id="{250F5E68-B8B4-4062-1369-34479914754D}"/>
              </a:ext>
            </a:extLst>
          </p:cNvPr>
          <p:cNvCxnSpPr/>
          <p:nvPr>
            <p:custDataLst>
              <p:tags r:id="rId22"/>
            </p:custDataLst>
          </p:nvPr>
        </p:nvCxnSpPr>
        <p:spPr bwMode="auto">
          <a:xfrm flipV="1">
            <a:off x="6677025" y="33004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9" name="Straight Connector 628">
            <a:extLst>
              <a:ext uri="{FF2B5EF4-FFF2-40B4-BE49-F238E27FC236}">
                <a16:creationId xmlns:a16="http://schemas.microsoft.com/office/drawing/2014/main" id="{1F7222B9-0657-B888-B287-DE2634766508}"/>
              </a:ext>
            </a:extLst>
          </p:cNvPr>
          <p:cNvCxnSpPr/>
          <p:nvPr>
            <p:custDataLst>
              <p:tags r:id="rId23"/>
            </p:custDataLst>
          </p:nvPr>
        </p:nvCxnSpPr>
        <p:spPr bwMode="auto">
          <a:xfrm flipV="1">
            <a:off x="6970713" y="32956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0" name="Straight Connector 629">
            <a:extLst>
              <a:ext uri="{FF2B5EF4-FFF2-40B4-BE49-F238E27FC236}">
                <a16:creationId xmlns:a16="http://schemas.microsoft.com/office/drawing/2014/main" id="{AD1EB935-1639-E9D1-3633-B38E2C9D4E44}"/>
              </a:ext>
            </a:extLst>
          </p:cNvPr>
          <p:cNvCxnSpPr/>
          <p:nvPr>
            <p:custDataLst>
              <p:tags r:id="rId24"/>
            </p:custDataLst>
          </p:nvPr>
        </p:nvCxnSpPr>
        <p:spPr bwMode="auto">
          <a:xfrm flipV="1">
            <a:off x="7262813" y="30416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1" name="Straight Connector 630">
            <a:extLst>
              <a:ext uri="{FF2B5EF4-FFF2-40B4-BE49-F238E27FC236}">
                <a16:creationId xmlns:a16="http://schemas.microsoft.com/office/drawing/2014/main" id="{9368EE17-E6F1-154D-55DF-EAA648920E56}"/>
              </a:ext>
            </a:extLst>
          </p:cNvPr>
          <p:cNvCxnSpPr/>
          <p:nvPr>
            <p:custDataLst>
              <p:tags r:id="rId25"/>
            </p:custDataLst>
          </p:nvPr>
        </p:nvCxnSpPr>
        <p:spPr bwMode="auto">
          <a:xfrm flipV="1">
            <a:off x="7556500" y="30543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4" name="Straight Connector 643">
            <a:extLst>
              <a:ext uri="{FF2B5EF4-FFF2-40B4-BE49-F238E27FC236}">
                <a16:creationId xmlns:a16="http://schemas.microsoft.com/office/drawing/2014/main" id="{FF4963F3-B5CC-A678-33E0-ACDBB7C67F88}"/>
              </a:ext>
            </a:extLst>
          </p:cNvPr>
          <p:cNvCxnSpPr/>
          <p:nvPr>
            <p:custDataLst>
              <p:tags r:id="rId26"/>
            </p:custDataLst>
          </p:nvPr>
        </p:nvCxnSpPr>
        <p:spPr bwMode="auto">
          <a:xfrm>
            <a:off x="1689100" y="2781300"/>
            <a:ext cx="0" cy="3270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17546FC5-8EAD-1682-F871-2CE65BF44591}"/>
              </a:ext>
            </a:extLst>
          </p:cNvPr>
          <p:cNvCxnSpPr/>
          <p:nvPr>
            <p:custDataLst>
              <p:tags r:id="rId27"/>
            </p:custDataLst>
          </p:nvPr>
        </p:nvCxnSpPr>
        <p:spPr bwMode="auto">
          <a:xfrm flipV="1">
            <a:off x="8143875" y="30480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682AA4B9-EEA4-3E60-F9C6-59F1052B7681}"/>
              </a:ext>
            </a:extLst>
          </p:cNvPr>
          <p:cNvCxnSpPr/>
          <p:nvPr>
            <p:custDataLst>
              <p:tags r:id="rId28"/>
            </p:custDataLst>
          </p:nvPr>
        </p:nvCxnSpPr>
        <p:spPr bwMode="auto">
          <a:xfrm flipV="1">
            <a:off x="7850188" y="30480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9" name="テキスト プレースホルダ 9">
            <a:extLst>
              <a:ext uri="{FF2B5EF4-FFF2-40B4-BE49-F238E27FC236}">
                <a16:creationId xmlns:a16="http://schemas.microsoft.com/office/drawing/2014/main" id="{49244A67-AFD5-2C62-7DA4-FC053D5532F9}"/>
              </a:ext>
            </a:extLst>
          </p:cNvPr>
          <p:cNvSpPr>
            <a:spLocks/>
          </p:cNvSpPr>
          <p:nvPr>
            <p:custDataLst>
              <p:tags r:id="rId29"/>
            </p:custDataLst>
          </p:nvPr>
        </p:nvSpPr>
        <p:spPr bwMode="auto">
          <a:xfrm>
            <a:off x="307975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41831E-DFBC-493A-858A-ED903C8F4965}" type="datetime'''''''''''''''''0''''''''''''''''''''''''''8'''''''''">
              <a:rPr lang="en-US" altLang="en-US" sz="1000" smtClean="0"/>
              <a:pPr/>
              <a:t>08</a:t>
            </a:fld>
            <a:endParaRPr kumimoji="1" lang="ja-JP" altLang="en-US" sz="1000" dirty="0">
              <a:sym typeface="+mn-lt"/>
            </a:endParaRPr>
          </a:p>
        </p:txBody>
      </p:sp>
      <p:sp>
        <p:nvSpPr>
          <p:cNvPr id="30" name="テキスト プレースホルダ 9">
            <a:extLst>
              <a:ext uri="{FF2B5EF4-FFF2-40B4-BE49-F238E27FC236}">
                <a16:creationId xmlns:a16="http://schemas.microsoft.com/office/drawing/2014/main" id="{EA059035-B84D-C4AF-4DCD-A9DD3C2B170D}"/>
              </a:ext>
            </a:extLst>
          </p:cNvPr>
          <p:cNvSpPr>
            <a:spLocks/>
          </p:cNvSpPr>
          <p:nvPr>
            <p:custDataLst>
              <p:tags r:id="rId30"/>
            </p:custDataLst>
          </p:nvPr>
        </p:nvSpPr>
        <p:spPr bwMode="auto">
          <a:xfrm>
            <a:off x="337343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ECA8C3-D190-40DC-A40F-43829ED337E2}" type="datetime'''''''''''''0''''9'''''''''''''''''">
              <a:rPr lang="en-US" altLang="en-US" sz="1000" smtClean="0"/>
              <a:pPr/>
              <a:t>09</a:t>
            </a:fld>
            <a:endParaRPr kumimoji="1" lang="ja-JP" altLang="en-US" sz="1000" dirty="0">
              <a:sym typeface="+mn-lt"/>
            </a:endParaRPr>
          </a:p>
        </p:txBody>
      </p:sp>
      <p:sp>
        <p:nvSpPr>
          <p:cNvPr id="78" name="テキスト プレースホルダ 9">
            <a:extLst>
              <a:ext uri="{FF2B5EF4-FFF2-40B4-BE49-F238E27FC236}">
                <a16:creationId xmlns:a16="http://schemas.microsoft.com/office/drawing/2014/main" id="{AAA0CFDB-4B43-F7CB-1308-7247A5832044}"/>
              </a:ext>
            </a:extLst>
          </p:cNvPr>
          <p:cNvSpPr>
            <a:spLocks/>
          </p:cNvSpPr>
          <p:nvPr>
            <p:custDataLst>
              <p:tags r:id="rId31"/>
            </p:custDataLst>
          </p:nvPr>
        </p:nvSpPr>
        <p:spPr bwMode="auto">
          <a:xfrm>
            <a:off x="366712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EB7964-F17F-4C30-B9CA-725463781230}" type="datetime'1''''''''''''''''''''''''''''''''''0'">
              <a:rPr lang="en-US" altLang="en-US" sz="1000" smtClean="0"/>
              <a:pPr/>
              <a:t>10</a:t>
            </a:fld>
            <a:endParaRPr kumimoji="1" lang="ja-JP" altLang="en-US" sz="1000" dirty="0">
              <a:sym typeface="+mn-lt"/>
            </a:endParaRPr>
          </a:p>
        </p:txBody>
      </p:sp>
      <p:sp>
        <p:nvSpPr>
          <p:cNvPr id="31" name="テキスト プレースホルダ 9">
            <a:extLst>
              <a:ext uri="{FF2B5EF4-FFF2-40B4-BE49-F238E27FC236}">
                <a16:creationId xmlns:a16="http://schemas.microsoft.com/office/drawing/2014/main" id="{8EEF6891-5A24-EB53-2962-F25E88BB9401}"/>
              </a:ext>
            </a:extLst>
          </p:cNvPr>
          <p:cNvSpPr>
            <a:spLocks/>
          </p:cNvSpPr>
          <p:nvPr>
            <p:custDataLst>
              <p:tags r:id="rId32"/>
            </p:custDataLst>
          </p:nvPr>
        </p:nvSpPr>
        <p:spPr bwMode="auto">
          <a:xfrm>
            <a:off x="396081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F8DF40-F2FB-4082-AF58-A01B25D7AB46}" type="datetime'''''''''''''''''''''''''''''1''''''''''''''''''''''1'''''''''">
              <a:rPr lang="en-US" altLang="en-US" sz="1000" smtClean="0"/>
              <a:pPr/>
              <a:t>11</a:t>
            </a:fld>
            <a:endParaRPr kumimoji="1" lang="ja-JP" altLang="en-US" sz="1000" dirty="0">
              <a:sym typeface="+mn-lt"/>
            </a:endParaRPr>
          </a:p>
        </p:txBody>
      </p:sp>
      <p:sp>
        <p:nvSpPr>
          <p:cNvPr id="41" name="テキスト プレースホルダ 9">
            <a:extLst>
              <a:ext uri="{FF2B5EF4-FFF2-40B4-BE49-F238E27FC236}">
                <a16:creationId xmlns:a16="http://schemas.microsoft.com/office/drawing/2014/main" id="{2C9E2FC5-FCE2-6F7B-593A-7E713F6A362A}"/>
              </a:ext>
            </a:extLst>
          </p:cNvPr>
          <p:cNvSpPr>
            <a:spLocks/>
          </p:cNvSpPr>
          <p:nvPr>
            <p:custDataLst>
              <p:tags r:id="rId33"/>
            </p:custDataLst>
          </p:nvPr>
        </p:nvSpPr>
        <p:spPr bwMode="auto">
          <a:xfrm>
            <a:off x="45466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B53B89-025C-4E8C-867C-BE0F799F18D2}" type="datetime'''''''''''''1''''''''''''''''''''''''''3'''''''''''''''''''">
              <a:rPr lang="en-US" altLang="en-US" sz="1000" smtClean="0"/>
              <a:pPr/>
              <a:t>13</a:t>
            </a:fld>
            <a:endParaRPr kumimoji="1" lang="ja-JP" altLang="en-US" sz="1000" dirty="0">
              <a:sym typeface="+mn-lt"/>
            </a:endParaRPr>
          </a:p>
        </p:txBody>
      </p:sp>
      <p:sp>
        <p:nvSpPr>
          <p:cNvPr id="35" name="テキスト プレースホルダ 9">
            <a:extLst>
              <a:ext uri="{FF2B5EF4-FFF2-40B4-BE49-F238E27FC236}">
                <a16:creationId xmlns:a16="http://schemas.microsoft.com/office/drawing/2014/main" id="{B6B8FE30-1C5E-AA16-5775-4263E856685B}"/>
              </a:ext>
            </a:extLst>
          </p:cNvPr>
          <p:cNvSpPr>
            <a:spLocks/>
          </p:cNvSpPr>
          <p:nvPr>
            <p:custDataLst>
              <p:tags r:id="rId34"/>
            </p:custDataLst>
          </p:nvPr>
        </p:nvSpPr>
        <p:spPr bwMode="auto">
          <a:xfrm>
            <a:off x="484028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186681-E17C-49CC-A7D2-7223209CB88D}" type="datetime'''''''''''''''''''''''''1''''''''''''''''''4'''''''">
              <a:rPr lang="en-US" altLang="en-US" sz="1000" smtClean="0"/>
              <a:pPr/>
              <a:t>14</a:t>
            </a:fld>
            <a:endParaRPr kumimoji="1" lang="ja-JP" altLang="en-US" sz="1000" dirty="0">
              <a:sym typeface="+mn-lt"/>
            </a:endParaRPr>
          </a:p>
        </p:txBody>
      </p:sp>
      <p:sp>
        <p:nvSpPr>
          <p:cNvPr id="40" name="テキスト プレースホルダ 9">
            <a:extLst>
              <a:ext uri="{FF2B5EF4-FFF2-40B4-BE49-F238E27FC236}">
                <a16:creationId xmlns:a16="http://schemas.microsoft.com/office/drawing/2014/main" id="{4A27966E-8A8C-EB56-1639-1EC5CF5F238E}"/>
              </a:ext>
            </a:extLst>
          </p:cNvPr>
          <p:cNvSpPr>
            <a:spLocks/>
          </p:cNvSpPr>
          <p:nvPr>
            <p:custDataLst>
              <p:tags r:id="rId35"/>
            </p:custDataLst>
          </p:nvPr>
        </p:nvSpPr>
        <p:spPr bwMode="auto">
          <a:xfrm>
            <a:off x="51339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406556-AEFD-4646-AAC7-BA767D2F49B0}" type="datetime'''''''''''''''''1''''''''''''''5'''''''''''''''''''''''''">
              <a:rPr lang="en-US" altLang="en-US" sz="1000" smtClean="0"/>
              <a:pPr/>
              <a:t>15</a:t>
            </a:fld>
            <a:endParaRPr kumimoji="1" lang="ja-JP" altLang="en-US" sz="1000" dirty="0">
              <a:sym typeface="+mn-lt"/>
            </a:endParaRPr>
          </a:p>
        </p:txBody>
      </p:sp>
      <p:sp>
        <p:nvSpPr>
          <p:cNvPr id="34" name="Text Placeholder 12">
            <a:extLst>
              <a:ext uri="{FF2B5EF4-FFF2-40B4-BE49-F238E27FC236}">
                <a16:creationId xmlns:a16="http://schemas.microsoft.com/office/drawing/2014/main" id="{D4F60D7A-5B28-9A33-9F2A-F4FF4A5FDD25}"/>
              </a:ext>
            </a:extLst>
          </p:cNvPr>
          <p:cNvSpPr>
            <a:spLocks/>
          </p:cNvSpPr>
          <p:nvPr>
            <p:custDataLst>
              <p:tags r:id="rId36"/>
            </p:custDataLst>
          </p:nvPr>
        </p:nvSpPr>
        <p:spPr bwMode="auto">
          <a:xfrm>
            <a:off x="325438" y="2162175"/>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（百万人）</a:t>
            </a:r>
          </a:p>
        </p:txBody>
      </p:sp>
      <p:sp>
        <p:nvSpPr>
          <p:cNvPr id="42" name="テキスト プレースホルダ 9">
            <a:extLst>
              <a:ext uri="{FF2B5EF4-FFF2-40B4-BE49-F238E27FC236}">
                <a16:creationId xmlns:a16="http://schemas.microsoft.com/office/drawing/2014/main" id="{F728A8E9-3390-35A2-9E6A-71B19328F9E3}"/>
              </a:ext>
            </a:extLst>
          </p:cNvPr>
          <p:cNvSpPr>
            <a:spLocks/>
          </p:cNvSpPr>
          <p:nvPr>
            <p:custDataLst>
              <p:tags r:id="rId37"/>
            </p:custDataLst>
          </p:nvPr>
        </p:nvSpPr>
        <p:spPr bwMode="auto">
          <a:xfrm>
            <a:off x="54260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25A474-3F9F-4C00-B022-C95630B8F4BF}" type="datetime'''1''''''''''''''''''''''''''6'''''''''''''''''''''''">
              <a:rPr lang="en-US" altLang="en-US" sz="1000" smtClean="0"/>
              <a:pPr/>
              <a:t>16</a:t>
            </a:fld>
            <a:endParaRPr kumimoji="1" lang="ja-JP" altLang="en-US" sz="1000" dirty="0">
              <a:sym typeface="+mn-lt"/>
            </a:endParaRPr>
          </a:p>
        </p:txBody>
      </p:sp>
      <p:sp>
        <p:nvSpPr>
          <p:cNvPr id="39" name="Text Placeholder 12">
            <a:extLst>
              <a:ext uri="{FF2B5EF4-FFF2-40B4-BE49-F238E27FC236}">
                <a16:creationId xmlns:a16="http://schemas.microsoft.com/office/drawing/2014/main" id="{6CFA8271-ED22-1E99-A4C9-CF9152E72054}"/>
              </a:ext>
            </a:extLst>
          </p:cNvPr>
          <p:cNvSpPr>
            <a:spLocks/>
          </p:cNvSpPr>
          <p:nvPr>
            <p:custDataLst>
              <p:tags r:id="rId38"/>
            </p:custDataLst>
          </p:nvPr>
        </p:nvSpPr>
        <p:spPr bwMode="auto">
          <a:xfrm>
            <a:off x="9220200"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44" name="テキスト プレースホルダ 9">
            <a:extLst>
              <a:ext uri="{FF2B5EF4-FFF2-40B4-BE49-F238E27FC236}">
                <a16:creationId xmlns:a16="http://schemas.microsoft.com/office/drawing/2014/main" id="{3E8560F3-6F70-3450-6C13-CDE50AC929EA}"/>
              </a:ext>
            </a:extLst>
          </p:cNvPr>
          <p:cNvSpPr>
            <a:spLocks/>
          </p:cNvSpPr>
          <p:nvPr>
            <p:custDataLst>
              <p:tags r:id="rId39"/>
            </p:custDataLst>
          </p:nvPr>
        </p:nvSpPr>
        <p:spPr bwMode="auto">
          <a:xfrm>
            <a:off x="571976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597C05-B912-40B5-B2E4-28C10F067D5C}" type="datetime'''''''''''''''''''''''''''''''''''''''''''17'''''">
              <a:rPr lang="en-US" altLang="en-US" sz="1000" smtClean="0"/>
              <a:pPr/>
              <a:t>17</a:t>
            </a:fld>
            <a:endParaRPr kumimoji="1" lang="ja-JP" altLang="en-US" sz="1000" dirty="0">
              <a:sym typeface="+mn-lt"/>
            </a:endParaRPr>
          </a:p>
        </p:txBody>
      </p:sp>
      <p:sp>
        <p:nvSpPr>
          <p:cNvPr id="43" name="テキスト プレースホルダ 9">
            <a:extLst>
              <a:ext uri="{FF2B5EF4-FFF2-40B4-BE49-F238E27FC236}">
                <a16:creationId xmlns:a16="http://schemas.microsoft.com/office/drawing/2014/main" id="{10852B82-E0B8-1140-2E9C-B5EAC54DDABA}"/>
              </a:ext>
            </a:extLst>
          </p:cNvPr>
          <p:cNvSpPr>
            <a:spLocks/>
          </p:cNvSpPr>
          <p:nvPr>
            <p:custDataLst>
              <p:tags r:id="rId40"/>
            </p:custDataLst>
          </p:nvPr>
        </p:nvSpPr>
        <p:spPr bwMode="auto">
          <a:xfrm>
            <a:off x="663575" y="38147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F946E6-AD3F-4E42-8A44-5F03F9884977}" type="datetime'''''20''''''''''''''''''''''''''0''''''''''''''''''''0'''''">
              <a:rPr lang="en-US" altLang="en-US" sz="1000" smtClean="0"/>
              <a:pPr/>
              <a:t>2000</a:t>
            </a:fld>
            <a:endParaRPr kumimoji="1" lang="ja-JP" altLang="en-US" sz="1000" dirty="0">
              <a:sym typeface="+mn-lt"/>
            </a:endParaRPr>
          </a:p>
        </p:txBody>
      </p:sp>
      <p:sp>
        <p:nvSpPr>
          <p:cNvPr id="46" name="テキスト プレースホルダ 9">
            <a:extLst>
              <a:ext uri="{FF2B5EF4-FFF2-40B4-BE49-F238E27FC236}">
                <a16:creationId xmlns:a16="http://schemas.microsoft.com/office/drawing/2014/main" id="{64A642D5-B54E-C007-0070-477DBF891FD5}"/>
              </a:ext>
            </a:extLst>
          </p:cNvPr>
          <p:cNvSpPr>
            <a:spLocks/>
          </p:cNvSpPr>
          <p:nvPr>
            <p:custDataLst>
              <p:tags r:id="rId41"/>
            </p:custDataLst>
          </p:nvPr>
        </p:nvSpPr>
        <p:spPr bwMode="auto">
          <a:xfrm>
            <a:off x="601345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CECE7A-2F01-47FD-9982-F40884F98623}" type="datetime'''''1''''''''''8'">
              <a:rPr lang="en-US" altLang="en-US" sz="1000" smtClean="0"/>
              <a:pPr/>
              <a:t>18</a:t>
            </a:fld>
            <a:endParaRPr kumimoji="1" lang="ja-JP" altLang="en-US" sz="1000" dirty="0">
              <a:sym typeface="+mn-lt"/>
            </a:endParaRPr>
          </a:p>
        </p:txBody>
      </p:sp>
      <p:sp>
        <p:nvSpPr>
          <p:cNvPr id="45" name="テキスト プレースホルダ 9">
            <a:extLst>
              <a:ext uri="{FF2B5EF4-FFF2-40B4-BE49-F238E27FC236}">
                <a16:creationId xmlns:a16="http://schemas.microsoft.com/office/drawing/2014/main" id="{985F9EE0-A9AD-B00C-F888-F4B530DFAD3F}"/>
              </a:ext>
            </a:extLst>
          </p:cNvPr>
          <p:cNvSpPr>
            <a:spLocks/>
          </p:cNvSpPr>
          <p:nvPr>
            <p:custDataLst>
              <p:tags r:id="rId42"/>
            </p:custDataLst>
          </p:nvPr>
        </p:nvSpPr>
        <p:spPr bwMode="auto">
          <a:xfrm>
            <a:off x="102711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0F8CDB-427E-433D-BE7A-16F60005E647}" type="datetime'''0''''''''''''''''''''''''''''1'''''''''''''''''''''''''">
              <a:rPr lang="en-US" altLang="en-US" sz="1000" smtClean="0"/>
              <a:pPr/>
              <a:t>01</a:t>
            </a:fld>
            <a:endParaRPr kumimoji="1" lang="ja-JP" altLang="en-US" sz="1000" dirty="0">
              <a:sym typeface="+mn-lt"/>
            </a:endParaRPr>
          </a:p>
        </p:txBody>
      </p:sp>
      <p:sp>
        <p:nvSpPr>
          <p:cNvPr id="50" name="テキスト プレースホルダ 9">
            <a:extLst>
              <a:ext uri="{FF2B5EF4-FFF2-40B4-BE49-F238E27FC236}">
                <a16:creationId xmlns:a16="http://schemas.microsoft.com/office/drawing/2014/main" id="{7B3B7A6B-DDB9-6684-53AA-389E97554A8E}"/>
              </a:ext>
            </a:extLst>
          </p:cNvPr>
          <p:cNvSpPr>
            <a:spLocks/>
          </p:cNvSpPr>
          <p:nvPr>
            <p:custDataLst>
              <p:tags r:id="rId43"/>
            </p:custDataLst>
          </p:nvPr>
        </p:nvSpPr>
        <p:spPr bwMode="auto">
          <a:xfrm>
            <a:off x="630713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B94F60-580F-4141-9061-549C1663314B}" type="datetime'''''''''''''''''''''''19'">
              <a:rPr lang="en-US" altLang="en-US" sz="1000" smtClean="0"/>
              <a:pPr/>
              <a:t>19</a:t>
            </a:fld>
            <a:endParaRPr kumimoji="1" lang="ja-JP" altLang="en-US" sz="1000" dirty="0">
              <a:sym typeface="+mn-lt"/>
            </a:endParaRPr>
          </a:p>
        </p:txBody>
      </p:sp>
      <p:sp>
        <p:nvSpPr>
          <p:cNvPr id="33" name="テキスト プレースホルダ 9">
            <a:extLst>
              <a:ext uri="{FF2B5EF4-FFF2-40B4-BE49-F238E27FC236}">
                <a16:creationId xmlns:a16="http://schemas.microsoft.com/office/drawing/2014/main" id="{1EB35912-EBD9-4236-781C-90AFD7D3B1E4}"/>
              </a:ext>
            </a:extLst>
          </p:cNvPr>
          <p:cNvSpPr>
            <a:spLocks/>
          </p:cNvSpPr>
          <p:nvPr>
            <p:custDataLst>
              <p:tags r:id="rId44"/>
            </p:custDataLst>
          </p:nvPr>
        </p:nvSpPr>
        <p:spPr bwMode="auto">
          <a:xfrm>
            <a:off x="131921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E20FD4-5A93-42C6-8409-7C86918388E5}" type="datetime'''''''''''0''''''''''2'''''''''''''''''''''''">
              <a:rPr lang="en-US" altLang="en-US" sz="1000" smtClean="0"/>
              <a:pPr/>
              <a:t>02</a:t>
            </a:fld>
            <a:endParaRPr kumimoji="1" lang="ja-JP" altLang="en-US" sz="1000" dirty="0">
              <a:sym typeface="+mn-lt"/>
            </a:endParaRPr>
          </a:p>
        </p:txBody>
      </p:sp>
      <p:sp>
        <p:nvSpPr>
          <p:cNvPr id="52" name="テキスト プレースホルダ 9">
            <a:extLst>
              <a:ext uri="{FF2B5EF4-FFF2-40B4-BE49-F238E27FC236}">
                <a16:creationId xmlns:a16="http://schemas.microsoft.com/office/drawing/2014/main" id="{BEAAA988-9B0B-A784-C69C-254236A6086E}"/>
              </a:ext>
            </a:extLst>
          </p:cNvPr>
          <p:cNvSpPr>
            <a:spLocks/>
          </p:cNvSpPr>
          <p:nvPr>
            <p:custDataLst>
              <p:tags r:id="rId45"/>
            </p:custDataLst>
          </p:nvPr>
        </p:nvSpPr>
        <p:spPr bwMode="auto">
          <a:xfrm>
            <a:off x="660082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A2147C-68A0-4FEF-A9E5-9325B344ACCF}" type="datetime'''''''''''''''''''''''''2''0'''''''''''''''''">
              <a:rPr lang="en-US" altLang="en-US" sz="1000" smtClean="0"/>
              <a:pPr/>
              <a:t>20</a:t>
            </a:fld>
            <a:endParaRPr kumimoji="1" lang="ja-JP" altLang="en-US" sz="1000" dirty="0">
              <a:sym typeface="+mn-lt"/>
            </a:endParaRPr>
          </a:p>
        </p:txBody>
      </p:sp>
      <p:sp useBgFill="1">
        <p:nvSpPr>
          <p:cNvPr id="664" name="テキスト プレースホルダ 9">
            <a:extLst>
              <a:ext uri="{FF2B5EF4-FFF2-40B4-BE49-F238E27FC236}">
                <a16:creationId xmlns:a16="http://schemas.microsoft.com/office/drawing/2014/main" id="{F0B918D7-4C68-35BC-3247-73CE8352EF4E}"/>
              </a:ext>
            </a:extLst>
          </p:cNvPr>
          <p:cNvSpPr>
            <a:spLocks/>
          </p:cNvSpPr>
          <p:nvPr>
            <p:custDataLst>
              <p:tags r:id="rId46"/>
            </p:custDataLst>
          </p:nvPr>
        </p:nvSpPr>
        <p:spPr bwMode="gray">
          <a:xfrm>
            <a:off x="1584325" y="278130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690E65-DE9D-429B-841D-9E225FB9FA5D}"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76" name="テキスト プレースホルダ 9">
            <a:extLst>
              <a:ext uri="{FF2B5EF4-FFF2-40B4-BE49-F238E27FC236}">
                <a16:creationId xmlns:a16="http://schemas.microsoft.com/office/drawing/2014/main" id="{70E3F0F8-C545-E243-D32D-05523B572FF5}"/>
              </a:ext>
            </a:extLst>
          </p:cNvPr>
          <p:cNvSpPr>
            <a:spLocks/>
          </p:cNvSpPr>
          <p:nvPr>
            <p:custDataLst>
              <p:tags r:id="rId47"/>
            </p:custDataLst>
          </p:nvPr>
        </p:nvSpPr>
        <p:spPr bwMode="auto">
          <a:xfrm>
            <a:off x="689292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E8B1E5-EAFE-4DF5-A7E3-FB69DF883C1B}" type="datetime'''''''''''''''''''''''''''''2''''''''''''''''''1'''">
              <a:rPr lang="en-US" altLang="en-US" sz="1000" smtClean="0"/>
              <a:pPr/>
              <a:t>21</a:t>
            </a:fld>
            <a:endParaRPr kumimoji="1" lang="ja-JP" altLang="en-US" sz="1000" dirty="0">
              <a:sym typeface="+mn-lt"/>
            </a:endParaRPr>
          </a:p>
        </p:txBody>
      </p:sp>
      <p:sp>
        <p:nvSpPr>
          <p:cNvPr id="47" name="テキスト プレースホルダ 9">
            <a:extLst>
              <a:ext uri="{FF2B5EF4-FFF2-40B4-BE49-F238E27FC236}">
                <a16:creationId xmlns:a16="http://schemas.microsoft.com/office/drawing/2014/main" id="{D0E6004A-D39F-9BD4-4B58-E067D9100161}"/>
              </a:ext>
            </a:extLst>
          </p:cNvPr>
          <p:cNvSpPr>
            <a:spLocks/>
          </p:cNvSpPr>
          <p:nvPr>
            <p:custDataLst>
              <p:tags r:id="rId48"/>
            </p:custDataLst>
          </p:nvPr>
        </p:nvSpPr>
        <p:spPr bwMode="auto">
          <a:xfrm>
            <a:off x="16129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1BC3BD-E12C-4D4D-85FD-494742D9BC27}" type="datetime'''''''''''''''''''''0''''''''''''''''''''''3'">
              <a:rPr lang="en-US" altLang="en-US" sz="1000" smtClean="0"/>
              <a:pPr/>
              <a:t>03</a:t>
            </a:fld>
            <a:endParaRPr kumimoji="1" lang="ja-JP" altLang="en-US" sz="1000" dirty="0">
              <a:sym typeface="+mn-lt"/>
            </a:endParaRPr>
          </a:p>
        </p:txBody>
      </p:sp>
      <p:sp>
        <p:nvSpPr>
          <p:cNvPr id="77" name="テキスト プレースホルダ 9">
            <a:extLst>
              <a:ext uri="{FF2B5EF4-FFF2-40B4-BE49-F238E27FC236}">
                <a16:creationId xmlns:a16="http://schemas.microsoft.com/office/drawing/2014/main" id="{15B7ACC1-C15C-7AA6-B332-54DC279C66D2}"/>
              </a:ext>
            </a:extLst>
          </p:cNvPr>
          <p:cNvSpPr>
            <a:spLocks/>
          </p:cNvSpPr>
          <p:nvPr>
            <p:custDataLst>
              <p:tags r:id="rId49"/>
            </p:custDataLst>
          </p:nvPr>
        </p:nvSpPr>
        <p:spPr bwMode="auto">
          <a:xfrm>
            <a:off x="718661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038FFA-FB3E-4371-9F83-4282FB74D930}" type="datetime'''''''''''''''''''''''''''2''''''''''''''''''2'''''''''">
              <a:rPr lang="en-US" altLang="en-US" sz="1000" smtClean="0"/>
              <a:pPr/>
              <a:t>22</a:t>
            </a:fld>
            <a:endParaRPr kumimoji="1" lang="ja-JP" altLang="en-US" sz="1000" dirty="0">
              <a:sym typeface="+mn-lt"/>
            </a:endParaRPr>
          </a:p>
        </p:txBody>
      </p:sp>
      <p:sp>
        <p:nvSpPr>
          <p:cNvPr id="51" name="テキスト プレースホルダ 9">
            <a:extLst>
              <a:ext uri="{FF2B5EF4-FFF2-40B4-BE49-F238E27FC236}">
                <a16:creationId xmlns:a16="http://schemas.microsoft.com/office/drawing/2014/main" id="{C4219B96-02FF-B80F-E75B-BE64830EE3E3}"/>
              </a:ext>
            </a:extLst>
          </p:cNvPr>
          <p:cNvSpPr>
            <a:spLocks/>
          </p:cNvSpPr>
          <p:nvPr>
            <p:custDataLst>
              <p:tags r:id="rId50"/>
            </p:custDataLst>
          </p:nvPr>
        </p:nvSpPr>
        <p:spPr bwMode="auto">
          <a:xfrm>
            <a:off x="190658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BE44BE-43CC-403D-90A5-64985916BEE0}" type="datetime'''''''''''''''''0''''''''''''''''''''4'''">
              <a:rPr lang="en-US" altLang="en-US" sz="1000" smtClean="0"/>
              <a:pPr/>
              <a:t>04</a:t>
            </a:fld>
            <a:endParaRPr kumimoji="1" lang="ja-JP" altLang="en-US" sz="1000" dirty="0">
              <a:sym typeface="+mn-lt"/>
            </a:endParaRPr>
          </a:p>
        </p:txBody>
      </p:sp>
      <p:sp>
        <p:nvSpPr>
          <p:cNvPr id="84" name="テキスト プレースホルダ 9">
            <a:extLst>
              <a:ext uri="{FF2B5EF4-FFF2-40B4-BE49-F238E27FC236}">
                <a16:creationId xmlns:a16="http://schemas.microsoft.com/office/drawing/2014/main" id="{9D9FCABB-F483-7542-C377-C4971336CB99}"/>
              </a:ext>
            </a:extLst>
          </p:cNvPr>
          <p:cNvSpPr>
            <a:spLocks/>
          </p:cNvSpPr>
          <p:nvPr>
            <p:custDataLst>
              <p:tags r:id="rId51"/>
            </p:custDataLst>
          </p:nvPr>
        </p:nvSpPr>
        <p:spPr bwMode="auto">
          <a:xfrm>
            <a:off x="74803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1C7864-EBBC-4FB2-B17D-768CEBDEBA73}" type="datetime'''''''''23'''''''''''''''''''''''''''''">
              <a:rPr lang="en-US" altLang="en-US" sz="1000" smtClean="0"/>
              <a:pPr/>
              <a:t>23</a:t>
            </a:fld>
            <a:endParaRPr kumimoji="1" lang="ja-JP" altLang="en-US" sz="1000" dirty="0">
              <a:sym typeface="+mn-lt"/>
            </a:endParaRPr>
          </a:p>
        </p:txBody>
      </p:sp>
      <p:sp>
        <p:nvSpPr>
          <p:cNvPr id="53" name="テキスト プレースホルダ 9">
            <a:extLst>
              <a:ext uri="{FF2B5EF4-FFF2-40B4-BE49-F238E27FC236}">
                <a16:creationId xmlns:a16="http://schemas.microsoft.com/office/drawing/2014/main" id="{F59B4CEA-0910-674C-1557-74B998155210}"/>
              </a:ext>
            </a:extLst>
          </p:cNvPr>
          <p:cNvSpPr>
            <a:spLocks/>
          </p:cNvSpPr>
          <p:nvPr>
            <p:custDataLst>
              <p:tags r:id="rId52"/>
            </p:custDataLst>
          </p:nvPr>
        </p:nvSpPr>
        <p:spPr bwMode="auto">
          <a:xfrm>
            <a:off x="22002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A8D852-523C-43C0-8C60-552E2EEEDC69}" type="datetime'''''''0''''''''''''''''''''''''''5'''''''''''">
              <a:rPr lang="en-US" altLang="en-US" sz="1000" smtClean="0"/>
              <a:pPr/>
              <a:t>05</a:t>
            </a:fld>
            <a:endParaRPr kumimoji="1" lang="ja-JP" altLang="en-US" sz="1000" dirty="0">
              <a:sym typeface="+mn-lt"/>
            </a:endParaRPr>
          </a:p>
        </p:txBody>
      </p:sp>
      <p:sp>
        <p:nvSpPr>
          <p:cNvPr id="80" name="テキスト プレースホルダ 9">
            <a:extLst>
              <a:ext uri="{FF2B5EF4-FFF2-40B4-BE49-F238E27FC236}">
                <a16:creationId xmlns:a16="http://schemas.microsoft.com/office/drawing/2014/main" id="{4B9A5BEC-25FF-5E00-FAB6-7598589AD27F}"/>
              </a:ext>
            </a:extLst>
          </p:cNvPr>
          <p:cNvSpPr>
            <a:spLocks/>
          </p:cNvSpPr>
          <p:nvPr>
            <p:custDataLst>
              <p:tags r:id="rId53"/>
            </p:custDataLst>
          </p:nvPr>
        </p:nvSpPr>
        <p:spPr bwMode="auto">
          <a:xfrm>
            <a:off x="83597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77632C-DBAC-4A69-82F3-F37936C1C912}" type="datetime'''''''''''''''''''''''''3''''''''''''''''0'''''''''">
              <a:rPr lang="en-US" altLang="en-US" sz="1000" smtClean="0"/>
              <a:pPr/>
              <a:t>30</a:t>
            </a:fld>
            <a:endParaRPr kumimoji="1" lang="ja-JP" altLang="en-US" sz="1000" dirty="0">
              <a:sym typeface="+mn-lt"/>
            </a:endParaRPr>
          </a:p>
        </p:txBody>
      </p:sp>
      <p:sp>
        <p:nvSpPr>
          <p:cNvPr id="81" name="テキスト プレースホルダ 9">
            <a:extLst>
              <a:ext uri="{FF2B5EF4-FFF2-40B4-BE49-F238E27FC236}">
                <a16:creationId xmlns:a16="http://schemas.microsoft.com/office/drawing/2014/main" id="{10CC454D-4906-A4CE-163A-9B559E8D06D0}"/>
              </a:ext>
            </a:extLst>
          </p:cNvPr>
          <p:cNvSpPr>
            <a:spLocks/>
          </p:cNvSpPr>
          <p:nvPr>
            <p:custDataLst>
              <p:tags r:id="rId54"/>
            </p:custDataLst>
          </p:nvPr>
        </p:nvSpPr>
        <p:spPr bwMode="auto">
          <a:xfrm>
            <a:off x="865346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5EEE8E3-5995-4E46-9AF3-45FD32621999}" type="datetime'''''''''''''''''''''4''0'''''''''''''''''''''">
              <a:rPr lang="en-US" altLang="en-US" sz="1000" smtClean="0"/>
              <a:pPr/>
              <a:t>40</a:t>
            </a:fld>
            <a:endParaRPr kumimoji="1" lang="ja-JP" altLang="en-US" sz="1000" dirty="0">
              <a:sym typeface="+mn-lt"/>
            </a:endParaRPr>
          </a:p>
        </p:txBody>
      </p:sp>
      <p:sp>
        <p:nvSpPr>
          <p:cNvPr id="82" name="テキスト プレースホルダ 9">
            <a:extLst>
              <a:ext uri="{FF2B5EF4-FFF2-40B4-BE49-F238E27FC236}">
                <a16:creationId xmlns:a16="http://schemas.microsoft.com/office/drawing/2014/main" id="{9EC8F7F4-6DA9-ECA2-CECD-74AA5B31BC97}"/>
              </a:ext>
            </a:extLst>
          </p:cNvPr>
          <p:cNvSpPr>
            <a:spLocks/>
          </p:cNvSpPr>
          <p:nvPr>
            <p:custDataLst>
              <p:tags r:id="rId55"/>
            </p:custDataLst>
          </p:nvPr>
        </p:nvSpPr>
        <p:spPr bwMode="auto">
          <a:xfrm>
            <a:off x="894715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A462F7-9062-4253-80E7-53A500965E5D}" type="datetime'''''''''''''''5''0'''''''''''''''''''''''''''''''''">
              <a:rPr lang="en-US" altLang="en-US" sz="1000" smtClean="0"/>
              <a:pPr/>
              <a:t>50</a:t>
            </a:fld>
            <a:endParaRPr kumimoji="1" lang="ja-JP" altLang="en-US" sz="1000" dirty="0">
              <a:sym typeface="+mn-lt"/>
            </a:endParaRPr>
          </a:p>
        </p:txBody>
      </p:sp>
      <p:sp>
        <p:nvSpPr>
          <p:cNvPr id="83" name="テキスト プレースホルダ 9">
            <a:extLst>
              <a:ext uri="{FF2B5EF4-FFF2-40B4-BE49-F238E27FC236}">
                <a16:creationId xmlns:a16="http://schemas.microsoft.com/office/drawing/2014/main" id="{C4D940AA-CB46-CB52-C199-8A443D04F31C}"/>
              </a:ext>
            </a:extLst>
          </p:cNvPr>
          <p:cNvSpPr>
            <a:spLocks/>
          </p:cNvSpPr>
          <p:nvPr>
            <p:custDataLst>
              <p:tags r:id="rId56"/>
            </p:custDataLst>
          </p:nvPr>
        </p:nvSpPr>
        <p:spPr bwMode="auto">
          <a:xfrm>
            <a:off x="249396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AA7DDC-BE34-4782-93A3-52FCB39FA9CF}" type="datetime'''''0''''''''''''6'''''''''''''''''''''''''''''''''">
              <a:rPr lang="en-US" altLang="en-US" sz="1000" smtClean="0"/>
              <a:pPr/>
              <a:t>06</a:t>
            </a:fld>
            <a:endParaRPr kumimoji="1" lang="ja-JP" altLang="en-US" sz="1000" dirty="0">
              <a:sym typeface="+mn-lt"/>
            </a:endParaRPr>
          </a:p>
        </p:txBody>
      </p:sp>
      <p:sp>
        <p:nvSpPr>
          <p:cNvPr id="11" name="テキスト プレースホルダ 9">
            <a:extLst>
              <a:ext uri="{FF2B5EF4-FFF2-40B4-BE49-F238E27FC236}">
                <a16:creationId xmlns:a16="http://schemas.microsoft.com/office/drawing/2014/main" id="{B1E11EDA-9E01-7C8A-1603-FC3BB1EE61DC}"/>
              </a:ext>
            </a:extLst>
          </p:cNvPr>
          <p:cNvSpPr>
            <a:spLocks/>
          </p:cNvSpPr>
          <p:nvPr>
            <p:custDataLst>
              <p:tags r:id="rId57"/>
            </p:custDataLst>
          </p:nvPr>
        </p:nvSpPr>
        <p:spPr bwMode="auto">
          <a:xfrm>
            <a:off x="777398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187FFF-C255-4900-946C-7A309B0F78A5}" type="datetime'''''2''''''4'''''''">
              <a:rPr lang="en-US" altLang="en-US" sz="1000" smtClean="0"/>
              <a:pPr/>
              <a:t>24</a:t>
            </a:fld>
            <a:endParaRPr kumimoji="1" lang="ja-JP" altLang="en-US" sz="1000" dirty="0">
              <a:sym typeface="+mn-lt"/>
            </a:endParaRPr>
          </a:p>
        </p:txBody>
      </p:sp>
      <p:sp>
        <p:nvSpPr>
          <p:cNvPr id="14" name="テキスト プレースホルダ 9">
            <a:extLst>
              <a:ext uri="{FF2B5EF4-FFF2-40B4-BE49-F238E27FC236}">
                <a16:creationId xmlns:a16="http://schemas.microsoft.com/office/drawing/2014/main" id="{2016CF80-93EF-1A0F-F183-FFC291FB1A85}"/>
              </a:ext>
            </a:extLst>
          </p:cNvPr>
          <p:cNvSpPr>
            <a:spLocks/>
          </p:cNvSpPr>
          <p:nvPr>
            <p:custDataLst>
              <p:tags r:id="rId58"/>
            </p:custDataLst>
          </p:nvPr>
        </p:nvSpPr>
        <p:spPr bwMode="auto">
          <a:xfrm>
            <a:off x="80676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1658E18-C577-4B39-9EE8-D98C03D43515}" type="datetime'''''''''''''''2''''''''''''''''5'''''''''''''''''">
              <a:rPr lang="en-US" altLang="en-US" sz="1000" smtClean="0"/>
              <a:pPr/>
              <a:t>25</a:t>
            </a:fld>
            <a:endParaRPr kumimoji="1" lang="ja-JP" altLang="en-US" sz="1000" dirty="0">
              <a:sym typeface="+mn-lt"/>
            </a:endParaRPr>
          </a:p>
        </p:txBody>
      </p:sp>
      <p:sp>
        <p:nvSpPr>
          <p:cNvPr id="32" name="テキスト プレースホルダ 9">
            <a:extLst>
              <a:ext uri="{FF2B5EF4-FFF2-40B4-BE49-F238E27FC236}">
                <a16:creationId xmlns:a16="http://schemas.microsoft.com/office/drawing/2014/main" id="{580C5061-DF7F-B231-97D7-4F835656BB92}"/>
              </a:ext>
            </a:extLst>
          </p:cNvPr>
          <p:cNvSpPr>
            <a:spLocks/>
          </p:cNvSpPr>
          <p:nvPr>
            <p:custDataLst>
              <p:tags r:id="rId59"/>
            </p:custDataLst>
          </p:nvPr>
        </p:nvSpPr>
        <p:spPr bwMode="auto">
          <a:xfrm>
            <a:off x="425291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BD9606-84E0-4C75-93BE-E68EA360B14A}" type="datetime'''''''''''''''''''''''''''12'''''''''''''''''''''''''''''''''">
              <a:rPr lang="en-US" altLang="en-US" sz="1000" smtClean="0"/>
              <a:pPr/>
              <a:t>12</a:t>
            </a:fld>
            <a:endParaRPr kumimoji="1" lang="ja-JP" altLang="en-US" sz="1000" dirty="0">
              <a:sym typeface="+mn-lt"/>
            </a:endParaRPr>
          </a:p>
        </p:txBody>
      </p:sp>
      <p:sp>
        <p:nvSpPr>
          <p:cNvPr id="28" name="テキスト プレースホルダ 9">
            <a:extLst>
              <a:ext uri="{FF2B5EF4-FFF2-40B4-BE49-F238E27FC236}">
                <a16:creationId xmlns:a16="http://schemas.microsoft.com/office/drawing/2014/main" id="{770BD75A-721B-3067-438A-9C4C8D8A8786}"/>
              </a:ext>
            </a:extLst>
          </p:cNvPr>
          <p:cNvSpPr>
            <a:spLocks/>
          </p:cNvSpPr>
          <p:nvPr>
            <p:custDataLst>
              <p:tags r:id="rId60"/>
            </p:custDataLst>
          </p:nvPr>
        </p:nvSpPr>
        <p:spPr bwMode="auto">
          <a:xfrm>
            <a:off x="278606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7028F1-2A6D-47B5-95F9-9EB3CACA9AFA}" type="datetime'''''''''''''''''''0''''7'''''''''''''''''''''''''''''">
              <a:rPr lang="en-US" altLang="en-US" sz="1000" smtClean="0"/>
              <a:pPr/>
              <a:t>07</a:t>
            </a:fld>
            <a:endParaRPr kumimoji="1" lang="ja-JP" altLang="en-US" sz="1000" dirty="0">
              <a:sym typeface="+mn-lt"/>
            </a:endParaRPr>
          </a:p>
        </p:txBody>
      </p:sp>
      <p:sp>
        <p:nvSpPr>
          <p:cNvPr id="58" name="テキスト プレースホルダ 9">
            <a:extLst>
              <a:ext uri="{FF2B5EF4-FFF2-40B4-BE49-F238E27FC236}">
                <a16:creationId xmlns:a16="http://schemas.microsoft.com/office/drawing/2014/main" id="{013F977A-2DBD-7557-7A7B-D3DB7AE12F9C}"/>
              </a:ext>
            </a:extLst>
          </p:cNvPr>
          <p:cNvSpPr>
            <a:spLocks/>
          </p:cNvSpPr>
          <p:nvPr>
            <p:custDataLst>
              <p:tags r:id="rId61"/>
            </p:custDataLst>
          </p:nvPr>
        </p:nvSpPr>
        <p:spPr bwMode="gray">
          <a:xfrm>
            <a:off x="2759075" y="3181350"/>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3B0BEB-FCAF-4110-87A1-C3F42CF4C463}"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460" name="テキスト プレースホルダ 9">
            <a:extLst>
              <a:ext uri="{FF2B5EF4-FFF2-40B4-BE49-F238E27FC236}">
                <a16:creationId xmlns:a16="http://schemas.microsoft.com/office/drawing/2014/main" id="{CDE618A4-223F-C6DF-E8B1-7B1C3728DF81}"/>
              </a:ext>
            </a:extLst>
          </p:cNvPr>
          <p:cNvSpPr>
            <a:spLocks/>
          </p:cNvSpPr>
          <p:nvPr>
            <p:custDataLst>
              <p:tags r:id="rId62"/>
            </p:custDataLst>
          </p:nvPr>
        </p:nvSpPr>
        <p:spPr bwMode="gray">
          <a:xfrm>
            <a:off x="4225925" y="3236913"/>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E602447-C6F3-4471-860E-0113B88D66EB}"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461" name="テキスト プレースホルダ 9">
            <a:extLst>
              <a:ext uri="{FF2B5EF4-FFF2-40B4-BE49-F238E27FC236}">
                <a16:creationId xmlns:a16="http://schemas.microsoft.com/office/drawing/2014/main" id="{1640558E-97E7-AB5D-01BF-1DEF2CE48B50}"/>
              </a:ext>
            </a:extLst>
          </p:cNvPr>
          <p:cNvSpPr>
            <a:spLocks/>
          </p:cNvSpPr>
          <p:nvPr>
            <p:custDataLst>
              <p:tags r:id="rId63"/>
            </p:custDataLst>
          </p:nvPr>
        </p:nvSpPr>
        <p:spPr bwMode="gray">
          <a:xfrm>
            <a:off x="5399088" y="3273425"/>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10AEDD-B7E4-414F-AE3C-0A774862551A}"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462" name="テキスト プレースホルダ 9">
            <a:extLst>
              <a:ext uri="{FF2B5EF4-FFF2-40B4-BE49-F238E27FC236}">
                <a16:creationId xmlns:a16="http://schemas.microsoft.com/office/drawing/2014/main" id="{795C258A-A759-2712-55E2-CB7FA1ECC128}"/>
              </a:ext>
            </a:extLst>
          </p:cNvPr>
          <p:cNvSpPr>
            <a:spLocks/>
          </p:cNvSpPr>
          <p:nvPr>
            <p:custDataLst>
              <p:tags r:id="rId64"/>
            </p:custDataLst>
          </p:nvPr>
        </p:nvSpPr>
        <p:spPr bwMode="gray">
          <a:xfrm>
            <a:off x="6865938" y="3317875"/>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22CF3C-4141-47D7-B8C3-7FF5A8E99964}"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463" name="テキスト プレースホルダ 9">
            <a:extLst>
              <a:ext uri="{FF2B5EF4-FFF2-40B4-BE49-F238E27FC236}">
                <a16:creationId xmlns:a16="http://schemas.microsoft.com/office/drawing/2014/main" id="{1CAB0CF4-4282-DDC1-A696-D09B715CCDEE}"/>
              </a:ext>
            </a:extLst>
          </p:cNvPr>
          <p:cNvSpPr>
            <a:spLocks/>
          </p:cNvSpPr>
          <p:nvPr>
            <p:custDataLst>
              <p:tags r:id="rId65"/>
            </p:custDataLst>
          </p:nvPr>
        </p:nvSpPr>
        <p:spPr bwMode="gray">
          <a:xfrm>
            <a:off x="8332788" y="3162300"/>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B527D8-83C7-4597-B9A5-9BE018F0014E}"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useBgFill="1">
        <p:nvSpPr>
          <p:cNvPr id="661" name="テキスト プレースホルダ 9">
            <a:extLst>
              <a:ext uri="{FF2B5EF4-FFF2-40B4-BE49-F238E27FC236}">
                <a16:creationId xmlns:a16="http://schemas.microsoft.com/office/drawing/2014/main" id="{8789B0C9-D77D-1B3E-C118-F956034098CE}"/>
              </a:ext>
            </a:extLst>
          </p:cNvPr>
          <p:cNvSpPr>
            <a:spLocks/>
          </p:cNvSpPr>
          <p:nvPr>
            <p:custDataLst>
              <p:tags r:id="rId66"/>
            </p:custDataLst>
          </p:nvPr>
        </p:nvSpPr>
        <p:spPr bwMode="gray">
          <a:xfrm>
            <a:off x="1878013" y="283686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224E9F-0C6E-474A-A610-5022EADEDE68}"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cxnSp>
        <p:nvCxnSpPr>
          <p:cNvPr id="111" name="Straight Connector 110">
            <a:extLst>
              <a:ext uri="{FF2B5EF4-FFF2-40B4-BE49-F238E27FC236}">
                <a16:creationId xmlns:a16="http://schemas.microsoft.com/office/drawing/2014/main" id="{010D926F-D66B-627A-0417-D2C69347092A}"/>
              </a:ext>
            </a:extLst>
          </p:cNvPr>
          <p:cNvCxnSpPr/>
          <p:nvPr>
            <p:custDataLst>
              <p:tags r:id="rId67"/>
            </p:custDataLst>
          </p:nvPr>
        </p:nvCxnSpPr>
        <p:spPr bwMode="auto">
          <a:xfrm>
            <a:off x="6181725" y="4892675"/>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FA1C41F8-69CD-3D2D-04D7-2BA25C0393D2}"/>
              </a:ext>
            </a:extLst>
          </p:cNvPr>
          <p:cNvCxnSpPr/>
          <p:nvPr>
            <p:custDataLst>
              <p:tags r:id="rId68"/>
            </p:custDataLst>
          </p:nvPr>
        </p:nvCxnSpPr>
        <p:spPr bwMode="auto">
          <a:xfrm>
            <a:off x="6181725" y="5715000"/>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8B0E177F-50EC-2B87-7A6B-238ACFA46318}"/>
              </a:ext>
            </a:extLst>
          </p:cNvPr>
          <p:cNvCxnSpPr/>
          <p:nvPr>
            <p:custDataLst>
              <p:tags r:id="rId69"/>
            </p:custDataLst>
          </p:nvPr>
        </p:nvCxnSpPr>
        <p:spPr bwMode="auto">
          <a:xfrm>
            <a:off x="6475413" y="48228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5956D527-AAE8-2C70-77DC-0A1CB153C413}"/>
              </a:ext>
            </a:extLst>
          </p:cNvPr>
          <p:cNvCxnSpPr/>
          <p:nvPr>
            <p:custDataLst>
              <p:tags r:id="rId70"/>
            </p:custDataLst>
          </p:nvPr>
        </p:nvCxnSpPr>
        <p:spPr bwMode="auto">
          <a:xfrm>
            <a:off x="6475413" y="4894264"/>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1DB0A98B-1254-112B-28CF-99B1C11E0295}"/>
              </a:ext>
            </a:extLst>
          </p:cNvPr>
          <p:cNvCxnSpPr/>
          <p:nvPr>
            <p:custDataLst>
              <p:tags r:id="rId71"/>
            </p:custDataLst>
          </p:nvPr>
        </p:nvCxnSpPr>
        <p:spPr bwMode="auto">
          <a:xfrm>
            <a:off x="6475413" y="5718175"/>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E1B40E2C-8D06-2F80-E818-FD26BD0EDC36}"/>
              </a:ext>
            </a:extLst>
          </p:cNvPr>
          <p:cNvCxnSpPr/>
          <p:nvPr>
            <p:custDataLst>
              <p:tags r:id="rId72"/>
            </p:custDataLst>
          </p:nvPr>
        </p:nvCxnSpPr>
        <p:spPr bwMode="auto">
          <a:xfrm>
            <a:off x="6769100" y="48228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465C3C48-ADF9-4D0C-CEF6-7E5902D5892A}"/>
              </a:ext>
            </a:extLst>
          </p:cNvPr>
          <p:cNvCxnSpPr/>
          <p:nvPr>
            <p:custDataLst>
              <p:tags r:id="rId73"/>
            </p:custDataLst>
          </p:nvPr>
        </p:nvCxnSpPr>
        <p:spPr bwMode="auto">
          <a:xfrm>
            <a:off x="6769100" y="4897438"/>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3A702B6E-80AC-8F52-4D0B-E8B431B2FD60}"/>
              </a:ext>
            </a:extLst>
          </p:cNvPr>
          <p:cNvCxnSpPr/>
          <p:nvPr>
            <p:custDataLst>
              <p:tags r:id="rId74"/>
            </p:custDataLst>
          </p:nvPr>
        </p:nvCxnSpPr>
        <p:spPr bwMode="auto">
          <a:xfrm>
            <a:off x="6769100" y="5721350"/>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7" name="Straight Connector 156">
            <a:extLst>
              <a:ext uri="{FF2B5EF4-FFF2-40B4-BE49-F238E27FC236}">
                <a16:creationId xmlns:a16="http://schemas.microsoft.com/office/drawing/2014/main" id="{BC66CDD9-F753-800C-8A7A-5FF2B679FB8D}"/>
              </a:ext>
            </a:extLst>
          </p:cNvPr>
          <p:cNvCxnSpPr/>
          <p:nvPr>
            <p:custDataLst>
              <p:tags r:id="rId75"/>
            </p:custDataLst>
          </p:nvPr>
        </p:nvCxnSpPr>
        <p:spPr bwMode="auto">
          <a:xfrm>
            <a:off x="7061200" y="48228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58E9AA15-BFA0-1EBA-885C-23DBABD0F266}"/>
              </a:ext>
            </a:extLst>
          </p:cNvPr>
          <p:cNvCxnSpPr/>
          <p:nvPr>
            <p:custDataLst>
              <p:tags r:id="rId76"/>
            </p:custDataLst>
          </p:nvPr>
        </p:nvCxnSpPr>
        <p:spPr bwMode="auto">
          <a:xfrm>
            <a:off x="7061200" y="4899025"/>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6" name="Straight Connector 175">
            <a:extLst>
              <a:ext uri="{FF2B5EF4-FFF2-40B4-BE49-F238E27FC236}">
                <a16:creationId xmlns:a16="http://schemas.microsoft.com/office/drawing/2014/main" id="{0788CC8B-B1A6-751A-263B-F33A0115B4C4}"/>
              </a:ext>
            </a:extLst>
          </p:cNvPr>
          <p:cNvCxnSpPr/>
          <p:nvPr>
            <p:custDataLst>
              <p:tags r:id="rId77"/>
            </p:custDataLst>
          </p:nvPr>
        </p:nvCxnSpPr>
        <p:spPr bwMode="auto">
          <a:xfrm>
            <a:off x="7061200" y="5724525"/>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7" name="Straight Connector 176">
            <a:extLst>
              <a:ext uri="{FF2B5EF4-FFF2-40B4-BE49-F238E27FC236}">
                <a16:creationId xmlns:a16="http://schemas.microsoft.com/office/drawing/2014/main" id="{C2BBEA94-BA88-EEC2-6401-9166AA36310A}"/>
              </a:ext>
            </a:extLst>
          </p:cNvPr>
          <p:cNvCxnSpPr/>
          <p:nvPr>
            <p:custDataLst>
              <p:tags r:id="rId78"/>
            </p:custDataLst>
          </p:nvPr>
        </p:nvCxnSpPr>
        <p:spPr bwMode="auto">
          <a:xfrm>
            <a:off x="7354888" y="48228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 name="Straight Connector 178">
            <a:extLst>
              <a:ext uri="{FF2B5EF4-FFF2-40B4-BE49-F238E27FC236}">
                <a16:creationId xmlns:a16="http://schemas.microsoft.com/office/drawing/2014/main" id="{CEAA9673-6C5A-D0FF-6309-88C669BBDA58}"/>
              </a:ext>
            </a:extLst>
          </p:cNvPr>
          <p:cNvCxnSpPr/>
          <p:nvPr>
            <p:custDataLst>
              <p:tags r:id="rId79"/>
            </p:custDataLst>
          </p:nvPr>
        </p:nvCxnSpPr>
        <p:spPr bwMode="auto">
          <a:xfrm>
            <a:off x="7354888" y="5727701"/>
            <a:ext cx="10953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 name="Straight Connector 179">
            <a:extLst>
              <a:ext uri="{FF2B5EF4-FFF2-40B4-BE49-F238E27FC236}">
                <a16:creationId xmlns:a16="http://schemas.microsoft.com/office/drawing/2014/main" id="{2FA364F6-A939-11BA-5616-C7B7BF62581B}"/>
              </a:ext>
            </a:extLst>
          </p:cNvPr>
          <p:cNvCxnSpPr/>
          <p:nvPr>
            <p:custDataLst>
              <p:tags r:id="rId80"/>
            </p:custDataLst>
          </p:nvPr>
        </p:nvCxnSpPr>
        <p:spPr bwMode="auto">
          <a:xfrm>
            <a:off x="7648575" y="48228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a16="http://schemas.microsoft.com/office/drawing/2014/main" id="{15484CDB-E551-C202-96B1-586E59967010}"/>
              </a:ext>
            </a:extLst>
          </p:cNvPr>
          <p:cNvCxnSpPr/>
          <p:nvPr>
            <p:custDataLst>
              <p:tags r:id="rId81"/>
            </p:custDataLst>
          </p:nvPr>
        </p:nvCxnSpPr>
        <p:spPr bwMode="auto">
          <a:xfrm>
            <a:off x="3541713" y="4875213"/>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4D31A34A-5715-1293-88CC-55055A0CF41C}"/>
              </a:ext>
            </a:extLst>
          </p:cNvPr>
          <p:cNvCxnSpPr/>
          <p:nvPr>
            <p:custDataLst>
              <p:tags r:id="rId82"/>
            </p:custDataLst>
          </p:nvPr>
        </p:nvCxnSpPr>
        <p:spPr bwMode="auto">
          <a:xfrm>
            <a:off x="2368550" y="48228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1" name="Straight Connector 180">
            <a:extLst>
              <a:ext uri="{FF2B5EF4-FFF2-40B4-BE49-F238E27FC236}">
                <a16:creationId xmlns:a16="http://schemas.microsoft.com/office/drawing/2014/main" id="{5B79A48F-5B55-3228-D661-C093A3CBEEDE}"/>
              </a:ext>
            </a:extLst>
          </p:cNvPr>
          <p:cNvCxnSpPr/>
          <p:nvPr>
            <p:custDataLst>
              <p:tags r:id="rId83"/>
            </p:custDataLst>
          </p:nvPr>
        </p:nvCxnSpPr>
        <p:spPr bwMode="auto">
          <a:xfrm>
            <a:off x="7648575" y="4903788"/>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2" name="Straight Connector 181">
            <a:extLst>
              <a:ext uri="{FF2B5EF4-FFF2-40B4-BE49-F238E27FC236}">
                <a16:creationId xmlns:a16="http://schemas.microsoft.com/office/drawing/2014/main" id="{E1D483E4-A130-292D-512E-5B4BA23BE771}"/>
              </a:ext>
            </a:extLst>
          </p:cNvPr>
          <p:cNvCxnSpPr>
            <a:cxnSpLocks/>
          </p:cNvCxnSpPr>
          <p:nvPr>
            <p:custDataLst>
              <p:tags r:id="rId84"/>
            </p:custDataLst>
          </p:nvPr>
        </p:nvCxnSpPr>
        <p:spPr bwMode="auto">
          <a:xfrm>
            <a:off x="7648575" y="5732463"/>
            <a:ext cx="10953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4" name="Straight Connector 183">
            <a:extLst>
              <a:ext uri="{FF2B5EF4-FFF2-40B4-BE49-F238E27FC236}">
                <a16:creationId xmlns:a16="http://schemas.microsoft.com/office/drawing/2014/main" id="{D633E086-D4FF-B988-9025-0CD6629831D4}"/>
              </a:ext>
            </a:extLst>
          </p:cNvPr>
          <p:cNvCxnSpPr/>
          <p:nvPr>
            <p:custDataLst>
              <p:tags r:id="rId85"/>
            </p:custDataLst>
          </p:nvPr>
        </p:nvCxnSpPr>
        <p:spPr bwMode="auto">
          <a:xfrm>
            <a:off x="8528050" y="4918075"/>
            <a:ext cx="109538" cy="301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5" name="Straight Connector 184">
            <a:extLst>
              <a:ext uri="{FF2B5EF4-FFF2-40B4-BE49-F238E27FC236}">
                <a16:creationId xmlns:a16="http://schemas.microsoft.com/office/drawing/2014/main" id="{6ECAA74E-3AAB-2BA8-7714-0E78BE0874CE}"/>
              </a:ext>
            </a:extLst>
          </p:cNvPr>
          <p:cNvCxnSpPr/>
          <p:nvPr>
            <p:custDataLst>
              <p:tags r:id="rId86"/>
            </p:custDataLst>
          </p:nvPr>
        </p:nvCxnSpPr>
        <p:spPr bwMode="auto">
          <a:xfrm>
            <a:off x="8528050" y="5759449"/>
            <a:ext cx="109538" cy="444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6" name="Straight Connector 185">
            <a:extLst>
              <a:ext uri="{FF2B5EF4-FFF2-40B4-BE49-F238E27FC236}">
                <a16:creationId xmlns:a16="http://schemas.microsoft.com/office/drawing/2014/main" id="{C098F6FD-AE13-2255-966E-885CFB84BEDA}"/>
              </a:ext>
            </a:extLst>
          </p:cNvPr>
          <p:cNvCxnSpPr/>
          <p:nvPr>
            <p:custDataLst>
              <p:tags r:id="rId87"/>
            </p:custDataLst>
          </p:nvPr>
        </p:nvCxnSpPr>
        <p:spPr bwMode="auto">
          <a:xfrm>
            <a:off x="8821738" y="48228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7" name="Straight Connector 186">
            <a:extLst>
              <a:ext uri="{FF2B5EF4-FFF2-40B4-BE49-F238E27FC236}">
                <a16:creationId xmlns:a16="http://schemas.microsoft.com/office/drawing/2014/main" id="{BF07A464-389E-7B74-7720-4A35D027D463}"/>
              </a:ext>
            </a:extLst>
          </p:cNvPr>
          <p:cNvCxnSpPr/>
          <p:nvPr>
            <p:custDataLst>
              <p:tags r:id="rId88"/>
            </p:custDataLst>
          </p:nvPr>
        </p:nvCxnSpPr>
        <p:spPr bwMode="auto">
          <a:xfrm>
            <a:off x="8821738" y="4948238"/>
            <a:ext cx="109538" cy="476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8" name="Straight Connector 187">
            <a:extLst>
              <a:ext uri="{FF2B5EF4-FFF2-40B4-BE49-F238E27FC236}">
                <a16:creationId xmlns:a16="http://schemas.microsoft.com/office/drawing/2014/main" id="{4E8D24CB-0C25-F3A7-F125-5CF71D6A11C7}"/>
              </a:ext>
            </a:extLst>
          </p:cNvPr>
          <p:cNvCxnSpPr>
            <a:cxnSpLocks/>
          </p:cNvCxnSpPr>
          <p:nvPr>
            <p:custDataLst>
              <p:tags r:id="rId89"/>
            </p:custDataLst>
          </p:nvPr>
        </p:nvCxnSpPr>
        <p:spPr bwMode="auto">
          <a:xfrm>
            <a:off x="8821738" y="5803900"/>
            <a:ext cx="109538" cy="428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7" name="Straight Connector 466">
            <a:extLst>
              <a:ext uri="{FF2B5EF4-FFF2-40B4-BE49-F238E27FC236}">
                <a16:creationId xmlns:a16="http://schemas.microsoft.com/office/drawing/2014/main" id="{E0D8B2BE-EB3B-4CF3-E33E-CA3D1674B804}"/>
              </a:ext>
            </a:extLst>
          </p:cNvPr>
          <p:cNvCxnSpPr>
            <a:cxnSpLocks/>
          </p:cNvCxnSpPr>
          <p:nvPr>
            <p:custDataLst>
              <p:tags r:id="rId90"/>
            </p:custDataLst>
          </p:nvPr>
        </p:nvCxnSpPr>
        <p:spPr bwMode="auto">
          <a:xfrm>
            <a:off x="8235950" y="48228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8" name="Straight Connector 467">
            <a:extLst>
              <a:ext uri="{FF2B5EF4-FFF2-40B4-BE49-F238E27FC236}">
                <a16:creationId xmlns:a16="http://schemas.microsoft.com/office/drawing/2014/main" id="{9C050AE4-A565-AEA1-0937-5D66A6E970BD}"/>
              </a:ext>
            </a:extLst>
          </p:cNvPr>
          <p:cNvCxnSpPr>
            <a:cxnSpLocks/>
          </p:cNvCxnSpPr>
          <p:nvPr>
            <p:custDataLst>
              <p:tags r:id="rId91"/>
            </p:custDataLst>
          </p:nvPr>
        </p:nvCxnSpPr>
        <p:spPr bwMode="auto">
          <a:xfrm>
            <a:off x="8235950" y="4906964"/>
            <a:ext cx="109538"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8" name="Straight Connector 177">
            <a:extLst>
              <a:ext uri="{FF2B5EF4-FFF2-40B4-BE49-F238E27FC236}">
                <a16:creationId xmlns:a16="http://schemas.microsoft.com/office/drawing/2014/main" id="{2218F93D-D495-BBC9-88FE-04EB32050CF2}"/>
              </a:ext>
            </a:extLst>
          </p:cNvPr>
          <p:cNvCxnSpPr/>
          <p:nvPr>
            <p:custDataLst>
              <p:tags r:id="rId92"/>
            </p:custDataLst>
          </p:nvPr>
        </p:nvCxnSpPr>
        <p:spPr bwMode="auto">
          <a:xfrm>
            <a:off x="7354888" y="4900614"/>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9" name="Straight Connector 468">
            <a:extLst>
              <a:ext uri="{FF2B5EF4-FFF2-40B4-BE49-F238E27FC236}">
                <a16:creationId xmlns:a16="http://schemas.microsoft.com/office/drawing/2014/main" id="{8717E3A9-33A2-E295-CED4-BCBC79296AC4}"/>
              </a:ext>
            </a:extLst>
          </p:cNvPr>
          <p:cNvCxnSpPr>
            <a:cxnSpLocks/>
          </p:cNvCxnSpPr>
          <p:nvPr>
            <p:custDataLst>
              <p:tags r:id="rId93"/>
            </p:custDataLst>
          </p:nvPr>
        </p:nvCxnSpPr>
        <p:spPr bwMode="auto">
          <a:xfrm>
            <a:off x="8235950" y="5741988"/>
            <a:ext cx="109538" cy="174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5" name="Straight Connector 484">
            <a:extLst>
              <a:ext uri="{FF2B5EF4-FFF2-40B4-BE49-F238E27FC236}">
                <a16:creationId xmlns:a16="http://schemas.microsoft.com/office/drawing/2014/main" id="{DDD14DC7-F365-76B8-5042-DBE5B6EA22BC}"/>
              </a:ext>
            </a:extLst>
          </p:cNvPr>
          <p:cNvCxnSpPr/>
          <p:nvPr>
            <p:custDataLst>
              <p:tags r:id="rId94"/>
            </p:custDataLst>
          </p:nvPr>
        </p:nvCxnSpPr>
        <p:spPr bwMode="auto">
          <a:xfrm>
            <a:off x="7942263" y="48228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6" name="Straight Connector 485">
            <a:extLst>
              <a:ext uri="{FF2B5EF4-FFF2-40B4-BE49-F238E27FC236}">
                <a16:creationId xmlns:a16="http://schemas.microsoft.com/office/drawing/2014/main" id="{B0D4DC5E-42EF-2C61-2398-B41F577FB730}"/>
              </a:ext>
            </a:extLst>
          </p:cNvPr>
          <p:cNvCxnSpPr/>
          <p:nvPr>
            <p:custDataLst>
              <p:tags r:id="rId95"/>
            </p:custDataLst>
          </p:nvPr>
        </p:nvCxnSpPr>
        <p:spPr bwMode="auto">
          <a:xfrm>
            <a:off x="7942263" y="4905375"/>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7" name="Straight Connector 486">
            <a:extLst>
              <a:ext uri="{FF2B5EF4-FFF2-40B4-BE49-F238E27FC236}">
                <a16:creationId xmlns:a16="http://schemas.microsoft.com/office/drawing/2014/main" id="{F0A656C5-4027-DB5D-DF8E-3C064587777A}"/>
              </a:ext>
            </a:extLst>
          </p:cNvPr>
          <p:cNvCxnSpPr/>
          <p:nvPr>
            <p:custDataLst>
              <p:tags r:id="rId96"/>
            </p:custDataLst>
          </p:nvPr>
        </p:nvCxnSpPr>
        <p:spPr bwMode="auto">
          <a:xfrm>
            <a:off x="7942263" y="5737225"/>
            <a:ext cx="10953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7FE705A9-1735-A0BA-0EAA-451961FD5E58}"/>
              </a:ext>
            </a:extLst>
          </p:cNvPr>
          <p:cNvCxnSpPr/>
          <p:nvPr>
            <p:custDataLst>
              <p:tags r:id="rId97"/>
            </p:custDataLst>
          </p:nvPr>
        </p:nvCxnSpPr>
        <p:spPr bwMode="auto">
          <a:xfrm>
            <a:off x="901700" y="48228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35BA4B05-F4F5-806B-AFCD-C44FCD04285D}"/>
              </a:ext>
            </a:extLst>
          </p:cNvPr>
          <p:cNvCxnSpPr/>
          <p:nvPr>
            <p:custDataLst>
              <p:tags r:id="rId98"/>
            </p:custDataLst>
          </p:nvPr>
        </p:nvCxnSpPr>
        <p:spPr bwMode="auto">
          <a:xfrm>
            <a:off x="901700" y="486727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914D2589-5D6E-A191-59F7-1454BE794678}"/>
              </a:ext>
            </a:extLst>
          </p:cNvPr>
          <p:cNvCxnSpPr/>
          <p:nvPr>
            <p:custDataLst>
              <p:tags r:id="rId99"/>
            </p:custDataLst>
          </p:nvPr>
        </p:nvCxnSpPr>
        <p:spPr bwMode="auto">
          <a:xfrm>
            <a:off x="901700" y="5619750"/>
            <a:ext cx="10953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D9427BCB-530B-230D-3D6B-FFD722F9A364}"/>
              </a:ext>
            </a:extLst>
          </p:cNvPr>
          <p:cNvCxnSpPr/>
          <p:nvPr>
            <p:custDataLst>
              <p:tags r:id="rId100"/>
            </p:custDataLst>
          </p:nvPr>
        </p:nvCxnSpPr>
        <p:spPr bwMode="auto">
          <a:xfrm>
            <a:off x="1195388" y="48228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C588356B-E0B4-1108-EDC4-DB9DD2F51B4F}"/>
              </a:ext>
            </a:extLst>
          </p:cNvPr>
          <p:cNvCxnSpPr/>
          <p:nvPr>
            <p:custDataLst>
              <p:tags r:id="rId101"/>
            </p:custDataLst>
          </p:nvPr>
        </p:nvCxnSpPr>
        <p:spPr bwMode="auto">
          <a:xfrm>
            <a:off x="1195388" y="486727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574C0A71-C139-1F22-A550-9C2DF4967FCD}"/>
              </a:ext>
            </a:extLst>
          </p:cNvPr>
          <p:cNvCxnSpPr/>
          <p:nvPr>
            <p:custDataLst>
              <p:tags r:id="rId102"/>
            </p:custDataLst>
          </p:nvPr>
        </p:nvCxnSpPr>
        <p:spPr bwMode="auto">
          <a:xfrm>
            <a:off x="1195388" y="5624513"/>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a16="http://schemas.microsoft.com/office/drawing/2014/main" id="{A3D78DF9-757B-A08C-7F64-3E1C80564DF2}"/>
              </a:ext>
            </a:extLst>
          </p:cNvPr>
          <p:cNvCxnSpPr/>
          <p:nvPr>
            <p:custDataLst>
              <p:tags r:id="rId103"/>
            </p:custDataLst>
          </p:nvPr>
        </p:nvCxnSpPr>
        <p:spPr bwMode="auto">
          <a:xfrm>
            <a:off x="1487488" y="48228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2020918C-60BF-E744-9CC4-772E1FF9EBB7}"/>
              </a:ext>
            </a:extLst>
          </p:cNvPr>
          <p:cNvCxnSpPr/>
          <p:nvPr>
            <p:custDataLst>
              <p:tags r:id="rId104"/>
            </p:custDataLst>
          </p:nvPr>
        </p:nvCxnSpPr>
        <p:spPr bwMode="auto">
          <a:xfrm>
            <a:off x="1487488" y="4867275"/>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id="{7CCF8950-F28D-ECBC-3E51-44979E4EFD8F}"/>
              </a:ext>
            </a:extLst>
          </p:cNvPr>
          <p:cNvCxnSpPr/>
          <p:nvPr>
            <p:custDataLst>
              <p:tags r:id="rId105"/>
            </p:custDataLst>
          </p:nvPr>
        </p:nvCxnSpPr>
        <p:spPr bwMode="auto">
          <a:xfrm>
            <a:off x="1487488" y="5627688"/>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9" name="Straight Connector 148">
            <a:extLst>
              <a:ext uri="{FF2B5EF4-FFF2-40B4-BE49-F238E27FC236}">
                <a16:creationId xmlns:a16="http://schemas.microsoft.com/office/drawing/2014/main" id="{F8206175-E0F6-7C80-9F4C-02400BBC3A3E}"/>
              </a:ext>
            </a:extLst>
          </p:cNvPr>
          <p:cNvCxnSpPr/>
          <p:nvPr>
            <p:custDataLst>
              <p:tags r:id="rId106"/>
            </p:custDataLst>
          </p:nvPr>
        </p:nvCxnSpPr>
        <p:spPr bwMode="auto">
          <a:xfrm>
            <a:off x="1781175" y="48228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id="{D1B8574C-844D-F61A-F5C8-99367090D8E7}"/>
              </a:ext>
            </a:extLst>
          </p:cNvPr>
          <p:cNvCxnSpPr/>
          <p:nvPr>
            <p:custDataLst>
              <p:tags r:id="rId107"/>
            </p:custDataLst>
          </p:nvPr>
        </p:nvCxnSpPr>
        <p:spPr bwMode="auto">
          <a:xfrm>
            <a:off x="1781175" y="4868863"/>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id="{33DF3356-42CA-ACC7-E91E-CD34F63583B3}"/>
              </a:ext>
            </a:extLst>
          </p:cNvPr>
          <p:cNvCxnSpPr/>
          <p:nvPr>
            <p:custDataLst>
              <p:tags r:id="rId108"/>
            </p:custDataLst>
          </p:nvPr>
        </p:nvCxnSpPr>
        <p:spPr bwMode="auto">
          <a:xfrm>
            <a:off x="1781175" y="5630863"/>
            <a:ext cx="10953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2" name="Straight Connector 151">
            <a:extLst>
              <a:ext uri="{FF2B5EF4-FFF2-40B4-BE49-F238E27FC236}">
                <a16:creationId xmlns:a16="http://schemas.microsoft.com/office/drawing/2014/main" id="{5C1594A7-7E9D-1D81-CF8A-BD8FFAED3837}"/>
              </a:ext>
            </a:extLst>
          </p:cNvPr>
          <p:cNvCxnSpPr/>
          <p:nvPr>
            <p:custDataLst>
              <p:tags r:id="rId109"/>
            </p:custDataLst>
          </p:nvPr>
        </p:nvCxnSpPr>
        <p:spPr bwMode="auto">
          <a:xfrm>
            <a:off x="2074863" y="48228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a16="http://schemas.microsoft.com/office/drawing/2014/main" id="{4F5A933D-2B08-453A-3750-D3309C8F72F4}"/>
              </a:ext>
            </a:extLst>
          </p:cNvPr>
          <p:cNvCxnSpPr/>
          <p:nvPr>
            <p:custDataLst>
              <p:tags r:id="rId110"/>
            </p:custDataLst>
          </p:nvPr>
        </p:nvCxnSpPr>
        <p:spPr bwMode="auto">
          <a:xfrm>
            <a:off x="2074863" y="4868863"/>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4" name="Straight Connector 153">
            <a:extLst>
              <a:ext uri="{FF2B5EF4-FFF2-40B4-BE49-F238E27FC236}">
                <a16:creationId xmlns:a16="http://schemas.microsoft.com/office/drawing/2014/main" id="{B886F79F-CD67-6006-0600-B0EEC0C991EC}"/>
              </a:ext>
            </a:extLst>
          </p:cNvPr>
          <p:cNvCxnSpPr/>
          <p:nvPr>
            <p:custDataLst>
              <p:tags r:id="rId111"/>
            </p:custDataLst>
          </p:nvPr>
        </p:nvCxnSpPr>
        <p:spPr bwMode="auto">
          <a:xfrm>
            <a:off x="2074863" y="5635625"/>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6" name="Straight Connector 155">
            <a:extLst>
              <a:ext uri="{FF2B5EF4-FFF2-40B4-BE49-F238E27FC236}">
                <a16:creationId xmlns:a16="http://schemas.microsoft.com/office/drawing/2014/main" id="{ACC1B7E4-85BC-DB76-2D0F-DDFFBFEFFE05}"/>
              </a:ext>
            </a:extLst>
          </p:cNvPr>
          <p:cNvCxnSpPr/>
          <p:nvPr>
            <p:custDataLst>
              <p:tags r:id="rId112"/>
            </p:custDataLst>
          </p:nvPr>
        </p:nvCxnSpPr>
        <p:spPr bwMode="auto">
          <a:xfrm>
            <a:off x="2368550" y="4870450"/>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6829B082-ABCE-267F-48CD-97F524C8CB16}"/>
              </a:ext>
            </a:extLst>
          </p:cNvPr>
          <p:cNvCxnSpPr/>
          <p:nvPr>
            <p:custDataLst>
              <p:tags r:id="rId113"/>
            </p:custDataLst>
          </p:nvPr>
        </p:nvCxnSpPr>
        <p:spPr bwMode="auto">
          <a:xfrm>
            <a:off x="2368550" y="5638800"/>
            <a:ext cx="10953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A2147043-C266-6DCF-5572-F9F0E6DEE182}"/>
              </a:ext>
            </a:extLst>
          </p:cNvPr>
          <p:cNvCxnSpPr/>
          <p:nvPr>
            <p:custDataLst>
              <p:tags r:id="rId114"/>
            </p:custDataLst>
          </p:nvPr>
        </p:nvCxnSpPr>
        <p:spPr bwMode="auto">
          <a:xfrm>
            <a:off x="2662238" y="48228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F991FC2D-40BA-6399-0E35-848F4737E8EB}"/>
              </a:ext>
            </a:extLst>
          </p:cNvPr>
          <p:cNvCxnSpPr/>
          <p:nvPr>
            <p:custDataLst>
              <p:tags r:id="rId115"/>
            </p:custDataLst>
          </p:nvPr>
        </p:nvCxnSpPr>
        <p:spPr bwMode="auto">
          <a:xfrm>
            <a:off x="2662238" y="4870450"/>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C124B1BA-723A-BDBD-5D74-80E2F1A1AA76}"/>
              </a:ext>
            </a:extLst>
          </p:cNvPr>
          <p:cNvCxnSpPr/>
          <p:nvPr>
            <p:custDataLst>
              <p:tags r:id="rId116"/>
            </p:custDataLst>
          </p:nvPr>
        </p:nvCxnSpPr>
        <p:spPr bwMode="auto">
          <a:xfrm>
            <a:off x="2662238" y="5643563"/>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A645731C-D108-C114-5F06-AA66817D125C}"/>
              </a:ext>
            </a:extLst>
          </p:cNvPr>
          <p:cNvCxnSpPr/>
          <p:nvPr>
            <p:custDataLst>
              <p:tags r:id="rId117"/>
            </p:custDataLst>
          </p:nvPr>
        </p:nvCxnSpPr>
        <p:spPr bwMode="auto">
          <a:xfrm>
            <a:off x="2954338" y="48228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2" name="Straight Connector 161">
            <a:extLst>
              <a:ext uri="{FF2B5EF4-FFF2-40B4-BE49-F238E27FC236}">
                <a16:creationId xmlns:a16="http://schemas.microsoft.com/office/drawing/2014/main" id="{0790F80B-EEC7-3207-C66E-C1F7FEF99404}"/>
              </a:ext>
            </a:extLst>
          </p:cNvPr>
          <p:cNvCxnSpPr/>
          <p:nvPr>
            <p:custDataLst>
              <p:tags r:id="rId118"/>
            </p:custDataLst>
          </p:nvPr>
        </p:nvCxnSpPr>
        <p:spPr bwMode="auto">
          <a:xfrm>
            <a:off x="2954338" y="4872038"/>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3" name="Straight Connector 162">
            <a:extLst>
              <a:ext uri="{FF2B5EF4-FFF2-40B4-BE49-F238E27FC236}">
                <a16:creationId xmlns:a16="http://schemas.microsoft.com/office/drawing/2014/main" id="{A361F2E9-D459-066B-5EEF-D1A21AEFD697}"/>
              </a:ext>
            </a:extLst>
          </p:cNvPr>
          <p:cNvCxnSpPr/>
          <p:nvPr>
            <p:custDataLst>
              <p:tags r:id="rId119"/>
            </p:custDataLst>
          </p:nvPr>
        </p:nvCxnSpPr>
        <p:spPr bwMode="auto">
          <a:xfrm>
            <a:off x="2954338" y="5646738"/>
            <a:ext cx="10953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4" name="Straight Connector 163">
            <a:extLst>
              <a:ext uri="{FF2B5EF4-FFF2-40B4-BE49-F238E27FC236}">
                <a16:creationId xmlns:a16="http://schemas.microsoft.com/office/drawing/2014/main" id="{58706925-844B-BF9C-DF6D-1F4BB839586F}"/>
              </a:ext>
            </a:extLst>
          </p:cNvPr>
          <p:cNvCxnSpPr/>
          <p:nvPr>
            <p:custDataLst>
              <p:tags r:id="rId120"/>
            </p:custDataLst>
          </p:nvPr>
        </p:nvCxnSpPr>
        <p:spPr bwMode="auto">
          <a:xfrm>
            <a:off x="3248025" y="48228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5" name="Straight Connector 164">
            <a:extLst>
              <a:ext uri="{FF2B5EF4-FFF2-40B4-BE49-F238E27FC236}">
                <a16:creationId xmlns:a16="http://schemas.microsoft.com/office/drawing/2014/main" id="{E4C598C6-8E07-45CE-9CAE-75A5FC3F7C9E}"/>
              </a:ext>
            </a:extLst>
          </p:cNvPr>
          <p:cNvCxnSpPr/>
          <p:nvPr>
            <p:custDataLst>
              <p:tags r:id="rId121"/>
            </p:custDataLst>
          </p:nvPr>
        </p:nvCxnSpPr>
        <p:spPr bwMode="auto">
          <a:xfrm>
            <a:off x="3248025" y="4873625"/>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6" name="Straight Connector 165">
            <a:extLst>
              <a:ext uri="{FF2B5EF4-FFF2-40B4-BE49-F238E27FC236}">
                <a16:creationId xmlns:a16="http://schemas.microsoft.com/office/drawing/2014/main" id="{017F98D9-A945-365E-907D-B41064FCD9BF}"/>
              </a:ext>
            </a:extLst>
          </p:cNvPr>
          <p:cNvCxnSpPr/>
          <p:nvPr>
            <p:custDataLst>
              <p:tags r:id="rId122"/>
            </p:custDataLst>
          </p:nvPr>
        </p:nvCxnSpPr>
        <p:spPr bwMode="auto">
          <a:xfrm>
            <a:off x="3248025" y="5651500"/>
            <a:ext cx="10953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7" name="Straight Connector 166">
            <a:extLst>
              <a:ext uri="{FF2B5EF4-FFF2-40B4-BE49-F238E27FC236}">
                <a16:creationId xmlns:a16="http://schemas.microsoft.com/office/drawing/2014/main" id="{A39404DA-1756-8868-6892-E529F575AD06}"/>
              </a:ext>
            </a:extLst>
          </p:cNvPr>
          <p:cNvCxnSpPr/>
          <p:nvPr>
            <p:custDataLst>
              <p:tags r:id="rId123"/>
            </p:custDataLst>
          </p:nvPr>
        </p:nvCxnSpPr>
        <p:spPr bwMode="auto">
          <a:xfrm>
            <a:off x="3541713" y="48228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3" name="Straight Connector 182">
            <a:extLst>
              <a:ext uri="{FF2B5EF4-FFF2-40B4-BE49-F238E27FC236}">
                <a16:creationId xmlns:a16="http://schemas.microsoft.com/office/drawing/2014/main" id="{191C2DD5-FF38-84FD-5C6F-782A0654558F}"/>
              </a:ext>
            </a:extLst>
          </p:cNvPr>
          <p:cNvCxnSpPr/>
          <p:nvPr>
            <p:custDataLst>
              <p:tags r:id="rId124"/>
            </p:custDataLst>
          </p:nvPr>
        </p:nvCxnSpPr>
        <p:spPr bwMode="auto">
          <a:xfrm>
            <a:off x="8528050" y="48228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9" name="Straight Connector 168">
            <a:extLst>
              <a:ext uri="{FF2B5EF4-FFF2-40B4-BE49-F238E27FC236}">
                <a16:creationId xmlns:a16="http://schemas.microsoft.com/office/drawing/2014/main" id="{DDF92A8D-4D66-4A25-EEB7-C6D3573B40CE}"/>
              </a:ext>
            </a:extLst>
          </p:cNvPr>
          <p:cNvCxnSpPr/>
          <p:nvPr>
            <p:custDataLst>
              <p:tags r:id="rId125"/>
            </p:custDataLst>
          </p:nvPr>
        </p:nvCxnSpPr>
        <p:spPr bwMode="auto">
          <a:xfrm>
            <a:off x="3541713" y="5656263"/>
            <a:ext cx="10953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0" name="Straight Connector 169">
            <a:extLst>
              <a:ext uri="{FF2B5EF4-FFF2-40B4-BE49-F238E27FC236}">
                <a16:creationId xmlns:a16="http://schemas.microsoft.com/office/drawing/2014/main" id="{1ADBAFCF-0A76-54D7-B0AD-7D3520F0029A}"/>
              </a:ext>
            </a:extLst>
          </p:cNvPr>
          <p:cNvCxnSpPr/>
          <p:nvPr>
            <p:custDataLst>
              <p:tags r:id="rId126"/>
            </p:custDataLst>
          </p:nvPr>
        </p:nvCxnSpPr>
        <p:spPr bwMode="auto">
          <a:xfrm>
            <a:off x="3835400" y="48228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1" name="Straight Connector 170">
            <a:extLst>
              <a:ext uri="{FF2B5EF4-FFF2-40B4-BE49-F238E27FC236}">
                <a16:creationId xmlns:a16="http://schemas.microsoft.com/office/drawing/2014/main" id="{FED94781-3AB6-B756-DA9D-CC4D6AACC122}"/>
              </a:ext>
            </a:extLst>
          </p:cNvPr>
          <p:cNvCxnSpPr/>
          <p:nvPr>
            <p:custDataLst>
              <p:tags r:id="rId127"/>
            </p:custDataLst>
          </p:nvPr>
        </p:nvCxnSpPr>
        <p:spPr bwMode="auto">
          <a:xfrm>
            <a:off x="3835400" y="4876800"/>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2" name="Straight Connector 171">
            <a:extLst>
              <a:ext uri="{FF2B5EF4-FFF2-40B4-BE49-F238E27FC236}">
                <a16:creationId xmlns:a16="http://schemas.microsoft.com/office/drawing/2014/main" id="{2E4D67C3-C932-4081-E23B-70B9094F1C8F}"/>
              </a:ext>
            </a:extLst>
          </p:cNvPr>
          <p:cNvCxnSpPr/>
          <p:nvPr>
            <p:custDataLst>
              <p:tags r:id="rId128"/>
            </p:custDataLst>
          </p:nvPr>
        </p:nvCxnSpPr>
        <p:spPr bwMode="auto">
          <a:xfrm>
            <a:off x="3835400" y="5661024"/>
            <a:ext cx="10953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3" name="Straight Connector 172">
            <a:extLst>
              <a:ext uri="{FF2B5EF4-FFF2-40B4-BE49-F238E27FC236}">
                <a16:creationId xmlns:a16="http://schemas.microsoft.com/office/drawing/2014/main" id="{0D18CF75-7EC0-C7EA-7E0A-2F2F6BB5A587}"/>
              </a:ext>
            </a:extLst>
          </p:cNvPr>
          <p:cNvCxnSpPr/>
          <p:nvPr>
            <p:custDataLst>
              <p:tags r:id="rId129"/>
            </p:custDataLst>
          </p:nvPr>
        </p:nvCxnSpPr>
        <p:spPr bwMode="auto">
          <a:xfrm>
            <a:off x="4129088" y="48228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4" name="Straight Connector 173">
            <a:extLst>
              <a:ext uri="{FF2B5EF4-FFF2-40B4-BE49-F238E27FC236}">
                <a16:creationId xmlns:a16="http://schemas.microsoft.com/office/drawing/2014/main" id="{366E1830-EE24-F9E8-37C5-D160DDE7ED83}"/>
              </a:ext>
            </a:extLst>
          </p:cNvPr>
          <p:cNvCxnSpPr/>
          <p:nvPr>
            <p:custDataLst>
              <p:tags r:id="rId130"/>
            </p:custDataLst>
          </p:nvPr>
        </p:nvCxnSpPr>
        <p:spPr bwMode="auto">
          <a:xfrm>
            <a:off x="4129088" y="4878388"/>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8473D0DC-01CB-DA0D-8564-93BBA1877571}"/>
              </a:ext>
            </a:extLst>
          </p:cNvPr>
          <p:cNvCxnSpPr/>
          <p:nvPr>
            <p:custDataLst>
              <p:tags r:id="rId131"/>
            </p:custDataLst>
          </p:nvPr>
        </p:nvCxnSpPr>
        <p:spPr bwMode="auto">
          <a:xfrm>
            <a:off x="4129088" y="5667375"/>
            <a:ext cx="10953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D585A105-6DDC-C420-08E6-1F51DE8916A9}"/>
              </a:ext>
            </a:extLst>
          </p:cNvPr>
          <p:cNvCxnSpPr/>
          <p:nvPr>
            <p:custDataLst>
              <p:tags r:id="rId132"/>
            </p:custDataLst>
          </p:nvPr>
        </p:nvCxnSpPr>
        <p:spPr bwMode="auto">
          <a:xfrm>
            <a:off x="4421188" y="48228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557663B3-0834-611D-C9CC-6F9E9F263A0D}"/>
              </a:ext>
            </a:extLst>
          </p:cNvPr>
          <p:cNvCxnSpPr/>
          <p:nvPr>
            <p:custDataLst>
              <p:tags r:id="rId133"/>
            </p:custDataLst>
          </p:nvPr>
        </p:nvCxnSpPr>
        <p:spPr bwMode="auto">
          <a:xfrm>
            <a:off x="4421188" y="4879975"/>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52D87736-6C72-2B9B-FDE2-9B1898B22312}"/>
              </a:ext>
            </a:extLst>
          </p:cNvPr>
          <p:cNvCxnSpPr>
            <a:cxnSpLocks/>
          </p:cNvCxnSpPr>
          <p:nvPr>
            <p:custDataLst>
              <p:tags r:id="rId134"/>
            </p:custDataLst>
          </p:nvPr>
        </p:nvCxnSpPr>
        <p:spPr bwMode="auto">
          <a:xfrm>
            <a:off x="4421188" y="5673725"/>
            <a:ext cx="10953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E0F1B43A-41D1-7F83-1E29-7BC6A80F30E2}"/>
              </a:ext>
            </a:extLst>
          </p:cNvPr>
          <p:cNvCxnSpPr/>
          <p:nvPr>
            <p:custDataLst>
              <p:tags r:id="rId135"/>
            </p:custDataLst>
          </p:nvPr>
        </p:nvCxnSpPr>
        <p:spPr bwMode="auto">
          <a:xfrm>
            <a:off x="4714875" y="48228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CA5CDB55-D860-AB2A-C620-C03937E8523D}"/>
              </a:ext>
            </a:extLst>
          </p:cNvPr>
          <p:cNvCxnSpPr/>
          <p:nvPr>
            <p:custDataLst>
              <p:tags r:id="rId136"/>
            </p:custDataLst>
          </p:nvPr>
        </p:nvCxnSpPr>
        <p:spPr bwMode="auto">
          <a:xfrm>
            <a:off x="4714875" y="4881563"/>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431EBA14-5017-C54A-0792-F09879024436}"/>
              </a:ext>
            </a:extLst>
          </p:cNvPr>
          <p:cNvCxnSpPr/>
          <p:nvPr>
            <p:custDataLst>
              <p:tags r:id="rId137"/>
            </p:custDataLst>
          </p:nvPr>
        </p:nvCxnSpPr>
        <p:spPr bwMode="auto">
          <a:xfrm>
            <a:off x="4714875" y="5681663"/>
            <a:ext cx="10953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3BD2D0D8-5445-A867-031F-96C2C4EF0CF3}"/>
              </a:ext>
            </a:extLst>
          </p:cNvPr>
          <p:cNvCxnSpPr/>
          <p:nvPr>
            <p:custDataLst>
              <p:tags r:id="rId138"/>
            </p:custDataLst>
          </p:nvPr>
        </p:nvCxnSpPr>
        <p:spPr bwMode="auto">
          <a:xfrm>
            <a:off x="5008563" y="48228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CE561FA4-D27E-0531-7B7A-784CD7F34016}"/>
              </a:ext>
            </a:extLst>
          </p:cNvPr>
          <p:cNvCxnSpPr/>
          <p:nvPr>
            <p:custDataLst>
              <p:tags r:id="rId139"/>
            </p:custDataLst>
          </p:nvPr>
        </p:nvCxnSpPr>
        <p:spPr bwMode="auto">
          <a:xfrm>
            <a:off x="5008563" y="4883150"/>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BB1FC561-2BAA-0259-6AB9-A729BB6DAE38}"/>
              </a:ext>
            </a:extLst>
          </p:cNvPr>
          <p:cNvCxnSpPr/>
          <p:nvPr>
            <p:custDataLst>
              <p:tags r:id="rId140"/>
            </p:custDataLst>
          </p:nvPr>
        </p:nvCxnSpPr>
        <p:spPr bwMode="auto">
          <a:xfrm>
            <a:off x="5008563" y="5689600"/>
            <a:ext cx="10953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F8E66AD1-AA6A-1072-8F3E-9544B2113A89}"/>
              </a:ext>
            </a:extLst>
          </p:cNvPr>
          <p:cNvCxnSpPr/>
          <p:nvPr>
            <p:custDataLst>
              <p:tags r:id="rId141"/>
            </p:custDataLst>
          </p:nvPr>
        </p:nvCxnSpPr>
        <p:spPr bwMode="auto">
          <a:xfrm>
            <a:off x="5302250" y="48228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1D39536E-8F5A-4E70-31FF-FC7EFE3455A1}"/>
              </a:ext>
            </a:extLst>
          </p:cNvPr>
          <p:cNvCxnSpPr/>
          <p:nvPr>
            <p:custDataLst>
              <p:tags r:id="rId142"/>
            </p:custDataLst>
          </p:nvPr>
        </p:nvCxnSpPr>
        <p:spPr bwMode="auto">
          <a:xfrm>
            <a:off x="5302250" y="4884739"/>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F042AD66-6492-7058-A316-6165386F67D9}"/>
              </a:ext>
            </a:extLst>
          </p:cNvPr>
          <p:cNvCxnSpPr/>
          <p:nvPr>
            <p:custDataLst>
              <p:tags r:id="rId143"/>
            </p:custDataLst>
          </p:nvPr>
        </p:nvCxnSpPr>
        <p:spPr bwMode="auto">
          <a:xfrm>
            <a:off x="5302250" y="5697538"/>
            <a:ext cx="10953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id="{DEE9AFAB-BCE3-F0C8-C2EB-E8CC48EC0070}"/>
              </a:ext>
            </a:extLst>
          </p:cNvPr>
          <p:cNvCxnSpPr/>
          <p:nvPr>
            <p:custDataLst>
              <p:tags r:id="rId144"/>
            </p:custDataLst>
          </p:nvPr>
        </p:nvCxnSpPr>
        <p:spPr bwMode="auto">
          <a:xfrm>
            <a:off x="5594350" y="48228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C060AE7F-60DB-FB83-5F02-5C7F73F865DA}"/>
              </a:ext>
            </a:extLst>
          </p:cNvPr>
          <p:cNvCxnSpPr/>
          <p:nvPr>
            <p:custDataLst>
              <p:tags r:id="rId145"/>
            </p:custDataLst>
          </p:nvPr>
        </p:nvCxnSpPr>
        <p:spPr bwMode="auto">
          <a:xfrm>
            <a:off x="5594350" y="4887913"/>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07C00319-044D-DD65-C0DC-41D34EF187B3}"/>
              </a:ext>
            </a:extLst>
          </p:cNvPr>
          <p:cNvCxnSpPr>
            <a:cxnSpLocks/>
          </p:cNvCxnSpPr>
          <p:nvPr>
            <p:custDataLst>
              <p:tags r:id="rId146"/>
            </p:custDataLst>
          </p:nvPr>
        </p:nvCxnSpPr>
        <p:spPr bwMode="auto">
          <a:xfrm>
            <a:off x="5594350" y="5705475"/>
            <a:ext cx="10953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73ACF53E-FA71-FD4D-D8B3-2AEEE517C6CC}"/>
              </a:ext>
            </a:extLst>
          </p:cNvPr>
          <p:cNvCxnSpPr/>
          <p:nvPr>
            <p:custDataLst>
              <p:tags r:id="rId147"/>
            </p:custDataLst>
          </p:nvPr>
        </p:nvCxnSpPr>
        <p:spPr bwMode="auto">
          <a:xfrm>
            <a:off x="5888038" y="48228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41118F83-B550-206E-77B3-382B3138B413}"/>
              </a:ext>
            </a:extLst>
          </p:cNvPr>
          <p:cNvCxnSpPr/>
          <p:nvPr>
            <p:custDataLst>
              <p:tags r:id="rId148"/>
            </p:custDataLst>
          </p:nvPr>
        </p:nvCxnSpPr>
        <p:spPr bwMode="auto">
          <a:xfrm>
            <a:off x="5888038" y="4889501"/>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96BB99FC-0A89-88A1-9D45-CD3D27FBFB98}"/>
              </a:ext>
            </a:extLst>
          </p:cNvPr>
          <p:cNvCxnSpPr/>
          <p:nvPr>
            <p:custDataLst>
              <p:tags r:id="rId149"/>
            </p:custDataLst>
          </p:nvPr>
        </p:nvCxnSpPr>
        <p:spPr bwMode="auto">
          <a:xfrm>
            <a:off x="5888038" y="5711825"/>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9BCF40A3-B412-ADBB-94EB-F0012B929EA3}"/>
              </a:ext>
            </a:extLst>
          </p:cNvPr>
          <p:cNvCxnSpPr/>
          <p:nvPr>
            <p:custDataLst>
              <p:tags r:id="rId150"/>
            </p:custDataLst>
          </p:nvPr>
        </p:nvCxnSpPr>
        <p:spPr bwMode="auto">
          <a:xfrm>
            <a:off x="6181725" y="48228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492" name="Chart 491">
            <a:extLst>
              <a:ext uri="{FF2B5EF4-FFF2-40B4-BE49-F238E27FC236}">
                <a16:creationId xmlns:a16="http://schemas.microsoft.com/office/drawing/2014/main" id="{1D392FEE-5536-4164-F6E3-3CB504160848}"/>
              </a:ext>
            </a:extLst>
          </p:cNvPr>
          <p:cNvGraphicFramePr/>
          <p:nvPr>
            <p:custDataLst>
              <p:tags r:id="rId151"/>
            </p:custDataLst>
            <p:extLst>
              <p:ext uri="{D42A27DB-BD31-4B8C-83A1-F6EECF244321}">
                <p14:modId xmlns:p14="http://schemas.microsoft.com/office/powerpoint/2010/main" val="3845230697"/>
              </p:ext>
            </p:extLst>
          </p:nvPr>
        </p:nvGraphicFramePr>
        <p:xfrm>
          <a:off x="117475" y="4495800"/>
          <a:ext cx="9136063" cy="1822450"/>
        </p:xfrm>
        <a:graphic>
          <a:graphicData uri="http://schemas.openxmlformats.org/drawingml/2006/chart">
            <c:chart xmlns:c="http://schemas.openxmlformats.org/drawingml/2006/chart" xmlns:r="http://schemas.openxmlformats.org/officeDocument/2006/relationships" r:id="rId275"/>
          </a:graphicData>
        </a:graphic>
      </p:graphicFrame>
      <p:cxnSp>
        <p:nvCxnSpPr>
          <p:cNvPr id="537" name="Straight Connector 536">
            <a:extLst>
              <a:ext uri="{FF2B5EF4-FFF2-40B4-BE49-F238E27FC236}">
                <a16:creationId xmlns:a16="http://schemas.microsoft.com/office/drawing/2014/main" id="{E5E3323B-B216-AFA1-C29B-93D526F0C724}"/>
              </a:ext>
            </a:extLst>
          </p:cNvPr>
          <p:cNvCxnSpPr/>
          <p:nvPr>
            <p:custDataLst>
              <p:tags r:id="rId152"/>
            </p:custDataLst>
          </p:nvPr>
        </p:nvCxnSpPr>
        <p:spPr bwMode="auto">
          <a:xfrm>
            <a:off x="2570163" y="4797426"/>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1" name="Straight Connector 530">
            <a:extLst>
              <a:ext uri="{FF2B5EF4-FFF2-40B4-BE49-F238E27FC236}">
                <a16:creationId xmlns:a16="http://schemas.microsoft.com/office/drawing/2014/main" id="{AC2F7401-A81C-D3A1-6BA2-6854FAE45C76}"/>
              </a:ext>
            </a:extLst>
          </p:cNvPr>
          <p:cNvCxnSpPr/>
          <p:nvPr>
            <p:custDataLst>
              <p:tags r:id="rId153"/>
            </p:custDataLst>
          </p:nvPr>
        </p:nvCxnSpPr>
        <p:spPr bwMode="auto">
          <a:xfrm>
            <a:off x="809625" y="4797426"/>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6" name="Straight Connector 555">
            <a:extLst>
              <a:ext uri="{FF2B5EF4-FFF2-40B4-BE49-F238E27FC236}">
                <a16:creationId xmlns:a16="http://schemas.microsoft.com/office/drawing/2014/main" id="{0F7925FB-E9DC-CA07-55A1-B9B780BC93A0}"/>
              </a:ext>
            </a:extLst>
          </p:cNvPr>
          <p:cNvCxnSpPr/>
          <p:nvPr>
            <p:custDataLst>
              <p:tags r:id="rId154"/>
            </p:custDataLst>
          </p:nvPr>
        </p:nvCxnSpPr>
        <p:spPr bwMode="auto">
          <a:xfrm>
            <a:off x="8729663" y="4797426"/>
            <a:ext cx="0" cy="873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8" name="Straight Connector 537">
            <a:extLst>
              <a:ext uri="{FF2B5EF4-FFF2-40B4-BE49-F238E27FC236}">
                <a16:creationId xmlns:a16="http://schemas.microsoft.com/office/drawing/2014/main" id="{487F30A1-5A09-D060-7BCA-370086804549}"/>
              </a:ext>
            </a:extLst>
          </p:cNvPr>
          <p:cNvCxnSpPr/>
          <p:nvPr>
            <p:custDataLst>
              <p:tags r:id="rId155"/>
            </p:custDataLst>
          </p:nvPr>
        </p:nvCxnSpPr>
        <p:spPr bwMode="auto">
          <a:xfrm>
            <a:off x="2862263" y="4797426"/>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3" name="Straight Connector 542">
            <a:extLst>
              <a:ext uri="{FF2B5EF4-FFF2-40B4-BE49-F238E27FC236}">
                <a16:creationId xmlns:a16="http://schemas.microsoft.com/office/drawing/2014/main" id="{8D410085-339B-D41D-483C-B5F051013CB0}"/>
              </a:ext>
            </a:extLst>
          </p:cNvPr>
          <p:cNvCxnSpPr/>
          <p:nvPr>
            <p:custDataLst>
              <p:tags r:id="rId156"/>
            </p:custDataLst>
          </p:nvPr>
        </p:nvCxnSpPr>
        <p:spPr bwMode="auto">
          <a:xfrm>
            <a:off x="4329113" y="4797426"/>
            <a:ext cx="0" cy="539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2" name="Straight Connector 531">
            <a:extLst>
              <a:ext uri="{FF2B5EF4-FFF2-40B4-BE49-F238E27FC236}">
                <a16:creationId xmlns:a16="http://schemas.microsoft.com/office/drawing/2014/main" id="{F94F1839-A521-7848-895B-8420B90DBB15}"/>
              </a:ext>
            </a:extLst>
          </p:cNvPr>
          <p:cNvCxnSpPr/>
          <p:nvPr>
            <p:custDataLst>
              <p:tags r:id="rId157"/>
            </p:custDataLst>
          </p:nvPr>
        </p:nvCxnSpPr>
        <p:spPr bwMode="auto">
          <a:xfrm>
            <a:off x="1103313" y="4797426"/>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5" name="Straight Connector 554">
            <a:extLst>
              <a:ext uri="{FF2B5EF4-FFF2-40B4-BE49-F238E27FC236}">
                <a16:creationId xmlns:a16="http://schemas.microsoft.com/office/drawing/2014/main" id="{10C5C4D1-DFEF-41A0-C960-E3C59C436A59}"/>
              </a:ext>
            </a:extLst>
          </p:cNvPr>
          <p:cNvCxnSpPr/>
          <p:nvPr>
            <p:custDataLst>
              <p:tags r:id="rId158"/>
            </p:custDataLst>
          </p:nvPr>
        </p:nvCxnSpPr>
        <p:spPr bwMode="auto">
          <a:xfrm>
            <a:off x="8435975" y="4797426"/>
            <a:ext cx="0" cy="730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7" name="Straight Connector 546">
            <a:extLst>
              <a:ext uri="{FF2B5EF4-FFF2-40B4-BE49-F238E27FC236}">
                <a16:creationId xmlns:a16="http://schemas.microsoft.com/office/drawing/2014/main" id="{3C742329-474B-A804-C1BA-D78550EB982E}"/>
              </a:ext>
            </a:extLst>
          </p:cNvPr>
          <p:cNvCxnSpPr/>
          <p:nvPr>
            <p:custDataLst>
              <p:tags r:id="rId159"/>
            </p:custDataLst>
          </p:nvPr>
        </p:nvCxnSpPr>
        <p:spPr bwMode="auto">
          <a:xfrm>
            <a:off x="5502275" y="4797425"/>
            <a:ext cx="0" cy="571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9" name="Straight Connector 538">
            <a:extLst>
              <a:ext uri="{FF2B5EF4-FFF2-40B4-BE49-F238E27FC236}">
                <a16:creationId xmlns:a16="http://schemas.microsoft.com/office/drawing/2014/main" id="{89FB01CD-747F-027E-B0E9-B6DF8CF3D764}"/>
              </a:ext>
            </a:extLst>
          </p:cNvPr>
          <p:cNvCxnSpPr/>
          <p:nvPr>
            <p:custDataLst>
              <p:tags r:id="rId160"/>
            </p:custDataLst>
          </p:nvPr>
        </p:nvCxnSpPr>
        <p:spPr bwMode="auto">
          <a:xfrm>
            <a:off x="3155950" y="4797425"/>
            <a:ext cx="0" cy="508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3" name="Straight Connector 532">
            <a:extLst>
              <a:ext uri="{FF2B5EF4-FFF2-40B4-BE49-F238E27FC236}">
                <a16:creationId xmlns:a16="http://schemas.microsoft.com/office/drawing/2014/main" id="{DE6A1442-F68D-E1DF-A1EB-608D94C9E902}"/>
              </a:ext>
            </a:extLst>
          </p:cNvPr>
          <p:cNvCxnSpPr/>
          <p:nvPr>
            <p:custDataLst>
              <p:tags r:id="rId161"/>
            </p:custDataLst>
          </p:nvPr>
        </p:nvCxnSpPr>
        <p:spPr bwMode="auto">
          <a:xfrm>
            <a:off x="1395413" y="4797426"/>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3" name="Straight Connector 552">
            <a:extLst>
              <a:ext uri="{FF2B5EF4-FFF2-40B4-BE49-F238E27FC236}">
                <a16:creationId xmlns:a16="http://schemas.microsoft.com/office/drawing/2014/main" id="{50E298FE-E545-0517-44B4-71DA7D6F3D96}"/>
              </a:ext>
            </a:extLst>
          </p:cNvPr>
          <p:cNvCxnSpPr/>
          <p:nvPr>
            <p:custDataLst>
              <p:tags r:id="rId162"/>
            </p:custDataLst>
          </p:nvPr>
        </p:nvCxnSpPr>
        <p:spPr bwMode="auto">
          <a:xfrm>
            <a:off x="7262813" y="4797425"/>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4" name="Straight Connector 543">
            <a:extLst>
              <a:ext uri="{FF2B5EF4-FFF2-40B4-BE49-F238E27FC236}">
                <a16:creationId xmlns:a16="http://schemas.microsoft.com/office/drawing/2014/main" id="{B7B0F3FF-2955-A5B2-8AD5-08D0C6C5DDEF}"/>
              </a:ext>
            </a:extLst>
          </p:cNvPr>
          <p:cNvCxnSpPr/>
          <p:nvPr>
            <p:custDataLst>
              <p:tags r:id="rId163"/>
            </p:custDataLst>
          </p:nvPr>
        </p:nvCxnSpPr>
        <p:spPr bwMode="auto">
          <a:xfrm>
            <a:off x="4622800" y="4797426"/>
            <a:ext cx="0" cy="539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0" name="Straight Connector 549">
            <a:extLst>
              <a:ext uri="{FF2B5EF4-FFF2-40B4-BE49-F238E27FC236}">
                <a16:creationId xmlns:a16="http://schemas.microsoft.com/office/drawing/2014/main" id="{3F7B9B2F-A390-27FE-6822-148E00FADB44}"/>
              </a:ext>
            </a:extLst>
          </p:cNvPr>
          <p:cNvCxnSpPr/>
          <p:nvPr>
            <p:custDataLst>
              <p:tags r:id="rId164"/>
            </p:custDataLst>
          </p:nvPr>
        </p:nvCxnSpPr>
        <p:spPr bwMode="auto">
          <a:xfrm>
            <a:off x="6383338" y="4797426"/>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4" name="Straight Connector 533">
            <a:extLst>
              <a:ext uri="{FF2B5EF4-FFF2-40B4-BE49-F238E27FC236}">
                <a16:creationId xmlns:a16="http://schemas.microsoft.com/office/drawing/2014/main" id="{B1ED8565-B1CF-98B0-DDE5-A5A4209F153C}"/>
              </a:ext>
            </a:extLst>
          </p:cNvPr>
          <p:cNvCxnSpPr/>
          <p:nvPr>
            <p:custDataLst>
              <p:tags r:id="rId165"/>
            </p:custDataLst>
          </p:nvPr>
        </p:nvCxnSpPr>
        <p:spPr bwMode="auto">
          <a:xfrm>
            <a:off x="1689100" y="4797425"/>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8" name="Straight Connector 547">
            <a:extLst>
              <a:ext uri="{FF2B5EF4-FFF2-40B4-BE49-F238E27FC236}">
                <a16:creationId xmlns:a16="http://schemas.microsoft.com/office/drawing/2014/main" id="{E74E8D25-BACE-05D0-2A6C-A22A37E1296E}"/>
              </a:ext>
            </a:extLst>
          </p:cNvPr>
          <p:cNvCxnSpPr/>
          <p:nvPr>
            <p:custDataLst>
              <p:tags r:id="rId166"/>
            </p:custDataLst>
          </p:nvPr>
        </p:nvCxnSpPr>
        <p:spPr bwMode="auto">
          <a:xfrm>
            <a:off x="5795963" y="4797425"/>
            <a:ext cx="0" cy="587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5" name="Straight Connector 534">
            <a:extLst>
              <a:ext uri="{FF2B5EF4-FFF2-40B4-BE49-F238E27FC236}">
                <a16:creationId xmlns:a16="http://schemas.microsoft.com/office/drawing/2014/main" id="{3FA9A1F1-FF2F-10BE-D814-6AF33B61556C}"/>
              </a:ext>
            </a:extLst>
          </p:cNvPr>
          <p:cNvCxnSpPr/>
          <p:nvPr>
            <p:custDataLst>
              <p:tags r:id="rId167"/>
            </p:custDataLst>
          </p:nvPr>
        </p:nvCxnSpPr>
        <p:spPr bwMode="auto">
          <a:xfrm>
            <a:off x="1982788" y="4797425"/>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5" name="Straight Connector 544">
            <a:extLst>
              <a:ext uri="{FF2B5EF4-FFF2-40B4-BE49-F238E27FC236}">
                <a16:creationId xmlns:a16="http://schemas.microsoft.com/office/drawing/2014/main" id="{F56425C5-94D8-E991-19FD-6C5342C81A3A}"/>
              </a:ext>
            </a:extLst>
          </p:cNvPr>
          <p:cNvCxnSpPr/>
          <p:nvPr>
            <p:custDataLst>
              <p:tags r:id="rId168"/>
            </p:custDataLst>
          </p:nvPr>
        </p:nvCxnSpPr>
        <p:spPr bwMode="auto">
          <a:xfrm>
            <a:off x="4916488" y="4797425"/>
            <a:ext cx="0" cy="555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1" name="Straight Connector 540">
            <a:extLst>
              <a:ext uri="{FF2B5EF4-FFF2-40B4-BE49-F238E27FC236}">
                <a16:creationId xmlns:a16="http://schemas.microsoft.com/office/drawing/2014/main" id="{775E63E0-FD73-9DDA-6A98-5DEEBB0ABFE5}"/>
              </a:ext>
            </a:extLst>
          </p:cNvPr>
          <p:cNvCxnSpPr/>
          <p:nvPr>
            <p:custDataLst>
              <p:tags r:id="rId169"/>
            </p:custDataLst>
          </p:nvPr>
        </p:nvCxnSpPr>
        <p:spPr bwMode="auto">
          <a:xfrm>
            <a:off x="3743325" y="4797425"/>
            <a:ext cx="0"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2" name="Straight Connector 551">
            <a:extLst>
              <a:ext uri="{FF2B5EF4-FFF2-40B4-BE49-F238E27FC236}">
                <a16:creationId xmlns:a16="http://schemas.microsoft.com/office/drawing/2014/main" id="{BEC2C2F1-4136-C973-918D-AABE2A8581A6}"/>
              </a:ext>
            </a:extLst>
          </p:cNvPr>
          <p:cNvCxnSpPr/>
          <p:nvPr>
            <p:custDataLst>
              <p:tags r:id="rId170"/>
            </p:custDataLst>
          </p:nvPr>
        </p:nvCxnSpPr>
        <p:spPr bwMode="auto">
          <a:xfrm>
            <a:off x="6969125" y="4797425"/>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6" name="Straight Connector 535">
            <a:extLst>
              <a:ext uri="{FF2B5EF4-FFF2-40B4-BE49-F238E27FC236}">
                <a16:creationId xmlns:a16="http://schemas.microsoft.com/office/drawing/2014/main" id="{1808C60B-53A7-7EEF-FDCD-CD30AF77CBB8}"/>
              </a:ext>
            </a:extLst>
          </p:cNvPr>
          <p:cNvCxnSpPr/>
          <p:nvPr>
            <p:custDataLst>
              <p:tags r:id="rId171"/>
            </p:custDataLst>
          </p:nvPr>
        </p:nvCxnSpPr>
        <p:spPr bwMode="auto">
          <a:xfrm>
            <a:off x="2276475" y="4797425"/>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4" name="Straight Connector 553">
            <a:extLst>
              <a:ext uri="{FF2B5EF4-FFF2-40B4-BE49-F238E27FC236}">
                <a16:creationId xmlns:a16="http://schemas.microsoft.com/office/drawing/2014/main" id="{552A7C39-B0D4-61F8-463F-5F986EA640CF}"/>
              </a:ext>
            </a:extLst>
          </p:cNvPr>
          <p:cNvCxnSpPr/>
          <p:nvPr>
            <p:custDataLst>
              <p:tags r:id="rId172"/>
            </p:custDataLst>
          </p:nvPr>
        </p:nvCxnSpPr>
        <p:spPr bwMode="auto">
          <a:xfrm>
            <a:off x="7556500" y="4797425"/>
            <a:ext cx="0" cy="65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1" name="Straight Connector 550">
            <a:extLst>
              <a:ext uri="{FF2B5EF4-FFF2-40B4-BE49-F238E27FC236}">
                <a16:creationId xmlns:a16="http://schemas.microsoft.com/office/drawing/2014/main" id="{9B82B22F-8930-CD1C-03C3-A7AF0DD7E29C}"/>
              </a:ext>
            </a:extLst>
          </p:cNvPr>
          <p:cNvCxnSpPr/>
          <p:nvPr>
            <p:custDataLst>
              <p:tags r:id="rId173"/>
            </p:custDataLst>
          </p:nvPr>
        </p:nvCxnSpPr>
        <p:spPr bwMode="auto">
          <a:xfrm>
            <a:off x="6677025" y="4797426"/>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2" name="Straight Connector 541">
            <a:extLst>
              <a:ext uri="{FF2B5EF4-FFF2-40B4-BE49-F238E27FC236}">
                <a16:creationId xmlns:a16="http://schemas.microsoft.com/office/drawing/2014/main" id="{881E7E03-AEE4-03AC-2B91-88ED90D006C4}"/>
              </a:ext>
            </a:extLst>
          </p:cNvPr>
          <p:cNvCxnSpPr/>
          <p:nvPr>
            <p:custDataLst>
              <p:tags r:id="rId174"/>
            </p:custDataLst>
          </p:nvPr>
        </p:nvCxnSpPr>
        <p:spPr bwMode="auto">
          <a:xfrm>
            <a:off x="4037013" y="4797425"/>
            <a:ext cx="0"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6" name="Straight Connector 545">
            <a:extLst>
              <a:ext uri="{FF2B5EF4-FFF2-40B4-BE49-F238E27FC236}">
                <a16:creationId xmlns:a16="http://schemas.microsoft.com/office/drawing/2014/main" id="{13940E17-1FF6-8DF3-11B1-8CD2B884BAED}"/>
              </a:ext>
            </a:extLst>
          </p:cNvPr>
          <p:cNvCxnSpPr/>
          <p:nvPr>
            <p:custDataLst>
              <p:tags r:id="rId175"/>
            </p:custDataLst>
          </p:nvPr>
        </p:nvCxnSpPr>
        <p:spPr bwMode="auto">
          <a:xfrm>
            <a:off x="5210175" y="4797426"/>
            <a:ext cx="0" cy="555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9" name="Straight Connector 548">
            <a:extLst>
              <a:ext uri="{FF2B5EF4-FFF2-40B4-BE49-F238E27FC236}">
                <a16:creationId xmlns:a16="http://schemas.microsoft.com/office/drawing/2014/main" id="{343D249B-E3FB-77EC-CDA2-4214F8F420B7}"/>
              </a:ext>
            </a:extLst>
          </p:cNvPr>
          <p:cNvCxnSpPr/>
          <p:nvPr>
            <p:custDataLst>
              <p:tags r:id="rId176"/>
            </p:custDataLst>
          </p:nvPr>
        </p:nvCxnSpPr>
        <p:spPr bwMode="auto">
          <a:xfrm>
            <a:off x="6089650" y="4797425"/>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5" name="Straight Connector 474">
            <a:extLst>
              <a:ext uri="{FF2B5EF4-FFF2-40B4-BE49-F238E27FC236}">
                <a16:creationId xmlns:a16="http://schemas.microsoft.com/office/drawing/2014/main" id="{CFE668C3-8D6F-8C2B-15E0-3241601D435D}"/>
              </a:ext>
            </a:extLst>
          </p:cNvPr>
          <p:cNvCxnSpPr>
            <a:cxnSpLocks/>
          </p:cNvCxnSpPr>
          <p:nvPr>
            <p:custDataLst>
              <p:tags r:id="rId177"/>
            </p:custDataLst>
          </p:nvPr>
        </p:nvCxnSpPr>
        <p:spPr bwMode="auto">
          <a:xfrm flipH="1">
            <a:off x="8797925" y="5948363"/>
            <a:ext cx="39688"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7" name="Straight Connector 556">
            <a:extLst>
              <a:ext uri="{FF2B5EF4-FFF2-40B4-BE49-F238E27FC236}">
                <a16:creationId xmlns:a16="http://schemas.microsoft.com/office/drawing/2014/main" id="{A1D43DB2-837D-F416-FCE8-18F03208B241}"/>
              </a:ext>
            </a:extLst>
          </p:cNvPr>
          <p:cNvCxnSpPr/>
          <p:nvPr>
            <p:custDataLst>
              <p:tags r:id="rId178"/>
            </p:custDataLst>
          </p:nvPr>
        </p:nvCxnSpPr>
        <p:spPr bwMode="auto">
          <a:xfrm>
            <a:off x="9023350" y="47974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0" name="Straight Connector 539">
            <a:extLst>
              <a:ext uri="{FF2B5EF4-FFF2-40B4-BE49-F238E27FC236}">
                <a16:creationId xmlns:a16="http://schemas.microsoft.com/office/drawing/2014/main" id="{EBAE6549-1776-FD1A-49F7-D0E6CD10ECA6}"/>
              </a:ext>
            </a:extLst>
          </p:cNvPr>
          <p:cNvCxnSpPr/>
          <p:nvPr>
            <p:custDataLst>
              <p:tags r:id="rId179"/>
            </p:custDataLst>
          </p:nvPr>
        </p:nvCxnSpPr>
        <p:spPr bwMode="auto">
          <a:xfrm>
            <a:off x="3449638" y="4797425"/>
            <a:ext cx="0" cy="508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3" name="Straight Connector 482">
            <a:extLst>
              <a:ext uri="{FF2B5EF4-FFF2-40B4-BE49-F238E27FC236}">
                <a16:creationId xmlns:a16="http://schemas.microsoft.com/office/drawing/2014/main" id="{F2A3178E-BC92-519D-EA0B-B65E1E7A613B}"/>
              </a:ext>
            </a:extLst>
          </p:cNvPr>
          <p:cNvCxnSpPr/>
          <p:nvPr>
            <p:custDataLst>
              <p:tags r:id="rId180"/>
            </p:custDataLst>
          </p:nvPr>
        </p:nvCxnSpPr>
        <p:spPr bwMode="auto">
          <a:xfrm>
            <a:off x="7850188" y="4797425"/>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4" name="Straight Connector 483">
            <a:extLst>
              <a:ext uri="{FF2B5EF4-FFF2-40B4-BE49-F238E27FC236}">
                <a16:creationId xmlns:a16="http://schemas.microsoft.com/office/drawing/2014/main" id="{E0048DA7-11D2-1F7C-48B1-58B274EA47E5}"/>
              </a:ext>
            </a:extLst>
          </p:cNvPr>
          <p:cNvCxnSpPr/>
          <p:nvPr>
            <p:custDataLst>
              <p:tags r:id="rId181"/>
            </p:custDataLst>
          </p:nvPr>
        </p:nvCxnSpPr>
        <p:spPr bwMode="auto">
          <a:xfrm>
            <a:off x="8143875" y="4797425"/>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87" name="テキスト プレースホルダ 9">
            <a:extLst>
              <a:ext uri="{FF2B5EF4-FFF2-40B4-BE49-F238E27FC236}">
                <a16:creationId xmlns:a16="http://schemas.microsoft.com/office/drawing/2014/main" id="{4B1BF44F-D2C0-07D6-D735-557E19C26A26}"/>
              </a:ext>
            </a:extLst>
          </p:cNvPr>
          <p:cNvSpPr>
            <a:spLocks/>
          </p:cNvSpPr>
          <p:nvPr>
            <p:custDataLst>
              <p:tags r:id="rId182"/>
            </p:custDataLst>
          </p:nvPr>
        </p:nvSpPr>
        <p:spPr bwMode="gray">
          <a:xfrm>
            <a:off x="963613" y="57816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0FF23E-0A18-4E93-AC60-4B10DB5D34F8}" type="datetime'''''''''''''''3''''''''6''''''''''.''''''''''''''''''9'''''''">
              <a:rPr lang="en-US" altLang="en-US" sz="1000" smtClean="0">
                <a:solidFill>
                  <a:schemeClr val="bg1"/>
                </a:solidFill>
                <a:effectLst/>
              </a:rPr>
              <a:pPr/>
              <a:t>36.9</a:t>
            </a:fld>
            <a:endParaRPr kumimoji="1" lang="ja-JP" altLang="en-US" sz="1000" dirty="0">
              <a:solidFill>
                <a:schemeClr val="bg1"/>
              </a:solidFill>
              <a:sym typeface="+mn-lt"/>
            </a:endParaRPr>
          </a:p>
        </p:txBody>
      </p:sp>
      <p:sp>
        <p:nvSpPr>
          <p:cNvPr id="459" name="Text Placeholder 12">
            <a:extLst>
              <a:ext uri="{FF2B5EF4-FFF2-40B4-BE49-F238E27FC236}">
                <a16:creationId xmlns:a16="http://schemas.microsoft.com/office/drawing/2014/main" id="{80C5804F-7EF5-9519-90F5-6FF72FCAFFD1}"/>
              </a:ext>
            </a:extLst>
          </p:cNvPr>
          <p:cNvSpPr>
            <a:spLocks/>
          </p:cNvSpPr>
          <p:nvPr>
            <p:custDataLst>
              <p:tags r:id="rId183"/>
            </p:custDataLst>
          </p:nvPr>
        </p:nvSpPr>
        <p:spPr bwMode="auto">
          <a:xfrm>
            <a:off x="102711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65B57DC6-F119-479A-A191-412D1BE9414C}" type="datetime'''''''''''''''''''''''''0''''''''''''''''''1'''''''">
              <a:rPr lang="en-US" altLang="en-US" sz="1000" b="0" smtClean="0"/>
              <a:pPr/>
              <a:t>01</a:t>
            </a:fld>
            <a:endParaRPr kumimoji="0" lang="ja-JP" altLang="en-US" sz="1000" b="0">
              <a:sym typeface="+mn-lt"/>
            </a:endParaRPr>
          </a:p>
        </p:txBody>
      </p:sp>
      <p:sp>
        <p:nvSpPr>
          <p:cNvPr id="288" name="テキスト プレースホルダ 9">
            <a:extLst>
              <a:ext uri="{FF2B5EF4-FFF2-40B4-BE49-F238E27FC236}">
                <a16:creationId xmlns:a16="http://schemas.microsoft.com/office/drawing/2014/main" id="{3AA6C319-B737-154F-8680-E0BFF1F469F6}"/>
              </a:ext>
            </a:extLst>
          </p:cNvPr>
          <p:cNvSpPr>
            <a:spLocks/>
          </p:cNvSpPr>
          <p:nvPr>
            <p:custDataLst>
              <p:tags r:id="rId184"/>
            </p:custDataLst>
          </p:nvPr>
        </p:nvSpPr>
        <p:spPr bwMode="gray">
          <a:xfrm>
            <a:off x="1255713" y="51704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34898E-8EE5-46DE-820A-1AF404D521FB}" type="datetime'''''''''''''''''''59''''''''''''''''''''.''''8'">
              <a:rPr lang="en-US" altLang="en-US" sz="1000" smtClean="0">
                <a:effectLst/>
              </a:rPr>
              <a:pPr/>
              <a:t>59.8</a:t>
            </a:fld>
            <a:endParaRPr kumimoji="1" lang="ja-JP" altLang="en-US" sz="1000" dirty="0">
              <a:sym typeface="+mn-lt"/>
            </a:endParaRPr>
          </a:p>
        </p:txBody>
      </p:sp>
      <p:sp>
        <p:nvSpPr>
          <p:cNvPr id="289" name="テキスト プレースホルダ 9">
            <a:extLst>
              <a:ext uri="{FF2B5EF4-FFF2-40B4-BE49-F238E27FC236}">
                <a16:creationId xmlns:a16="http://schemas.microsoft.com/office/drawing/2014/main" id="{E7E57B30-A5BD-E927-779F-67F43F23F9F7}"/>
              </a:ext>
            </a:extLst>
          </p:cNvPr>
          <p:cNvSpPr>
            <a:spLocks/>
          </p:cNvSpPr>
          <p:nvPr>
            <p:custDataLst>
              <p:tags r:id="rId185"/>
            </p:custDataLst>
          </p:nvPr>
        </p:nvSpPr>
        <p:spPr bwMode="gray">
          <a:xfrm>
            <a:off x="1255713" y="57832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A718F4-7758-4B65-A8A7-41F83A0FCAA1}" type="datetime'''3''''''''''''''6''.''''6'''''''''''''''''''''''''''''''''">
              <a:rPr lang="en-US" altLang="en-US" sz="1000" smtClean="0">
                <a:solidFill>
                  <a:schemeClr val="bg1"/>
                </a:solidFill>
                <a:effectLst/>
              </a:rPr>
              <a:pPr/>
              <a:t>36.6</a:t>
            </a:fld>
            <a:endParaRPr kumimoji="1" lang="ja-JP" altLang="en-US" sz="1000" dirty="0">
              <a:solidFill>
                <a:schemeClr val="bg1"/>
              </a:solidFill>
              <a:sym typeface="+mn-lt"/>
            </a:endParaRPr>
          </a:p>
        </p:txBody>
      </p:sp>
      <p:sp>
        <p:nvSpPr>
          <p:cNvPr id="271" name="Text Placeholder 12">
            <a:extLst>
              <a:ext uri="{FF2B5EF4-FFF2-40B4-BE49-F238E27FC236}">
                <a16:creationId xmlns:a16="http://schemas.microsoft.com/office/drawing/2014/main" id="{75CFBF87-83C4-5A74-678E-7CF6BC4A4543}"/>
              </a:ext>
            </a:extLst>
          </p:cNvPr>
          <p:cNvSpPr>
            <a:spLocks/>
          </p:cNvSpPr>
          <p:nvPr>
            <p:custDataLst>
              <p:tags r:id="rId186"/>
            </p:custDataLst>
          </p:nvPr>
        </p:nvSpPr>
        <p:spPr bwMode="auto">
          <a:xfrm>
            <a:off x="131921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936FA86D-9FEE-4E76-8CDA-55C72F792AC7}" type="datetime'''''''''''0''''''''''2'''">
              <a:rPr lang="en-US" altLang="en-US" sz="1000" b="0" smtClean="0"/>
              <a:pPr/>
              <a:t>02</a:t>
            </a:fld>
            <a:endParaRPr kumimoji="0" lang="ja-JP" altLang="en-US" sz="1000" b="0">
              <a:sym typeface="+mn-lt"/>
            </a:endParaRPr>
          </a:p>
        </p:txBody>
      </p:sp>
      <p:sp>
        <p:nvSpPr>
          <p:cNvPr id="290" name="テキスト プレースホルダ 9">
            <a:extLst>
              <a:ext uri="{FF2B5EF4-FFF2-40B4-BE49-F238E27FC236}">
                <a16:creationId xmlns:a16="http://schemas.microsoft.com/office/drawing/2014/main" id="{2D414745-C74D-1D63-DD2A-7597439AC1B6}"/>
              </a:ext>
            </a:extLst>
          </p:cNvPr>
          <p:cNvSpPr>
            <a:spLocks/>
          </p:cNvSpPr>
          <p:nvPr>
            <p:custDataLst>
              <p:tags r:id="rId187"/>
            </p:custDataLst>
          </p:nvPr>
        </p:nvSpPr>
        <p:spPr bwMode="gray">
          <a:xfrm>
            <a:off x="1549400" y="51736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DC85A8-5C4D-475D-9ACF-3596098CD97F}" type="datetime'''''6''0''''''''''''''''''''''''''''''''''.''''''1'''''">
              <a:rPr lang="en-US" altLang="en-US" sz="1000" smtClean="0">
                <a:effectLst/>
              </a:rPr>
              <a:pPr/>
              <a:t>60.1</a:t>
            </a:fld>
            <a:endParaRPr kumimoji="1" lang="ja-JP" altLang="en-US" sz="1000" dirty="0">
              <a:sym typeface="+mn-lt"/>
            </a:endParaRPr>
          </a:p>
        </p:txBody>
      </p:sp>
      <p:sp>
        <p:nvSpPr>
          <p:cNvPr id="291" name="テキスト プレースホルダ 9">
            <a:extLst>
              <a:ext uri="{FF2B5EF4-FFF2-40B4-BE49-F238E27FC236}">
                <a16:creationId xmlns:a16="http://schemas.microsoft.com/office/drawing/2014/main" id="{289B9635-56D8-AF10-CC85-E6556717EB9A}"/>
              </a:ext>
            </a:extLst>
          </p:cNvPr>
          <p:cNvSpPr>
            <a:spLocks/>
          </p:cNvSpPr>
          <p:nvPr>
            <p:custDataLst>
              <p:tags r:id="rId188"/>
            </p:custDataLst>
          </p:nvPr>
        </p:nvSpPr>
        <p:spPr bwMode="gray">
          <a:xfrm>
            <a:off x="1549400" y="57848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38C6A7-3A43-4A20-B824-02754D3E1A7F}" type="datetime'''''''''''''''''''''''3''''''6''''''''''''.''''''4'''''''''''">
              <a:rPr lang="en-US" altLang="en-US" sz="1000" smtClean="0">
                <a:solidFill>
                  <a:schemeClr val="bg1"/>
                </a:solidFill>
                <a:effectLst/>
              </a:rPr>
              <a:pPr/>
              <a:t>36.4</a:t>
            </a:fld>
            <a:endParaRPr kumimoji="1" lang="ja-JP" altLang="en-US" sz="1000" dirty="0">
              <a:solidFill>
                <a:schemeClr val="bg1"/>
              </a:solidFill>
              <a:sym typeface="+mn-lt"/>
            </a:endParaRPr>
          </a:p>
        </p:txBody>
      </p:sp>
      <p:sp>
        <p:nvSpPr>
          <p:cNvPr id="272" name="Text Placeholder 12">
            <a:extLst>
              <a:ext uri="{FF2B5EF4-FFF2-40B4-BE49-F238E27FC236}">
                <a16:creationId xmlns:a16="http://schemas.microsoft.com/office/drawing/2014/main" id="{86A67C5E-D23F-4307-D7DD-6BE276152E8B}"/>
              </a:ext>
            </a:extLst>
          </p:cNvPr>
          <p:cNvSpPr>
            <a:spLocks/>
          </p:cNvSpPr>
          <p:nvPr>
            <p:custDataLst>
              <p:tags r:id="rId189"/>
            </p:custDataLst>
          </p:nvPr>
        </p:nvSpPr>
        <p:spPr bwMode="auto">
          <a:xfrm>
            <a:off x="161290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CDE56B74-2C2F-44B7-97A0-1676B5F5A3B5}" type="datetime'''''''''''''''''''0''''''''''''''3'''''">
              <a:rPr lang="en-US" altLang="en-US" sz="1000" b="0" smtClean="0"/>
              <a:pPr/>
              <a:t>03</a:t>
            </a:fld>
            <a:endParaRPr kumimoji="0" lang="ja-JP" altLang="en-US" sz="1000" b="0">
              <a:sym typeface="+mn-lt"/>
            </a:endParaRPr>
          </a:p>
        </p:txBody>
      </p:sp>
      <p:sp>
        <p:nvSpPr>
          <p:cNvPr id="292" name="テキスト プレースホルダ 9">
            <a:extLst>
              <a:ext uri="{FF2B5EF4-FFF2-40B4-BE49-F238E27FC236}">
                <a16:creationId xmlns:a16="http://schemas.microsoft.com/office/drawing/2014/main" id="{BB3ED711-1C2D-9535-8FD0-4FEDF3AE1BA8}"/>
              </a:ext>
            </a:extLst>
          </p:cNvPr>
          <p:cNvSpPr>
            <a:spLocks/>
          </p:cNvSpPr>
          <p:nvPr>
            <p:custDataLst>
              <p:tags r:id="rId190"/>
            </p:custDataLst>
          </p:nvPr>
        </p:nvSpPr>
        <p:spPr bwMode="gray">
          <a:xfrm>
            <a:off x="1843088" y="51752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3CE67C-6D8C-476B-BE8A-AB9286BF69A2}" type="datetime'''''''''''''''6''''''''''''''''''0''''''''''''.3'''''''''''''">
              <a:rPr lang="en-US" altLang="en-US" sz="1000" smtClean="0">
                <a:effectLst/>
              </a:rPr>
              <a:pPr/>
              <a:t>60.3</a:t>
            </a:fld>
            <a:endParaRPr kumimoji="1" lang="ja-JP" altLang="en-US" sz="1000" dirty="0">
              <a:sym typeface="+mn-lt"/>
            </a:endParaRPr>
          </a:p>
        </p:txBody>
      </p:sp>
      <p:sp>
        <p:nvSpPr>
          <p:cNvPr id="293" name="テキスト プレースホルダ 9">
            <a:extLst>
              <a:ext uri="{FF2B5EF4-FFF2-40B4-BE49-F238E27FC236}">
                <a16:creationId xmlns:a16="http://schemas.microsoft.com/office/drawing/2014/main" id="{D29B022E-1EA3-8D0F-5084-4CFB81C63744}"/>
              </a:ext>
            </a:extLst>
          </p:cNvPr>
          <p:cNvSpPr>
            <a:spLocks/>
          </p:cNvSpPr>
          <p:nvPr>
            <p:custDataLst>
              <p:tags r:id="rId191"/>
            </p:custDataLst>
          </p:nvPr>
        </p:nvSpPr>
        <p:spPr bwMode="gray">
          <a:xfrm>
            <a:off x="1843088" y="57880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7BBA85-8E0E-4065-8286-6F099B62466B}" type="datetime'''''''''''''''''''''3''''''''''''''6''''.''''''''1'''''''">
              <a:rPr lang="en-US" altLang="en-US" sz="1000" smtClean="0">
                <a:solidFill>
                  <a:schemeClr val="bg1"/>
                </a:solidFill>
                <a:effectLst/>
              </a:rPr>
              <a:pPr/>
              <a:t>36.1</a:t>
            </a:fld>
            <a:endParaRPr kumimoji="1" lang="ja-JP" altLang="en-US" sz="1000" dirty="0">
              <a:solidFill>
                <a:schemeClr val="bg1"/>
              </a:solidFill>
              <a:sym typeface="+mn-lt"/>
            </a:endParaRPr>
          </a:p>
        </p:txBody>
      </p:sp>
      <p:sp>
        <p:nvSpPr>
          <p:cNvPr id="273" name="Text Placeholder 12">
            <a:extLst>
              <a:ext uri="{FF2B5EF4-FFF2-40B4-BE49-F238E27FC236}">
                <a16:creationId xmlns:a16="http://schemas.microsoft.com/office/drawing/2014/main" id="{6D258060-1ADE-9313-4509-0B89C3540176}"/>
              </a:ext>
            </a:extLst>
          </p:cNvPr>
          <p:cNvSpPr>
            <a:spLocks/>
          </p:cNvSpPr>
          <p:nvPr>
            <p:custDataLst>
              <p:tags r:id="rId192"/>
            </p:custDataLst>
          </p:nvPr>
        </p:nvSpPr>
        <p:spPr bwMode="auto">
          <a:xfrm>
            <a:off x="19065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7176CABA-1345-4FD7-8F13-FA6296EE8EE9}" type="datetime'''''''0''''''''''''''''''''''''''4'''''''''''''''''''''''''">
              <a:rPr lang="en-US" altLang="en-US" sz="1000" b="0" smtClean="0"/>
              <a:pPr/>
              <a:t>04</a:t>
            </a:fld>
            <a:endParaRPr kumimoji="0" lang="ja-JP" altLang="en-US" sz="1000" b="0">
              <a:sym typeface="+mn-lt"/>
            </a:endParaRPr>
          </a:p>
        </p:txBody>
      </p:sp>
      <p:sp>
        <p:nvSpPr>
          <p:cNvPr id="294" name="テキスト プレースホルダ 9">
            <a:extLst>
              <a:ext uri="{FF2B5EF4-FFF2-40B4-BE49-F238E27FC236}">
                <a16:creationId xmlns:a16="http://schemas.microsoft.com/office/drawing/2014/main" id="{C85CA1BC-3E55-8FCD-324C-38E9877F26B9}"/>
              </a:ext>
            </a:extLst>
          </p:cNvPr>
          <p:cNvSpPr>
            <a:spLocks/>
          </p:cNvSpPr>
          <p:nvPr>
            <p:custDataLst>
              <p:tags r:id="rId193"/>
            </p:custDataLst>
          </p:nvPr>
        </p:nvSpPr>
        <p:spPr bwMode="gray">
          <a:xfrm>
            <a:off x="2136775" y="51784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F29DEA-854E-4D2E-92A4-FC6D7EE4721A}" type="datetime'6''''''''''''''''''''''0.''''''''''''5'''''''''''''''''''''''">
              <a:rPr lang="en-US" altLang="en-US" sz="1000" smtClean="0">
                <a:effectLst/>
              </a:rPr>
              <a:pPr/>
              <a:t>60.5</a:t>
            </a:fld>
            <a:endParaRPr kumimoji="1" lang="ja-JP" altLang="en-US" sz="1000" dirty="0">
              <a:sym typeface="+mn-lt"/>
            </a:endParaRPr>
          </a:p>
        </p:txBody>
      </p:sp>
      <p:sp>
        <p:nvSpPr>
          <p:cNvPr id="295" name="テキスト プレースホルダ 9">
            <a:extLst>
              <a:ext uri="{FF2B5EF4-FFF2-40B4-BE49-F238E27FC236}">
                <a16:creationId xmlns:a16="http://schemas.microsoft.com/office/drawing/2014/main" id="{838E0470-DC00-419E-966E-B6216167358F}"/>
              </a:ext>
            </a:extLst>
          </p:cNvPr>
          <p:cNvSpPr>
            <a:spLocks/>
          </p:cNvSpPr>
          <p:nvPr>
            <p:custDataLst>
              <p:tags r:id="rId194"/>
            </p:custDataLst>
          </p:nvPr>
        </p:nvSpPr>
        <p:spPr bwMode="gray">
          <a:xfrm>
            <a:off x="2136775" y="57896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57857D-E620-436E-B9E4-C639AE44982C}" type="datetime'''''''''3''''''''''''''5''''''''''''''''''''.''7'''''''''''''">
              <a:rPr lang="en-US" altLang="en-US" sz="1000" smtClean="0">
                <a:solidFill>
                  <a:schemeClr val="bg1"/>
                </a:solidFill>
                <a:effectLst/>
              </a:rPr>
              <a:pPr/>
              <a:t>35.7</a:t>
            </a:fld>
            <a:endParaRPr kumimoji="1" lang="ja-JP" altLang="en-US" sz="1000" dirty="0">
              <a:solidFill>
                <a:schemeClr val="bg1"/>
              </a:solidFill>
              <a:sym typeface="+mn-lt"/>
            </a:endParaRPr>
          </a:p>
        </p:txBody>
      </p:sp>
      <p:sp useBgFill="1">
        <p:nvSpPr>
          <p:cNvPr id="524" name="テキスト プレースホルダ 9">
            <a:extLst>
              <a:ext uri="{FF2B5EF4-FFF2-40B4-BE49-F238E27FC236}">
                <a16:creationId xmlns:a16="http://schemas.microsoft.com/office/drawing/2014/main" id="{1B6DA55D-A451-223F-F7BE-F71A7098ECD2}"/>
              </a:ext>
            </a:extLst>
          </p:cNvPr>
          <p:cNvSpPr>
            <a:spLocks/>
          </p:cNvSpPr>
          <p:nvPr>
            <p:custDataLst>
              <p:tags r:id="rId195"/>
            </p:custDataLst>
          </p:nvPr>
        </p:nvSpPr>
        <p:spPr bwMode="gray">
          <a:xfrm>
            <a:off x="8837613" y="5872163"/>
            <a:ext cx="27940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5337A7B3-4810-44D5-852A-EFCB3EE4A1AA}" type="datetime'''''2''''''''''''''''''''''''''''''''''2.''7'''''''''''''''''">
              <a:rPr lang="en-US" altLang="en-US" sz="1000" smtClean="0">
                <a:effectLst/>
              </a:rPr>
              <a:pPr/>
              <a:t>22.7</a:t>
            </a:fld>
            <a:endParaRPr kumimoji="1" lang="en-US" altLang="ja-JP" sz="1000" dirty="0">
              <a:sym typeface="+mn-lt"/>
            </a:endParaRPr>
          </a:p>
        </p:txBody>
      </p:sp>
      <p:sp>
        <p:nvSpPr>
          <p:cNvPr id="274" name="Text Placeholder 12">
            <a:extLst>
              <a:ext uri="{FF2B5EF4-FFF2-40B4-BE49-F238E27FC236}">
                <a16:creationId xmlns:a16="http://schemas.microsoft.com/office/drawing/2014/main" id="{1B573D8B-2676-999F-F08A-54B019CFFE05}"/>
              </a:ext>
            </a:extLst>
          </p:cNvPr>
          <p:cNvSpPr>
            <a:spLocks/>
          </p:cNvSpPr>
          <p:nvPr>
            <p:custDataLst>
              <p:tags r:id="rId196"/>
            </p:custDataLst>
          </p:nvPr>
        </p:nvSpPr>
        <p:spPr bwMode="auto">
          <a:xfrm>
            <a:off x="22002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E92C997F-6F4A-4FF9-8529-6EF55EA0CE3B}" type="datetime'''''''''''''''''0''''''''''''''''5'''''">
              <a:rPr lang="en-US" altLang="en-US" sz="1000" b="0" smtClean="0"/>
              <a:pPr/>
              <a:t>05</a:t>
            </a:fld>
            <a:endParaRPr kumimoji="0" lang="ja-JP" altLang="en-US" sz="1000" b="0">
              <a:sym typeface="+mn-lt"/>
            </a:endParaRPr>
          </a:p>
        </p:txBody>
      </p:sp>
      <p:sp>
        <p:nvSpPr>
          <p:cNvPr id="296" name="テキスト プレースホルダ 9">
            <a:extLst>
              <a:ext uri="{FF2B5EF4-FFF2-40B4-BE49-F238E27FC236}">
                <a16:creationId xmlns:a16="http://schemas.microsoft.com/office/drawing/2014/main" id="{7AF7EE8A-207A-2E2B-D7EF-23F2DD3BF441}"/>
              </a:ext>
            </a:extLst>
          </p:cNvPr>
          <p:cNvSpPr>
            <a:spLocks/>
          </p:cNvSpPr>
          <p:nvPr>
            <p:custDataLst>
              <p:tags r:id="rId197"/>
            </p:custDataLst>
          </p:nvPr>
        </p:nvSpPr>
        <p:spPr bwMode="gray">
          <a:xfrm>
            <a:off x="2430463" y="51800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8B9BB5-993C-4CF6-AFD3-2DF822E92CE4}" type="datetime'6''''''''''''''''''''''''0.''8'''">
              <a:rPr lang="en-US" altLang="en-US" sz="1000" smtClean="0">
                <a:effectLst/>
              </a:rPr>
              <a:pPr/>
              <a:t>60.8</a:t>
            </a:fld>
            <a:endParaRPr kumimoji="1" lang="ja-JP" altLang="en-US" sz="1000" dirty="0">
              <a:sym typeface="+mn-lt"/>
            </a:endParaRPr>
          </a:p>
        </p:txBody>
      </p:sp>
      <p:sp>
        <p:nvSpPr>
          <p:cNvPr id="297" name="テキスト プレースホルダ 9">
            <a:extLst>
              <a:ext uri="{FF2B5EF4-FFF2-40B4-BE49-F238E27FC236}">
                <a16:creationId xmlns:a16="http://schemas.microsoft.com/office/drawing/2014/main" id="{5F281328-E108-5F28-A8F3-52E6CDAC9EEF}"/>
              </a:ext>
            </a:extLst>
          </p:cNvPr>
          <p:cNvSpPr>
            <a:spLocks/>
          </p:cNvSpPr>
          <p:nvPr>
            <p:custDataLst>
              <p:tags r:id="rId198"/>
            </p:custDataLst>
          </p:nvPr>
        </p:nvSpPr>
        <p:spPr bwMode="gray">
          <a:xfrm>
            <a:off x="2430463" y="57912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89E774-521C-48A8-AF1F-440BFC56DAA1}" type="datetime'3''''''''5''''.''''''''''4'''''''''''''''''''''''''''''''''''">
              <a:rPr lang="en-US" altLang="en-US" sz="1000" smtClean="0">
                <a:solidFill>
                  <a:schemeClr val="bg1"/>
                </a:solidFill>
                <a:effectLst/>
              </a:rPr>
              <a:pPr/>
              <a:t>35.4</a:t>
            </a:fld>
            <a:endParaRPr kumimoji="1" lang="ja-JP" altLang="en-US" sz="1000" dirty="0">
              <a:solidFill>
                <a:schemeClr val="bg1"/>
              </a:solidFill>
              <a:sym typeface="+mn-lt"/>
            </a:endParaRPr>
          </a:p>
        </p:txBody>
      </p:sp>
      <p:sp>
        <p:nvSpPr>
          <p:cNvPr id="275" name="Text Placeholder 12">
            <a:extLst>
              <a:ext uri="{FF2B5EF4-FFF2-40B4-BE49-F238E27FC236}">
                <a16:creationId xmlns:a16="http://schemas.microsoft.com/office/drawing/2014/main" id="{53E480DD-449B-2EC0-3C0A-0E65E8C9FD74}"/>
              </a:ext>
            </a:extLst>
          </p:cNvPr>
          <p:cNvSpPr>
            <a:spLocks/>
          </p:cNvSpPr>
          <p:nvPr>
            <p:custDataLst>
              <p:tags r:id="rId199"/>
            </p:custDataLst>
          </p:nvPr>
        </p:nvSpPr>
        <p:spPr bwMode="auto">
          <a:xfrm>
            <a:off x="249396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47A5507D-5F6B-4BB6-BC88-1FFEB7FA5168}" type="datetime'''''''''0''''''6'''''''''''''''''">
              <a:rPr lang="en-US" altLang="en-US" sz="1000" b="0" smtClean="0"/>
              <a:pPr/>
              <a:t>06</a:t>
            </a:fld>
            <a:endParaRPr kumimoji="0" lang="ja-JP" altLang="en-US" sz="1000" b="0">
              <a:sym typeface="+mn-lt"/>
            </a:endParaRPr>
          </a:p>
        </p:txBody>
      </p:sp>
      <p:sp>
        <p:nvSpPr>
          <p:cNvPr id="298" name="テキスト プレースホルダ 9">
            <a:extLst>
              <a:ext uri="{FF2B5EF4-FFF2-40B4-BE49-F238E27FC236}">
                <a16:creationId xmlns:a16="http://schemas.microsoft.com/office/drawing/2014/main" id="{F349D9E1-8973-F56F-FDC6-D44CDCBD1606}"/>
              </a:ext>
            </a:extLst>
          </p:cNvPr>
          <p:cNvSpPr>
            <a:spLocks/>
          </p:cNvSpPr>
          <p:nvPr>
            <p:custDataLst>
              <p:tags r:id="rId200"/>
            </p:custDataLst>
          </p:nvPr>
        </p:nvSpPr>
        <p:spPr bwMode="gray">
          <a:xfrm>
            <a:off x="2722563" y="51831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80D594-5870-4512-A757-97D647D59611}" type="datetime'''''''''''''6''''''''''''''''''1.''''''''''''''0'''''''''''">
              <a:rPr lang="en-US" altLang="en-US" sz="1000" smtClean="0">
                <a:effectLst/>
              </a:rPr>
              <a:pPr/>
              <a:t>61.0</a:t>
            </a:fld>
            <a:endParaRPr kumimoji="1" lang="ja-JP" altLang="en-US" sz="1000" dirty="0">
              <a:sym typeface="+mn-lt"/>
            </a:endParaRPr>
          </a:p>
        </p:txBody>
      </p:sp>
      <p:sp>
        <p:nvSpPr>
          <p:cNvPr id="299" name="テキスト プレースホルダ 9">
            <a:extLst>
              <a:ext uri="{FF2B5EF4-FFF2-40B4-BE49-F238E27FC236}">
                <a16:creationId xmlns:a16="http://schemas.microsoft.com/office/drawing/2014/main" id="{70301683-4646-9324-2C1D-73B6281DE20F}"/>
              </a:ext>
            </a:extLst>
          </p:cNvPr>
          <p:cNvSpPr>
            <a:spLocks/>
          </p:cNvSpPr>
          <p:nvPr>
            <p:custDataLst>
              <p:tags r:id="rId201"/>
            </p:custDataLst>
          </p:nvPr>
        </p:nvSpPr>
        <p:spPr bwMode="gray">
          <a:xfrm>
            <a:off x="2722563" y="57927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2F747B-482F-4160-B677-3DE44949B7AD}" type="datetime'''''''3''''''''''''5.''''''''1'''''''''''''''''''''''''">
              <a:rPr lang="en-US" altLang="en-US" sz="1000" smtClean="0">
                <a:solidFill>
                  <a:schemeClr val="bg1"/>
                </a:solidFill>
                <a:effectLst/>
              </a:rPr>
              <a:pPr/>
              <a:t>35.1</a:t>
            </a:fld>
            <a:endParaRPr kumimoji="1" lang="ja-JP" altLang="en-US" sz="1000" dirty="0">
              <a:solidFill>
                <a:schemeClr val="bg1"/>
              </a:solidFill>
              <a:sym typeface="+mn-lt"/>
            </a:endParaRPr>
          </a:p>
        </p:txBody>
      </p:sp>
      <p:sp>
        <p:nvSpPr>
          <p:cNvPr id="278" name="Text Placeholder 12">
            <a:extLst>
              <a:ext uri="{FF2B5EF4-FFF2-40B4-BE49-F238E27FC236}">
                <a16:creationId xmlns:a16="http://schemas.microsoft.com/office/drawing/2014/main" id="{29C0F9C9-3F5D-0FB1-4A94-E283C23FAA75}"/>
              </a:ext>
            </a:extLst>
          </p:cNvPr>
          <p:cNvSpPr>
            <a:spLocks/>
          </p:cNvSpPr>
          <p:nvPr>
            <p:custDataLst>
              <p:tags r:id="rId202"/>
            </p:custDataLst>
          </p:nvPr>
        </p:nvSpPr>
        <p:spPr bwMode="auto">
          <a:xfrm>
            <a:off x="278606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3B8177B8-B284-4CC8-B49A-599AF181F3CF}" type="datetime'''0''''''''''''''''''''''''7'''''''''''''''''''''''''''''''">
              <a:rPr lang="en-US" altLang="en-US" sz="1000" b="0" smtClean="0"/>
              <a:pPr/>
              <a:t>07</a:t>
            </a:fld>
            <a:endParaRPr kumimoji="0" lang="ja-JP" altLang="en-US" sz="1000" b="0">
              <a:sym typeface="+mn-lt"/>
            </a:endParaRPr>
          </a:p>
        </p:txBody>
      </p:sp>
      <p:sp>
        <p:nvSpPr>
          <p:cNvPr id="300" name="テキスト プレースホルダ 9">
            <a:extLst>
              <a:ext uri="{FF2B5EF4-FFF2-40B4-BE49-F238E27FC236}">
                <a16:creationId xmlns:a16="http://schemas.microsoft.com/office/drawing/2014/main" id="{18EFC655-1C72-2004-1D39-C8F928616A57}"/>
              </a:ext>
            </a:extLst>
          </p:cNvPr>
          <p:cNvSpPr>
            <a:spLocks/>
          </p:cNvSpPr>
          <p:nvPr>
            <p:custDataLst>
              <p:tags r:id="rId203"/>
            </p:custDataLst>
          </p:nvPr>
        </p:nvSpPr>
        <p:spPr bwMode="gray">
          <a:xfrm>
            <a:off x="3016250" y="51863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40FD19-F2CB-4832-8AB4-78442B6959FF}" type="datetime'''''''''''''''''''''''''''''''6''''1''.2'''''''''''''">
              <a:rPr lang="en-US" altLang="en-US" sz="1000" smtClean="0">
                <a:effectLst/>
              </a:rPr>
              <a:pPr/>
              <a:t>61.2</a:t>
            </a:fld>
            <a:endParaRPr kumimoji="1" lang="ja-JP" altLang="en-US" sz="1000" dirty="0">
              <a:sym typeface="+mn-lt"/>
            </a:endParaRPr>
          </a:p>
        </p:txBody>
      </p:sp>
      <p:sp>
        <p:nvSpPr>
          <p:cNvPr id="301" name="テキスト プレースホルダ 9">
            <a:extLst>
              <a:ext uri="{FF2B5EF4-FFF2-40B4-BE49-F238E27FC236}">
                <a16:creationId xmlns:a16="http://schemas.microsoft.com/office/drawing/2014/main" id="{6951F1F6-4D6F-B00F-6C06-34E0EE66CA4B}"/>
              </a:ext>
            </a:extLst>
          </p:cNvPr>
          <p:cNvSpPr>
            <a:spLocks/>
          </p:cNvSpPr>
          <p:nvPr>
            <p:custDataLst>
              <p:tags r:id="rId204"/>
            </p:custDataLst>
          </p:nvPr>
        </p:nvSpPr>
        <p:spPr bwMode="gray">
          <a:xfrm>
            <a:off x="3016250" y="57959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74BFCE-1481-4FB1-AF79-499CB1BD8470}" type="datetime'''''''''34''''''''.''''''''''''''8'''''''''''''''''''">
              <a:rPr lang="en-US" altLang="en-US" sz="1000" smtClean="0">
                <a:solidFill>
                  <a:schemeClr val="bg1"/>
                </a:solidFill>
                <a:effectLst/>
              </a:rPr>
              <a:pPr/>
              <a:t>34.8</a:t>
            </a:fld>
            <a:endParaRPr kumimoji="1" lang="ja-JP" altLang="en-US" sz="1000" dirty="0">
              <a:solidFill>
                <a:schemeClr val="bg1"/>
              </a:solidFill>
              <a:sym typeface="+mn-lt"/>
            </a:endParaRPr>
          </a:p>
        </p:txBody>
      </p:sp>
      <p:sp>
        <p:nvSpPr>
          <p:cNvPr id="279" name="Text Placeholder 12">
            <a:extLst>
              <a:ext uri="{FF2B5EF4-FFF2-40B4-BE49-F238E27FC236}">
                <a16:creationId xmlns:a16="http://schemas.microsoft.com/office/drawing/2014/main" id="{854EA821-F221-AC6D-1A6E-9400CDD04B6A}"/>
              </a:ext>
            </a:extLst>
          </p:cNvPr>
          <p:cNvSpPr>
            <a:spLocks/>
          </p:cNvSpPr>
          <p:nvPr>
            <p:custDataLst>
              <p:tags r:id="rId205"/>
            </p:custDataLst>
          </p:nvPr>
        </p:nvSpPr>
        <p:spPr bwMode="auto">
          <a:xfrm>
            <a:off x="307975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ED6B84D0-48AD-4983-9659-5DF6D2EC55D9}" type="datetime'''''''''''''''''''''''''''''''''''''''''''''''0''''''''8'''">
              <a:rPr lang="en-US" altLang="en-US" sz="1000" b="0" smtClean="0"/>
              <a:pPr/>
              <a:t>08</a:t>
            </a:fld>
            <a:endParaRPr kumimoji="0" lang="ja-JP" altLang="en-US" sz="1000" b="0">
              <a:sym typeface="+mn-lt"/>
            </a:endParaRPr>
          </a:p>
        </p:txBody>
      </p:sp>
      <p:sp>
        <p:nvSpPr>
          <p:cNvPr id="302" name="テキスト プレースホルダ 9">
            <a:extLst>
              <a:ext uri="{FF2B5EF4-FFF2-40B4-BE49-F238E27FC236}">
                <a16:creationId xmlns:a16="http://schemas.microsoft.com/office/drawing/2014/main" id="{7CD5836D-222D-5034-C736-44CE4A719C04}"/>
              </a:ext>
            </a:extLst>
          </p:cNvPr>
          <p:cNvSpPr>
            <a:spLocks/>
          </p:cNvSpPr>
          <p:nvPr>
            <p:custDataLst>
              <p:tags r:id="rId206"/>
            </p:custDataLst>
          </p:nvPr>
        </p:nvSpPr>
        <p:spPr bwMode="gray">
          <a:xfrm>
            <a:off x="3309938" y="51895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C54D0D-6DAF-4FA6-ADD9-C8F231C093A3}" type="datetime'''''''''''''''''6''''''''''''''''''''''''''''1''''''''''''.5'">
              <a:rPr lang="en-US" altLang="en-US" sz="1000" smtClean="0">
                <a:effectLst/>
              </a:rPr>
              <a:pPr/>
              <a:t>61.5</a:t>
            </a:fld>
            <a:endParaRPr kumimoji="1" lang="ja-JP" altLang="en-US" sz="1000" dirty="0">
              <a:sym typeface="+mn-lt"/>
            </a:endParaRPr>
          </a:p>
        </p:txBody>
      </p:sp>
      <p:sp>
        <p:nvSpPr>
          <p:cNvPr id="303" name="テキスト プレースホルダ 9">
            <a:extLst>
              <a:ext uri="{FF2B5EF4-FFF2-40B4-BE49-F238E27FC236}">
                <a16:creationId xmlns:a16="http://schemas.microsoft.com/office/drawing/2014/main" id="{BFBFE9C8-D574-C1B3-DB81-CFE7FDEFEAD3}"/>
              </a:ext>
            </a:extLst>
          </p:cNvPr>
          <p:cNvSpPr>
            <a:spLocks/>
          </p:cNvSpPr>
          <p:nvPr>
            <p:custDataLst>
              <p:tags r:id="rId207"/>
            </p:custDataLst>
          </p:nvPr>
        </p:nvSpPr>
        <p:spPr bwMode="gray">
          <a:xfrm>
            <a:off x="3309938" y="57975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AFD31A-3906-4885-91CA-465F78751E04}" type="datetime'''''''''''''''''34''''''''''''''.4'''''''''''''''''''''''''''">
              <a:rPr lang="en-US" altLang="en-US" sz="1000" smtClean="0">
                <a:solidFill>
                  <a:schemeClr val="bg1"/>
                </a:solidFill>
                <a:effectLst/>
              </a:rPr>
              <a:pPr/>
              <a:t>34.4</a:t>
            </a:fld>
            <a:endParaRPr kumimoji="1" lang="ja-JP" altLang="en-US" sz="1000" dirty="0">
              <a:solidFill>
                <a:schemeClr val="bg1"/>
              </a:solidFill>
              <a:sym typeface="+mn-lt"/>
            </a:endParaRPr>
          </a:p>
        </p:txBody>
      </p:sp>
      <p:sp>
        <p:nvSpPr>
          <p:cNvPr id="280" name="Text Placeholder 12">
            <a:extLst>
              <a:ext uri="{FF2B5EF4-FFF2-40B4-BE49-F238E27FC236}">
                <a16:creationId xmlns:a16="http://schemas.microsoft.com/office/drawing/2014/main" id="{DE3967A2-4819-C9D0-3C8F-9D55E5B3F69D}"/>
              </a:ext>
            </a:extLst>
          </p:cNvPr>
          <p:cNvSpPr>
            <a:spLocks/>
          </p:cNvSpPr>
          <p:nvPr>
            <p:custDataLst>
              <p:tags r:id="rId208"/>
            </p:custDataLst>
          </p:nvPr>
        </p:nvSpPr>
        <p:spPr bwMode="auto">
          <a:xfrm>
            <a:off x="337343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790BC883-09FD-4262-B01D-09F019F8530C}" type="datetime'''''''''''''''''''''''''''''0''9'''''''''''''''''''''">
              <a:rPr lang="en-US" altLang="en-US" sz="1000" b="0" smtClean="0"/>
              <a:pPr/>
              <a:t>09</a:t>
            </a:fld>
            <a:endParaRPr kumimoji="0" lang="ja-JP" altLang="en-US" sz="1000" b="0">
              <a:sym typeface="+mn-lt"/>
            </a:endParaRPr>
          </a:p>
        </p:txBody>
      </p:sp>
      <p:sp>
        <p:nvSpPr>
          <p:cNvPr id="304" name="テキスト プレースホルダ 9">
            <a:extLst>
              <a:ext uri="{FF2B5EF4-FFF2-40B4-BE49-F238E27FC236}">
                <a16:creationId xmlns:a16="http://schemas.microsoft.com/office/drawing/2014/main" id="{33B733C0-B620-DBE0-25D3-29D0A2781DFE}"/>
              </a:ext>
            </a:extLst>
          </p:cNvPr>
          <p:cNvSpPr>
            <a:spLocks/>
          </p:cNvSpPr>
          <p:nvPr>
            <p:custDataLst>
              <p:tags r:id="rId209"/>
            </p:custDataLst>
          </p:nvPr>
        </p:nvSpPr>
        <p:spPr bwMode="gray">
          <a:xfrm>
            <a:off x="3603625" y="51927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38B667-26F2-4ECA-A62F-375A5FD9DCD6}" type="datetime'''''''''''''''6''''''''''''''1''.''''''''7'''''''''''''''''''">
              <a:rPr lang="en-US" altLang="en-US" sz="1000" smtClean="0">
                <a:effectLst/>
              </a:rPr>
              <a:pPr/>
              <a:t>61.7</a:t>
            </a:fld>
            <a:endParaRPr kumimoji="1" lang="ja-JP" altLang="en-US" sz="1000" dirty="0">
              <a:sym typeface="+mn-lt"/>
            </a:endParaRPr>
          </a:p>
        </p:txBody>
      </p:sp>
      <p:sp>
        <p:nvSpPr>
          <p:cNvPr id="305" name="テキスト プレースホルダ 9">
            <a:extLst>
              <a:ext uri="{FF2B5EF4-FFF2-40B4-BE49-F238E27FC236}">
                <a16:creationId xmlns:a16="http://schemas.microsoft.com/office/drawing/2014/main" id="{571432C5-F868-E3C0-A347-6903C1F63721}"/>
              </a:ext>
            </a:extLst>
          </p:cNvPr>
          <p:cNvSpPr>
            <a:spLocks/>
          </p:cNvSpPr>
          <p:nvPr>
            <p:custDataLst>
              <p:tags r:id="rId210"/>
            </p:custDataLst>
          </p:nvPr>
        </p:nvSpPr>
        <p:spPr bwMode="gray">
          <a:xfrm>
            <a:off x="3603625" y="58007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CF4C1F-4530-4601-AF0F-D2378541C376}" type="datetime'''''''''''34''''''''''.1'''''''''">
              <a:rPr lang="en-US" altLang="en-US" sz="1000" smtClean="0">
                <a:solidFill>
                  <a:schemeClr val="bg1"/>
                </a:solidFill>
                <a:effectLst/>
              </a:rPr>
              <a:pPr/>
              <a:t>34.1</a:t>
            </a:fld>
            <a:endParaRPr kumimoji="1" lang="ja-JP" altLang="en-US" sz="1000" dirty="0">
              <a:solidFill>
                <a:schemeClr val="bg1"/>
              </a:solidFill>
              <a:sym typeface="+mn-lt"/>
            </a:endParaRPr>
          </a:p>
        </p:txBody>
      </p:sp>
      <p:sp>
        <p:nvSpPr>
          <p:cNvPr id="281" name="Text Placeholder 12">
            <a:extLst>
              <a:ext uri="{FF2B5EF4-FFF2-40B4-BE49-F238E27FC236}">
                <a16:creationId xmlns:a16="http://schemas.microsoft.com/office/drawing/2014/main" id="{ED24F39E-FD07-600A-B4C1-FC736AD9895E}"/>
              </a:ext>
            </a:extLst>
          </p:cNvPr>
          <p:cNvSpPr>
            <a:spLocks/>
          </p:cNvSpPr>
          <p:nvPr>
            <p:custDataLst>
              <p:tags r:id="rId211"/>
            </p:custDataLst>
          </p:nvPr>
        </p:nvSpPr>
        <p:spPr bwMode="auto">
          <a:xfrm>
            <a:off x="366712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F6A6D079-5293-4B1D-9CDB-483604854CBD}" type="datetime'''''''''''''''''''1''''''''''''''''''0'''">
              <a:rPr lang="en-US" altLang="en-US" sz="1000" b="0" smtClean="0"/>
              <a:pPr/>
              <a:t>10</a:t>
            </a:fld>
            <a:endParaRPr kumimoji="0" lang="ja-JP" altLang="en-US" sz="1000" b="0">
              <a:sym typeface="+mn-lt"/>
            </a:endParaRPr>
          </a:p>
        </p:txBody>
      </p:sp>
      <p:sp>
        <p:nvSpPr>
          <p:cNvPr id="306" name="テキスト プレースホルダ 9">
            <a:extLst>
              <a:ext uri="{FF2B5EF4-FFF2-40B4-BE49-F238E27FC236}">
                <a16:creationId xmlns:a16="http://schemas.microsoft.com/office/drawing/2014/main" id="{1D9C684A-A470-598F-435A-A2B31757F9EE}"/>
              </a:ext>
            </a:extLst>
          </p:cNvPr>
          <p:cNvSpPr>
            <a:spLocks/>
          </p:cNvSpPr>
          <p:nvPr>
            <p:custDataLst>
              <p:tags r:id="rId212"/>
            </p:custDataLst>
          </p:nvPr>
        </p:nvSpPr>
        <p:spPr bwMode="gray">
          <a:xfrm>
            <a:off x="3897313" y="51958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881E9B2-9BB8-45EF-B98C-7E61629C0DF5}" type="datetime'''''''''''''''''''''''''6''''''''''''''''''2''''''''''''.''1'">
              <a:rPr lang="en-US" altLang="en-US" sz="1000" smtClean="0">
                <a:effectLst/>
              </a:rPr>
              <a:pPr/>
              <a:t>62.1</a:t>
            </a:fld>
            <a:endParaRPr kumimoji="1" lang="ja-JP" altLang="en-US" sz="1000" dirty="0">
              <a:sym typeface="+mn-lt"/>
            </a:endParaRPr>
          </a:p>
        </p:txBody>
      </p:sp>
      <p:sp>
        <p:nvSpPr>
          <p:cNvPr id="307" name="テキスト プレースホルダ 9">
            <a:extLst>
              <a:ext uri="{FF2B5EF4-FFF2-40B4-BE49-F238E27FC236}">
                <a16:creationId xmlns:a16="http://schemas.microsoft.com/office/drawing/2014/main" id="{FBB9AC87-E1BD-D33F-3942-8688EA341916}"/>
              </a:ext>
            </a:extLst>
          </p:cNvPr>
          <p:cNvSpPr>
            <a:spLocks/>
          </p:cNvSpPr>
          <p:nvPr>
            <p:custDataLst>
              <p:tags r:id="rId213"/>
            </p:custDataLst>
          </p:nvPr>
        </p:nvSpPr>
        <p:spPr bwMode="gray">
          <a:xfrm>
            <a:off x="3897313" y="58039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52DCFC-9AF4-42DE-891F-CFB44C7F1D5A}" type="datetime'''''3''''3''''''''''''''''.''''''''''''''''''''''6'''''">
              <a:rPr lang="en-US" altLang="en-US" sz="1000" smtClean="0">
                <a:solidFill>
                  <a:schemeClr val="bg1"/>
                </a:solidFill>
                <a:effectLst/>
              </a:rPr>
              <a:pPr/>
              <a:t>33.6</a:t>
            </a:fld>
            <a:endParaRPr kumimoji="1" lang="ja-JP" altLang="en-US" sz="1000" dirty="0">
              <a:solidFill>
                <a:schemeClr val="bg1"/>
              </a:solidFill>
              <a:sym typeface="+mn-lt"/>
            </a:endParaRPr>
          </a:p>
        </p:txBody>
      </p:sp>
      <p:sp>
        <p:nvSpPr>
          <p:cNvPr id="282" name="Text Placeholder 12">
            <a:extLst>
              <a:ext uri="{FF2B5EF4-FFF2-40B4-BE49-F238E27FC236}">
                <a16:creationId xmlns:a16="http://schemas.microsoft.com/office/drawing/2014/main" id="{6F785F77-FC2E-221E-7F5F-B2DA4E5742EE}"/>
              </a:ext>
            </a:extLst>
          </p:cNvPr>
          <p:cNvSpPr>
            <a:spLocks/>
          </p:cNvSpPr>
          <p:nvPr>
            <p:custDataLst>
              <p:tags r:id="rId214"/>
            </p:custDataLst>
          </p:nvPr>
        </p:nvSpPr>
        <p:spPr bwMode="auto">
          <a:xfrm>
            <a:off x="396081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5EC7E5F9-C294-419C-A67C-0AD5739A309D}" type="datetime'''''''''1''''''''''''''''''''''''''''''''''1'''''''''''''''''">
              <a:rPr lang="en-US" altLang="en-US" sz="1000" b="0" smtClean="0"/>
              <a:pPr/>
              <a:t>11</a:t>
            </a:fld>
            <a:endParaRPr kumimoji="0" lang="ja-JP" altLang="en-US" sz="1000" b="0">
              <a:sym typeface="+mn-lt"/>
            </a:endParaRPr>
          </a:p>
        </p:txBody>
      </p:sp>
      <p:sp>
        <p:nvSpPr>
          <p:cNvPr id="308" name="テキスト プレースホルダ 9">
            <a:extLst>
              <a:ext uri="{FF2B5EF4-FFF2-40B4-BE49-F238E27FC236}">
                <a16:creationId xmlns:a16="http://schemas.microsoft.com/office/drawing/2014/main" id="{D695BBE3-A136-8092-2DBB-97133BD5C6B9}"/>
              </a:ext>
            </a:extLst>
          </p:cNvPr>
          <p:cNvSpPr>
            <a:spLocks/>
          </p:cNvSpPr>
          <p:nvPr>
            <p:custDataLst>
              <p:tags r:id="rId215"/>
            </p:custDataLst>
          </p:nvPr>
        </p:nvSpPr>
        <p:spPr bwMode="gray">
          <a:xfrm>
            <a:off x="4189413" y="52006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47A80B-0560-400A-B906-0E96F5D35D28}" type="datetime'6''''''''''''2''''''''''.''''''''''5'''''''''''''">
              <a:rPr lang="en-US" altLang="en-US" sz="1000" smtClean="0">
                <a:effectLst/>
              </a:rPr>
              <a:pPr/>
              <a:t>62.5</a:t>
            </a:fld>
            <a:endParaRPr kumimoji="1" lang="ja-JP" altLang="en-US" sz="1000" dirty="0">
              <a:sym typeface="+mn-lt"/>
            </a:endParaRPr>
          </a:p>
        </p:txBody>
      </p:sp>
      <p:sp>
        <p:nvSpPr>
          <p:cNvPr id="309" name="テキスト プレースホルダ 9">
            <a:extLst>
              <a:ext uri="{FF2B5EF4-FFF2-40B4-BE49-F238E27FC236}">
                <a16:creationId xmlns:a16="http://schemas.microsoft.com/office/drawing/2014/main" id="{0C00482D-E41B-ADCF-7EC6-07A73F6F7DED}"/>
              </a:ext>
            </a:extLst>
          </p:cNvPr>
          <p:cNvSpPr>
            <a:spLocks/>
          </p:cNvSpPr>
          <p:nvPr>
            <p:custDataLst>
              <p:tags r:id="rId216"/>
            </p:custDataLst>
          </p:nvPr>
        </p:nvSpPr>
        <p:spPr bwMode="gray">
          <a:xfrm>
            <a:off x="4189413" y="58070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D6502E-161B-4DC9-99EB-4892F76AD2CB}" type="datetime'3''''''''''''''''''''3''.''''''''0'''''''''''''''''">
              <a:rPr lang="en-US" altLang="en-US" sz="1000" smtClean="0">
                <a:solidFill>
                  <a:schemeClr val="bg1"/>
                </a:solidFill>
                <a:effectLst/>
              </a:rPr>
              <a:pPr/>
              <a:t>33.0</a:t>
            </a:fld>
            <a:endParaRPr kumimoji="1" lang="ja-JP" altLang="en-US" sz="1000" dirty="0">
              <a:solidFill>
                <a:schemeClr val="bg1"/>
              </a:solidFill>
              <a:sym typeface="+mn-lt"/>
            </a:endParaRPr>
          </a:p>
        </p:txBody>
      </p:sp>
      <p:sp>
        <p:nvSpPr>
          <p:cNvPr id="283" name="Text Placeholder 12">
            <a:extLst>
              <a:ext uri="{FF2B5EF4-FFF2-40B4-BE49-F238E27FC236}">
                <a16:creationId xmlns:a16="http://schemas.microsoft.com/office/drawing/2014/main" id="{2D95B141-6947-D8F7-F9F0-177706B70C43}"/>
              </a:ext>
            </a:extLst>
          </p:cNvPr>
          <p:cNvSpPr>
            <a:spLocks/>
          </p:cNvSpPr>
          <p:nvPr>
            <p:custDataLst>
              <p:tags r:id="rId217"/>
            </p:custDataLst>
          </p:nvPr>
        </p:nvSpPr>
        <p:spPr bwMode="auto">
          <a:xfrm>
            <a:off x="425291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E8E9BCED-124B-4092-B07E-3D50810EE8E5}" type="datetime'''''''''''''1''''''''''''''''''''''''2'''">
              <a:rPr lang="en-US" altLang="en-US" sz="1000" b="0" smtClean="0"/>
              <a:pPr/>
              <a:t>12</a:t>
            </a:fld>
            <a:endParaRPr kumimoji="0" lang="ja-JP" altLang="en-US" sz="1000" b="0">
              <a:sym typeface="+mn-lt"/>
            </a:endParaRPr>
          </a:p>
        </p:txBody>
      </p:sp>
      <p:sp>
        <p:nvSpPr>
          <p:cNvPr id="310" name="テキスト プレースホルダ 9">
            <a:extLst>
              <a:ext uri="{FF2B5EF4-FFF2-40B4-BE49-F238E27FC236}">
                <a16:creationId xmlns:a16="http://schemas.microsoft.com/office/drawing/2014/main" id="{1B6D1825-7119-910E-DE36-4E6798E45A2A}"/>
              </a:ext>
            </a:extLst>
          </p:cNvPr>
          <p:cNvSpPr>
            <a:spLocks/>
          </p:cNvSpPr>
          <p:nvPr>
            <p:custDataLst>
              <p:tags r:id="rId218"/>
            </p:custDataLst>
          </p:nvPr>
        </p:nvSpPr>
        <p:spPr bwMode="gray">
          <a:xfrm>
            <a:off x="4483100" y="52054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76E5C8-A353-46DD-9AA9-9B187C431994}" type="datetime'''6''''''''2''''''''.''''''9'''''''''''''">
              <a:rPr lang="en-US" altLang="en-US" sz="1000" smtClean="0">
                <a:effectLst/>
              </a:rPr>
              <a:pPr/>
              <a:t>62.9</a:t>
            </a:fld>
            <a:endParaRPr kumimoji="1" lang="ja-JP" altLang="en-US" sz="1000" dirty="0">
              <a:sym typeface="+mn-lt"/>
            </a:endParaRPr>
          </a:p>
        </p:txBody>
      </p:sp>
      <p:sp>
        <p:nvSpPr>
          <p:cNvPr id="311" name="テキスト プレースホルダ 9">
            <a:extLst>
              <a:ext uri="{FF2B5EF4-FFF2-40B4-BE49-F238E27FC236}">
                <a16:creationId xmlns:a16="http://schemas.microsoft.com/office/drawing/2014/main" id="{399D65AF-7475-A424-32C1-E9881284766F}"/>
              </a:ext>
            </a:extLst>
          </p:cNvPr>
          <p:cNvSpPr>
            <a:spLocks/>
          </p:cNvSpPr>
          <p:nvPr>
            <p:custDataLst>
              <p:tags r:id="rId219"/>
            </p:custDataLst>
          </p:nvPr>
        </p:nvSpPr>
        <p:spPr bwMode="gray">
          <a:xfrm>
            <a:off x="4483100" y="58102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31F6AD-BB9E-43CE-B961-F365371CD281}" type="datetime'''''''''''3''''''2''''.''''4'''''''">
              <a:rPr lang="en-US" altLang="en-US" sz="1000" smtClean="0">
                <a:solidFill>
                  <a:schemeClr val="bg1"/>
                </a:solidFill>
                <a:effectLst/>
              </a:rPr>
              <a:pPr/>
              <a:t>32.4</a:t>
            </a:fld>
            <a:endParaRPr kumimoji="1" lang="ja-JP" altLang="en-US" sz="1000" dirty="0">
              <a:solidFill>
                <a:schemeClr val="bg1"/>
              </a:solidFill>
              <a:sym typeface="+mn-lt"/>
            </a:endParaRPr>
          </a:p>
        </p:txBody>
      </p:sp>
      <p:sp>
        <p:nvSpPr>
          <p:cNvPr id="414" name="Text Placeholder 12">
            <a:extLst>
              <a:ext uri="{FF2B5EF4-FFF2-40B4-BE49-F238E27FC236}">
                <a16:creationId xmlns:a16="http://schemas.microsoft.com/office/drawing/2014/main" id="{BD04C177-D9C1-EF6F-B7C1-8ED09DF478CE}"/>
              </a:ext>
            </a:extLst>
          </p:cNvPr>
          <p:cNvSpPr>
            <a:spLocks/>
          </p:cNvSpPr>
          <p:nvPr>
            <p:custDataLst>
              <p:tags r:id="rId220"/>
            </p:custDataLst>
          </p:nvPr>
        </p:nvSpPr>
        <p:spPr bwMode="auto">
          <a:xfrm>
            <a:off x="454660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F5614AD6-748B-4EDF-BC98-5442754A3956}" type="datetime'''1''''''''''3'''''">
              <a:rPr lang="en-US" altLang="en-US" sz="1000" b="0" smtClean="0"/>
              <a:pPr/>
              <a:t>13</a:t>
            </a:fld>
            <a:endParaRPr kumimoji="0" lang="ja-JP" altLang="en-US" sz="1000" b="0">
              <a:sym typeface="+mn-lt"/>
            </a:endParaRPr>
          </a:p>
        </p:txBody>
      </p:sp>
      <p:sp>
        <p:nvSpPr>
          <p:cNvPr id="411" name="テキスト プレースホルダ 9">
            <a:extLst>
              <a:ext uri="{FF2B5EF4-FFF2-40B4-BE49-F238E27FC236}">
                <a16:creationId xmlns:a16="http://schemas.microsoft.com/office/drawing/2014/main" id="{F8F99797-71AB-F569-30E6-677A2E01C1FD}"/>
              </a:ext>
            </a:extLst>
          </p:cNvPr>
          <p:cNvSpPr>
            <a:spLocks/>
          </p:cNvSpPr>
          <p:nvPr>
            <p:custDataLst>
              <p:tags r:id="rId221"/>
            </p:custDataLst>
          </p:nvPr>
        </p:nvSpPr>
        <p:spPr bwMode="gray">
          <a:xfrm>
            <a:off x="4776788" y="52101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86E0F6-76C2-42A4-AEC2-5F02ED6411A0}" type="datetime'''6''''''''''''''''3''.''''''''''''''4'''''">
              <a:rPr lang="en-US" altLang="en-US" sz="1000" smtClean="0">
                <a:effectLst/>
              </a:rPr>
              <a:pPr/>
              <a:t>63.4</a:t>
            </a:fld>
            <a:endParaRPr kumimoji="1" lang="ja-JP" altLang="en-US" sz="1000" dirty="0">
              <a:sym typeface="+mn-lt"/>
            </a:endParaRPr>
          </a:p>
        </p:txBody>
      </p:sp>
      <p:sp>
        <p:nvSpPr>
          <p:cNvPr id="412" name="テキスト プレースホルダ 9">
            <a:extLst>
              <a:ext uri="{FF2B5EF4-FFF2-40B4-BE49-F238E27FC236}">
                <a16:creationId xmlns:a16="http://schemas.microsoft.com/office/drawing/2014/main" id="{1813CFD0-E959-4E8B-DAF6-5EF6A649FC72}"/>
              </a:ext>
            </a:extLst>
          </p:cNvPr>
          <p:cNvSpPr>
            <a:spLocks/>
          </p:cNvSpPr>
          <p:nvPr>
            <p:custDataLst>
              <p:tags r:id="rId222"/>
            </p:custDataLst>
          </p:nvPr>
        </p:nvSpPr>
        <p:spPr bwMode="gray">
          <a:xfrm>
            <a:off x="4776788" y="58150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876831-0DA4-4167-B465-2F247F5EA449}" type="datetime'3''''''''''''1''''''''.''''''''8'''''''''''''''''''">
              <a:rPr lang="en-US" altLang="en-US" sz="1000" smtClean="0">
                <a:solidFill>
                  <a:schemeClr val="bg1"/>
                </a:solidFill>
                <a:effectLst/>
              </a:rPr>
              <a:pPr/>
              <a:t>31.8</a:t>
            </a:fld>
            <a:endParaRPr kumimoji="1" lang="ja-JP" altLang="en-US" sz="1000" dirty="0">
              <a:solidFill>
                <a:schemeClr val="bg1"/>
              </a:solidFill>
              <a:sym typeface="+mn-lt"/>
            </a:endParaRPr>
          </a:p>
        </p:txBody>
      </p:sp>
      <p:sp>
        <p:nvSpPr>
          <p:cNvPr id="443" name="Text Placeholder 12">
            <a:extLst>
              <a:ext uri="{FF2B5EF4-FFF2-40B4-BE49-F238E27FC236}">
                <a16:creationId xmlns:a16="http://schemas.microsoft.com/office/drawing/2014/main" id="{4AFC37B9-8CDD-52F1-124B-C6C503D52B55}"/>
              </a:ext>
            </a:extLst>
          </p:cNvPr>
          <p:cNvSpPr>
            <a:spLocks/>
          </p:cNvSpPr>
          <p:nvPr>
            <p:custDataLst>
              <p:tags r:id="rId223"/>
            </p:custDataLst>
          </p:nvPr>
        </p:nvSpPr>
        <p:spPr bwMode="auto">
          <a:xfrm>
            <a:off x="48402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76757DB3-E0E3-46B5-905B-85ED6D9CD0A0}" type="datetime'''''''''''''''''''''''1''''''''''''4'''''''''''''''''''">
              <a:rPr lang="en-US" altLang="en-US" sz="1000" b="0" smtClean="0"/>
              <a:pPr/>
              <a:t>14</a:t>
            </a:fld>
            <a:endParaRPr kumimoji="0" lang="ja-JP" altLang="en-US" sz="1000" b="0">
              <a:sym typeface="+mn-lt"/>
            </a:endParaRPr>
          </a:p>
        </p:txBody>
      </p:sp>
      <p:sp>
        <p:nvSpPr>
          <p:cNvPr id="413" name="テキスト プレースホルダ 9">
            <a:extLst>
              <a:ext uri="{FF2B5EF4-FFF2-40B4-BE49-F238E27FC236}">
                <a16:creationId xmlns:a16="http://schemas.microsoft.com/office/drawing/2014/main" id="{5EFF0BB0-FC0B-6C45-CEE0-1282D0D0B45E}"/>
              </a:ext>
            </a:extLst>
          </p:cNvPr>
          <p:cNvSpPr>
            <a:spLocks/>
          </p:cNvSpPr>
          <p:nvPr>
            <p:custDataLst>
              <p:tags r:id="rId224"/>
            </p:custDataLst>
          </p:nvPr>
        </p:nvSpPr>
        <p:spPr bwMode="gray">
          <a:xfrm>
            <a:off x="5070475" y="52149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9F04EE-7E4C-4F84-9E7C-C4CC33E93724}" type="datetime'6''''3''''''''''''.''''''''''''''''''''''''''''''''9'">
              <a:rPr lang="en-US" altLang="en-US" sz="1000" smtClean="0">
                <a:effectLst/>
              </a:rPr>
              <a:pPr/>
              <a:t>63.9</a:t>
            </a:fld>
            <a:endParaRPr kumimoji="1" lang="ja-JP" altLang="en-US" sz="1000" dirty="0">
              <a:sym typeface="+mn-lt"/>
            </a:endParaRPr>
          </a:p>
        </p:txBody>
      </p:sp>
      <p:sp>
        <p:nvSpPr>
          <p:cNvPr id="437" name="テキスト プレースホルダ 9">
            <a:extLst>
              <a:ext uri="{FF2B5EF4-FFF2-40B4-BE49-F238E27FC236}">
                <a16:creationId xmlns:a16="http://schemas.microsoft.com/office/drawing/2014/main" id="{19D320FF-3C7F-19D1-E1B3-681AA8EBE7F2}"/>
              </a:ext>
            </a:extLst>
          </p:cNvPr>
          <p:cNvSpPr>
            <a:spLocks/>
          </p:cNvSpPr>
          <p:nvPr>
            <p:custDataLst>
              <p:tags r:id="rId225"/>
            </p:custDataLst>
          </p:nvPr>
        </p:nvSpPr>
        <p:spPr bwMode="gray">
          <a:xfrm>
            <a:off x="5070475" y="58181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672B42-8231-44DC-86BF-A0ABAFBD1908}" type="datetime'''''''''''''''''31''''''''''.''''''''2'''''''''''''">
              <a:rPr lang="en-US" altLang="en-US" sz="1000" smtClean="0">
                <a:solidFill>
                  <a:schemeClr val="bg1"/>
                </a:solidFill>
                <a:effectLst/>
              </a:rPr>
              <a:pPr/>
              <a:t>31.2</a:t>
            </a:fld>
            <a:endParaRPr kumimoji="1" lang="ja-JP" altLang="en-US" sz="1000" dirty="0">
              <a:solidFill>
                <a:schemeClr val="bg1"/>
              </a:solidFill>
              <a:sym typeface="+mn-lt"/>
            </a:endParaRPr>
          </a:p>
        </p:txBody>
      </p:sp>
      <p:sp>
        <p:nvSpPr>
          <p:cNvPr id="444" name="Text Placeholder 12">
            <a:extLst>
              <a:ext uri="{FF2B5EF4-FFF2-40B4-BE49-F238E27FC236}">
                <a16:creationId xmlns:a16="http://schemas.microsoft.com/office/drawing/2014/main" id="{7179539B-CFC6-1442-9573-0626C3D9EF0D}"/>
              </a:ext>
            </a:extLst>
          </p:cNvPr>
          <p:cNvSpPr>
            <a:spLocks/>
          </p:cNvSpPr>
          <p:nvPr>
            <p:custDataLst>
              <p:tags r:id="rId226"/>
            </p:custDataLst>
          </p:nvPr>
        </p:nvSpPr>
        <p:spPr bwMode="auto">
          <a:xfrm>
            <a:off x="51339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05D5FB64-3A44-42A4-AA25-49170A782368}" type="datetime'''''''''''''''''''''''''''15'''''''''''''">
              <a:rPr lang="en-US" altLang="en-US" sz="1000" b="0" smtClean="0"/>
              <a:pPr/>
              <a:t>15</a:t>
            </a:fld>
            <a:endParaRPr kumimoji="0" lang="ja-JP" altLang="en-US" sz="1000" b="0">
              <a:sym typeface="+mn-lt"/>
            </a:endParaRPr>
          </a:p>
        </p:txBody>
      </p:sp>
      <p:sp>
        <p:nvSpPr>
          <p:cNvPr id="415" name="テキスト プレースホルダ 9">
            <a:extLst>
              <a:ext uri="{FF2B5EF4-FFF2-40B4-BE49-F238E27FC236}">
                <a16:creationId xmlns:a16="http://schemas.microsoft.com/office/drawing/2014/main" id="{FFD2CC4F-5986-655C-22C0-0795DE3DD86B}"/>
              </a:ext>
            </a:extLst>
          </p:cNvPr>
          <p:cNvSpPr>
            <a:spLocks/>
          </p:cNvSpPr>
          <p:nvPr>
            <p:custDataLst>
              <p:tags r:id="rId227"/>
            </p:custDataLst>
          </p:nvPr>
        </p:nvSpPr>
        <p:spPr bwMode="gray">
          <a:xfrm>
            <a:off x="5362575" y="52197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B57899-A7BC-43DF-8560-F34A1E6DAC9C}" type="datetime'''''''6''''''''''''''''''''''''4.4'''">
              <a:rPr lang="en-US" altLang="en-US" sz="1000" smtClean="0">
                <a:effectLst/>
              </a:rPr>
              <a:pPr/>
              <a:t>64.4</a:t>
            </a:fld>
            <a:endParaRPr kumimoji="1" lang="ja-JP" altLang="en-US" sz="1000" dirty="0">
              <a:sym typeface="+mn-lt"/>
            </a:endParaRPr>
          </a:p>
        </p:txBody>
      </p:sp>
      <p:sp>
        <p:nvSpPr>
          <p:cNvPr id="416" name="テキスト プレースホルダ 9">
            <a:extLst>
              <a:ext uri="{FF2B5EF4-FFF2-40B4-BE49-F238E27FC236}">
                <a16:creationId xmlns:a16="http://schemas.microsoft.com/office/drawing/2014/main" id="{BAC76E40-7DF0-5E44-A421-584498BAD39E}"/>
              </a:ext>
            </a:extLst>
          </p:cNvPr>
          <p:cNvSpPr>
            <a:spLocks/>
          </p:cNvSpPr>
          <p:nvPr>
            <p:custDataLst>
              <p:tags r:id="rId228"/>
            </p:custDataLst>
          </p:nvPr>
        </p:nvSpPr>
        <p:spPr bwMode="gray">
          <a:xfrm>
            <a:off x="5362575" y="58229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A22092B-4682-47EB-85C7-11904D1B287B}" type="datetime'''''''''''''''''''''''''3''''''''''''''''0''.''''''''''''6'">
              <a:rPr lang="en-US" altLang="en-US" sz="1000" smtClean="0">
                <a:solidFill>
                  <a:schemeClr val="bg1"/>
                </a:solidFill>
                <a:effectLst/>
              </a:rPr>
              <a:pPr/>
              <a:t>30.6</a:t>
            </a:fld>
            <a:endParaRPr kumimoji="1" lang="ja-JP" altLang="en-US" sz="1000" dirty="0">
              <a:solidFill>
                <a:schemeClr val="bg1"/>
              </a:solidFill>
              <a:sym typeface="+mn-lt"/>
            </a:endParaRPr>
          </a:p>
        </p:txBody>
      </p:sp>
      <p:sp>
        <p:nvSpPr>
          <p:cNvPr id="445" name="Text Placeholder 12">
            <a:extLst>
              <a:ext uri="{FF2B5EF4-FFF2-40B4-BE49-F238E27FC236}">
                <a16:creationId xmlns:a16="http://schemas.microsoft.com/office/drawing/2014/main" id="{B8AC7A08-1242-41CB-12D8-209AFD096740}"/>
              </a:ext>
            </a:extLst>
          </p:cNvPr>
          <p:cNvSpPr>
            <a:spLocks/>
          </p:cNvSpPr>
          <p:nvPr>
            <p:custDataLst>
              <p:tags r:id="rId229"/>
            </p:custDataLst>
          </p:nvPr>
        </p:nvSpPr>
        <p:spPr bwMode="auto">
          <a:xfrm>
            <a:off x="54260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4CED22AB-22F5-476F-895F-09D8DF4FD2BD}" type="datetime'''''''''''''''''''''''''1''''6'''''''''">
              <a:rPr lang="en-US" altLang="en-US" sz="1000" b="0" smtClean="0"/>
              <a:pPr/>
              <a:t>16</a:t>
            </a:fld>
            <a:endParaRPr kumimoji="0" lang="ja-JP" altLang="en-US" sz="1000" b="0">
              <a:sym typeface="+mn-lt"/>
            </a:endParaRPr>
          </a:p>
        </p:txBody>
      </p:sp>
      <p:sp>
        <p:nvSpPr>
          <p:cNvPr id="417" name="テキスト プレースホルダ 9">
            <a:extLst>
              <a:ext uri="{FF2B5EF4-FFF2-40B4-BE49-F238E27FC236}">
                <a16:creationId xmlns:a16="http://schemas.microsoft.com/office/drawing/2014/main" id="{E4280282-8B68-5DC0-E7EC-B4CF2E9D4E78}"/>
              </a:ext>
            </a:extLst>
          </p:cNvPr>
          <p:cNvSpPr>
            <a:spLocks/>
          </p:cNvSpPr>
          <p:nvPr>
            <p:custDataLst>
              <p:tags r:id="rId230"/>
            </p:custDataLst>
          </p:nvPr>
        </p:nvSpPr>
        <p:spPr bwMode="gray">
          <a:xfrm>
            <a:off x="5656263" y="52244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BB67E3-BE01-40EE-A3D0-278AB0A4DDFA}" type="datetime'''''''''6''''''''''''''4''''''''''''''''''''.7'">
              <a:rPr lang="en-US" altLang="en-US" sz="1000" smtClean="0">
                <a:effectLst/>
              </a:rPr>
              <a:pPr/>
              <a:t>64.7</a:t>
            </a:fld>
            <a:endParaRPr kumimoji="1" lang="ja-JP" altLang="en-US" sz="1000" dirty="0">
              <a:sym typeface="+mn-lt"/>
            </a:endParaRPr>
          </a:p>
        </p:txBody>
      </p:sp>
      <p:sp>
        <p:nvSpPr>
          <p:cNvPr id="418" name="テキスト プレースホルダ 9">
            <a:extLst>
              <a:ext uri="{FF2B5EF4-FFF2-40B4-BE49-F238E27FC236}">
                <a16:creationId xmlns:a16="http://schemas.microsoft.com/office/drawing/2014/main" id="{1B4FD83C-3294-7770-6612-5A130CB516AA}"/>
              </a:ext>
            </a:extLst>
          </p:cNvPr>
          <p:cNvSpPr>
            <a:spLocks/>
          </p:cNvSpPr>
          <p:nvPr>
            <p:custDataLst>
              <p:tags r:id="rId231"/>
            </p:custDataLst>
          </p:nvPr>
        </p:nvSpPr>
        <p:spPr bwMode="gray">
          <a:xfrm>
            <a:off x="5656263" y="58261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DECBEFA-8B7A-4AD2-869B-D3E86BBF1C0D}" type="datetime'''''''''''''3''0''''''''''''''''.''''''1'">
              <a:rPr lang="en-US" altLang="en-US" sz="1000" smtClean="0">
                <a:solidFill>
                  <a:schemeClr val="bg1"/>
                </a:solidFill>
                <a:effectLst/>
              </a:rPr>
              <a:pPr/>
              <a:t>30.1</a:t>
            </a:fld>
            <a:endParaRPr kumimoji="1" lang="ja-JP" altLang="en-US" sz="1000" dirty="0">
              <a:solidFill>
                <a:schemeClr val="bg1"/>
              </a:solidFill>
              <a:sym typeface="+mn-lt"/>
            </a:endParaRPr>
          </a:p>
        </p:txBody>
      </p:sp>
      <p:sp>
        <p:nvSpPr>
          <p:cNvPr id="446" name="Text Placeholder 12">
            <a:extLst>
              <a:ext uri="{FF2B5EF4-FFF2-40B4-BE49-F238E27FC236}">
                <a16:creationId xmlns:a16="http://schemas.microsoft.com/office/drawing/2014/main" id="{D8E149BD-375E-C3F7-5294-EFD2F98DF051}"/>
              </a:ext>
            </a:extLst>
          </p:cNvPr>
          <p:cNvSpPr>
            <a:spLocks/>
          </p:cNvSpPr>
          <p:nvPr>
            <p:custDataLst>
              <p:tags r:id="rId232"/>
            </p:custDataLst>
          </p:nvPr>
        </p:nvSpPr>
        <p:spPr bwMode="auto">
          <a:xfrm>
            <a:off x="571976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E5CBF5A9-BF15-46A6-9E32-DF00FAFE0410}" type="datetime'''''''''''1''''''''''''''''''''''''''''''''''''''''''7'''''">
              <a:rPr lang="en-US" altLang="en-US" sz="1000" b="0" smtClean="0"/>
              <a:pPr/>
              <a:t>17</a:t>
            </a:fld>
            <a:endParaRPr kumimoji="0" lang="ja-JP" altLang="en-US" sz="1000" b="0">
              <a:sym typeface="+mn-lt"/>
            </a:endParaRPr>
          </a:p>
        </p:txBody>
      </p:sp>
      <p:sp>
        <p:nvSpPr>
          <p:cNvPr id="419" name="テキスト プレースホルダ 9">
            <a:extLst>
              <a:ext uri="{FF2B5EF4-FFF2-40B4-BE49-F238E27FC236}">
                <a16:creationId xmlns:a16="http://schemas.microsoft.com/office/drawing/2014/main" id="{CCD1B3A2-A8E4-A307-11AE-BF28FE8D76F6}"/>
              </a:ext>
            </a:extLst>
          </p:cNvPr>
          <p:cNvSpPr>
            <a:spLocks/>
          </p:cNvSpPr>
          <p:nvPr>
            <p:custDataLst>
              <p:tags r:id="rId233"/>
            </p:custDataLst>
          </p:nvPr>
        </p:nvSpPr>
        <p:spPr bwMode="gray">
          <a:xfrm>
            <a:off x="5949950" y="52276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B7CAA0-F280-4A26-8488-7893C616DDA8}" type="datetime'''''''''''6''''''''''''''''''''4''''.''''''''''''''''''8'''">
              <a:rPr lang="en-US" altLang="en-US" sz="1000" smtClean="0">
                <a:effectLst/>
              </a:rPr>
              <a:pPr/>
              <a:t>64.8</a:t>
            </a:fld>
            <a:endParaRPr kumimoji="1" lang="ja-JP" altLang="en-US" sz="1000" dirty="0">
              <a:sym typeface="+mn-lt"/>
            </a:endParaRPr>
          </a:p>
        </p:txBody>
      </p:sp>
      <p:sp>
        <p:nvSpPr>
          <p:cNvPr id="420" name="テキスト プレースホルダ 9">
            <a:extLst>
              <a:ext uri="{FF2B5EF4-FFF2-40B4-BE49-F238E27FC236}">
                <a16:creationId xmlns:a16="http://schemas.microsoft.com/office/drawing/2014/main" id="{F61EDA6A-BD5E-FDA1-5F19-993E169FD4AB}"/>
              </a:ext>
            </a:extLst>
          </p:cNvPr>
          <p:cNvSpPr>
            <a:spLocks/>
          </p:cNvSpPr>
          <p:nvPr>
            <p:custDataLst>
              <p:tags r:id="rId234"/>
            </p:custDataLst>
          </p:nvPr>
        </p:nvSpPr>
        <p:spPr bwMode="gray">
          <a:xfrm>
            <a:off x="5949950" y="58277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F1246B-4699-4321-A91C-C7F94A3F9FB2}" type="datetime'''''''''''''''''''''''2''9.''''''''''''7'''''''''''''''">
              <a:rPr lang="en-US" altLang="en-US" sz="1000" smtClean="0">
                <a:solidFill>
                  <a:schemeClr val="bg1"/>
                </a:solidFill>
                <a:effectLst/>
              </a:rPr>
              <a:pPr/>
              <a:t>29.7</a:t>
            </a:fld>
            <a:endParaRPr kumimoji="1" lang="ja-JP" altLang="en-US" sz="1000" dirty="0">
              <a:solidFill>
                <a:schemeClr val="bg1"/>
              </a:solidFill>
              <a:sym typeface="+mn-lt"/>
            </a:endParaRPr>
          </a:p>
        </p:txBody>
      </p:sp>
      <p:sp>
        <p:nvSpPr>
          <p:cNvPr id="447" name="Text Placeholder 12">
            <a:extLst>
              <a:ext uri="{FF2B5EF4-FFF2-40B4-BE49-F238E27FC236}">
                <a16:creationId xmlns:a16="http://schemas.microsoft.com/office/drawing/2014/main" id="{88B6EE84-EC39-44AB-9CD8-34B35971D7DC}"/>
              </a:ext>
            </a:extLst>
          </p:cNvPr>
          <p:cNvSpPr>
            <a:spLocks/>
          </p:cNvSpPr>
          <p:nvPr>
            <p:custDataLst>
              <p:tags r:id="rId235"/>
            </p:custDataLst>
          </p:nvPr>
        </p:nvSpPr>
        <p:spPr bwMode="auto">
          <a:xfrm>
            <a:off x="601345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7CEFE6BB-B573-4EDE-BE17-0DC69458B45C}" type="datetime'1''''''''''''''''''''''''''8'''''''">
              <a:rPr lang="en-US" altLang="en-US" sz="1000" b="0" smtClean="0"/>
              <a:pPr/>
              <a:t>18</a:t>
            </a:fld>
            <a:endParaRPr kumimoji="0" lang="ja-JP" altLang="en-US" sz="1000" b="0">
              <a:sym typeface="+mn-lt"/>
            </a:endParaRPr>
          </a:p>
        </p:txBody>
      </p:sp>
      <p:sp>
        <p:nvSpPr>
          <p:cNvPr id="423" name="テキスト プレースホルダ 9">
            <a:extLst>
              <a:ext uri="{FF2B5EF4-FFF2-40B4-BE49-F238E27FC236}">
                <a16:creationId xmlns:a16="http://schemas.microsoft.com/office/drawing/2014/main" id="{B7D74330-82F5-505B-D790-30197CCD1B0F}"/>
              </a:ext>
            </a:extLst>
          </p:cNvPr>
          <p:cNvSpPr>
            <a:spLocks/>
          </p:cNvSpPr>
          <p:nvPr>
            <p:custDataLst>
              <p:tags r:id="rId236"/>
            </p:custDataLst>
          </p:nvPr>
        </p:nvSpPr>
        <p:spPr bwMode="gray">
          <a:xfrm>
            <a:off x="6243638" y="58293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B81C48-94E4-44B5-9B29-4C106F34BB4C}" type="datetime'''''''''''''''2''''''''''''''9''''.''''''''''''''''''''5'">
              <a:rPr lang="en-US" altLang="en-US" sz="1000" smtClean="0">
                <a:solidFill>
                  <a:schemeClr val="bg1"/>
                </a:solidFill>
                <a:effectLst/>
              </a:rPr>
              <a:pPr/>
              <a:t>29.5</a:t>
            </a:fld>
            <a:endParaRPr kumimoji="1" lang="ja-JP" altLang="en-US" sz="1000" dirty="0">
              <a:solidFill>
                <a:schemeClr val="bg1"/>
              </a:solidFill>
              <a:sym typeface="+mn-lt"/>
            </a:endParaRPr>
          </a:p>
        </p:txBody>
      </p:sp>
      <p:sp>
        <p:nvSpPr>
          <p:cNvPr id="448" name="Text Placeholder 12">
            <a:extLst>
              <a:ext uri="{FF2B5EF4-FFF2-40B4-BE49-F238E27FC236}">
                <a16:creationId xmlns:a16="http://schemas.microsoft.com/office/drawing/2014/main" id="{CA5D6E5D-B095-0409-6C1C-1CD97EC33DC4}"/>
              </a:ext>
            </a:extLst>
          </p:cNvPr>
          <p:cNvSpPr>
            <a:spLocks/>
          </p:cNvSpPr>
          <p:nvPr>
            <p:custDataLst>
              <p:tags r:id="rId237"/>
            </p:custDataLst>
          </p:nvPr>
        </p:nvSpPr>
        <p:spPr bwMode="auto">
          <a:xfrm>
            <a:off x="630713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F3AA8CD2-943E-4FD9-B700-8B27AE7C0D5A}" type="datetime'''''''''''''1''''''9'''''''''''''''''''''''''''''''">
              <a:rPr lang="en-US" altLang="en-US" sz="1000" b="0" smtClean="0"/>
              <a:pPr/>
              <a:t>19</a:t>
            </a:fld>
            <a:endParaRPr kumimoji="0" lang="ja-JP" altLang="en-US" sz="1000" b="0">
              <a:sym typeface="+mn-lt"/>
            </a:endParaRPr>
          </a:p>
        </p:txBody>
      </p:sp>
      <p:sp>
        <p:nvSpPr>
          <p:cNvPr id="425" name="テキスト プレースホルダ 9">
            <a:extLst>
              <a:ext uri="{FF2B5EF4-FFF2-40B4-BE49-F238E27FC236}">
                <a16:creationId xmlns:a16="http://schemas.microsoft.com/office/drawing/2014/main" id="{AFF9A667-C882-4A4B-BEC5-D206E3BB35A6}"/>
              </a:ext>
            </a:extLst>
          </p:cNvPr>
          <p:cNvSpPr>
            <a:spLocks/>
          </p:cNvSpPr>
          <p:nvPr>
            <p:custDataLst>
              <p:tags r:id="rId238"/>
            </p:custDataLst>
          </p:nvPr>
        </p:nvSpPr>
        <p:spPr bwMode="gray">
          <a:xfrm>
            <a:off x="6537325" y="52324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5E5F84-B935-4CC5-B758-2C904330C6A3}" type="datetime'''''6''''''''4''''''''''''''''''''''''''''''''.''''''''''9'''">
              <a:rPr lang="en-US" altLang="en-US" sz="1000" smtClean="0">
                <a:effectLst/>
              </a:rPr>
              <a:pPr/>
              <a:t>64.9</a:t>
            </a:fld>
            <a:endParaRPr kumimoji="1" lang="ja-JP" altLang="en-US" sz="1000" dirty="0">
              <a:sym typeface="+mn-lt"/>
            </a:endParaRPr>
          </a:p>
        </p:txBody>
      </p:sp>
      <p:sp>
        <p:nvSpPr>
          <p:cNvPr id="426" name="テキスト プレースホルダ 9">
            <a:extLst>
              <a:ext uri="{FF2B5EF4-FFF2-40B4-BE49-F238E27FC236}">
                <a16:creationId xmlns:a16="http://schemas.microsoft.com/office/drawing/2014/main" id="{232092FD-5F8C-FF93-B2D3-94C59BA29F70}"/>
              </a:ext>
            </a:extLst>
          </p:cNvPr>
          <p:cNvSpPr>
            <a:spLocks/>
          </p:cNvSpPr>
          <p:nvPr>
            <p:custDataLst>
              <p:tags r:id="rId239"/>
            </p:custDataLst>
          </p:nvPr>
        </p:nvSpPr>
        <p:spPr bwMode="gray">
          <a:xfrm>
            <a:off x="6537325" y="58308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EA39C0-AC4C-4BAE-8061-246596FD7C91}" type="datetime'''''''''''''''''2''''''''''''9''''''.''3'''''''">
              <a:rPr lang="en-US" altLang="en-US" sz="1000" smtClean="0">
                <a:solidFill>
                  <a:schemeClr val="bg1"/>
                </a:solidFill>
                <a:effectLst/>
              </a:rPr>
              <a:pPr/>
              <a:t>29.3</a:t>
            </a:fld>
            <a:endParaRPr kumimoji="1" lang="ja-JP" altLang="en-US" sz="1000" dirty="0">
              <a:solidFill>
                <a:schemeClr val="bg1"/>
              </a:solidFill>
              <a:sym typeface="+mn-lt"/>
            </a:endParaRPr>
          </a:p>
        </p:txBody>
      </p:sp>
      <p:sp>
        <p:nvSpPr>
          <p:cNvPr id="449" name="Text Placeholder 12">
            <a:extLst>
              <a:ext uri="{FF2B5EF4-FFF2-40B4-BE49-F238E27FC236}">
                <a16:creationId xmlns:a16="http://schemas.microsoft.com/office/drawing/2014/main" id="{13143558-606A-6728-EC3E-9CFE51B426AF}"/>
              </a:ext>
            </a:extLst>
          </p:cNvPr>
          <p:cNvSpPr>
            <a:spLocks/>
          </p:cNvSpPr>
          <p:nvPr>
            <p:custDataLst>
              <p:tags r:id="rId240"/>
            </p:custDataLst>
          </p:nvPr>
        </p:nvSpPr>
        <p:spPr bwMode="auto">
          <a:xfrm>
            <a:off x="660082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0D1FA7E9-FEE7-4C47-B683-47511E4D9ADF}" type="datetime'2''''''''''''''0'''''''''''''''''''''''''''''''''''">
              <a:rPr lang="en-US" altLang="en-US" sz="1000" b="0" smtClean="0"/>
              <a:pPr/>
              <a:t>20</a:t>
            </a:fld>
            <a:endParaRPr kumimoji="0" lang="ja-JP" altLang="en-US" sz="1000" b="0">
              <a:sym typeface="+mn-lt"/>
            </a:endParaRPr>
          </a:p>
        </p:txBody>
      </p:sp>
      <p:sp>
        <p:nvSpPr>
          <p:cNvPr id="428" name="テキスト プレースホルダ 9">
            <a:extLst>
              <a:ext uri="{FF2B5EF4-FFF2-40B4-BE49-F238E27FC236}">
                <a16:creationId xmlns:a16="http://schemas.microsoft.com/office/drawing/2014/main" id="{A37E6CD7-99EF-2AFF-6929-A41F01C60BAA}"/>
              </a:ext>
            </a:extLst>
          </p:cNvPr>
          <p:cNvSpPr>
            <a:spLocks/>
          </p:cNvSpPr>
          <p:nvPr>
            <p:custDataLst>
              <p:tags r:id="rId241"/>
            </p:custDataLst>
          </p:nvPr>
        </p:nvSpPr>
        <p:spPr bwMode="gray">
          <a:xfrm>
            <a:off x="6829425" y="52355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592261-AC4F-4FC8-9DFE-51BCECEC9825}" type="datetime'''''''''6''''''''5''''''''''.''''''''''''''0'''">
              <a:rPr lang="en-US" altLang="en-US" sz="1000" smtClean="0">
                <a:effectLst/>
              </a:rPr>
              <a:pPr/>
              <a:t>65.0</a:t>
            </a:fld>
            <a:endParaRPr kumimoji="1" lang="ja-JP" altLang="en-US" sz="1000" dirty="0">
              <a:sym typeface="+mn-lt"/>
            </a:endParaRPr>
          </a:p>
        </p:txBody>
      </p:sp>
      <p:sp>
        <p:nvSpPr>
          <p:cNvPr id="429" name="テキスト プレースホルダ 9">
            <a:extLst>
              <a:ext uri="{FF2B5EF4-FFF2-40B4-BE49-F238E27FC236}">
                <a16:creationId xmlns:a16="http://schemas.microsoft.com/office/drawing/2014/main" id="{3DF9E424-CD08-B14F-193E-F879870387FC}"/>
              </a:ext>
            </a:extLst>
          </p:cNvPr>
          <p:cNvSpPr>
            <a:spLocks/>
          </p:cNvSpPr>
          <p:nvPr>
            <p:custDataLst>
              <p:tags r:id="rId242"/>
            </p:custDataLst>
          </p:nvPr>
        </p:nvSpPr>
        <p:spPr bwMode="gray">
          <a:xfrm>
            <a:off x="6829425" y="58324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1E7BAE-B805-4154-9526-A084BAFB2F52}" type="datetime'''''''''''''''''2''''''''''''9''''.''1'''''''">
              <a:rPr lang="en-US" altLang="en-US" sz="1000" smtClean="0">
                <a:solidFill>
                  <a:schemeClr val="bg1"/>
                </a:solidFill>
                <a:effectLst/>
              </a:rPr>
              <a:pPr/>
              <a:t>29.1</a:t>
            </a:fld>
            <a:endParaRPr kumimoji="1" lang="ja-JP" altLang="en-US" sz="1000" dirty="0">
              <a:solidFill>
                <a:schemeClr val="bg1"/>
              </a:solidFill>
              <a:sym typeface="+mn-lt"/>
            </a:endParaRPr>
          </a:p>
        </p:txBody>
      </p:sp>
      <p:sp>
        <p:nvSpPr>
          <p:cNvPr id="450" name="Text Placeholder 12">
            <a:extLst>
              <a:ext uri="{FF2B5EF4-FFF2-40B4-BE49-F238E27FC236}">
                <a16:creationId xmlns:a16="http://schemas.microsoft.com/office/drawing/2014/main" id="{FE64D8D2-4304-6B37-1BDF-4538EC4E34A3}"/>
              </a:ext>
            </a:extLst>
          </p:cNvPr>
          <p:cNvSpPr>
            <a:spLocks/>
          </p:cNvSpPr>
          <p:nvPr>
            <p:custDataLst>
              <p:tags r:id="rId243"/>
            </p:custDataLst>
          </p:nvPr>
        </p:nvSpPr>
        <p:spPr bwMode="auto">
          <a:xfrm>
            <a:off x="689292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865E50EC-8711-433B-854A-C112DE94309F}" type="datetime'''''''''''''''2''''''''''''''''''''''1'">
              <a:rPr lang="en-US" altLang="en-US" sz="1000" b="0" smtClean="0"/>
              <a:pPr/>
              <a:t>21</a:t>
            </a:fld>
            <a:endParaRPr kumimoji="0" lang="ja-JP" altLang="en-US" sz="1000" b="0" dirty="0">
              <a:sym typeface="+mn-lt"/>
            </a:endParaRPr>
          </a:p>
        </p:txBody>
      </p:sp>
      <p:sp>
        <p:nvSpPr>
          <p:cNvPr id="431" name="テキスト プレースホルダ 9">
            <a:extLst>
              <a:ext uri="{FF2B5EF4-FFF2-40B4-BE49-F238E27FC236}">
                <a16:creationId xmlns:a16="http://schemas.microsoft.com/office/drawing/2014/main" id="{C9DEBDC0-2345-20B7-C38A-3E3BA3640CA5}"/>
              </a:ext>
            </a:extLst>
          </p:cNvPr>
          <p:cNvSpPr>
            <a:spLocks/>
          </p:cNvSpPr>
          <p:nvPr>
            <p:custDataLst>
              <p:tags r:id="rId244"/>
            </p:custDataLst>
          </p:nvPr>
        </p:nvSpPr>
        <p:spPr bwMode="gray">
          <a:xfrm>
            <a:off x="7123113" y="52371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6FA490-72A4-4E63-AE46-0EAA828B867E}" type="datetime'''''''''65''''''''''''''''.''''''''''''1'''">
              <a:rPr lang="en-US" altLang="en-US" sz="1000" smtClean="0">
                <a:effectLst/>
              </a:rPr>
              <a:pPr/>
              <a:t>65.1</a:t>
            </a:fld>
            <a:endParaRPr kumimoji="1" lang="ja-JP" altLang="en-US" sz="1000" dirty="0">
              <a:sym typeface="+mn-lt"/>
            </a:endParaRPr>
          </a:p>
        </p:txBody>
      </p:sp>
      <p:sp>
        <p:nvSpPr>
          <p:cNvPr id="432" name="テキスト プレースホルダ 9">
            <a:extLst>
              <a:ext uri="{FF2B5EF4-FFF2-40B4-BE49-F238E27FC236}">
                <a16:creationId xmlns:a16="http://schemas.microsoft.com/office/drawing/2014/main" id="{607F2E0E-7004-E8EF-EA28-C10639C60DAF}"/>
              </a:ext>
            </a:extLst>
          </p:cNvPr>
          <p:cNvSpPr>
            <a:spLocks/>
          </p:cNvSpPr>
          <p:nvPr>
            <p:custDataLst>
              <p:tags r:id="rId245"/>
            </p:custDataLst>
          </p:nvPr>
        </p:nvSpPr>
        <p:spPr bwMode="gray">
          <a:xfrm>
            <a:off x="7123113" y="58340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8FC98F-221C-4D63-930B-662E5E8D98CD}" type="datetime'2''''''''''''''''''8''''''''''''''''''''''''''''.''''8'''">
              <a:rPr lang="en-US" altLang="en-US" sz="1000" smtClean="0">
                <a:solidFill>
                  <a:schemeClr val="bg1"/>
                </a:solidFill>
                <a:effectLst/>
              </a:rPr>
              <a:pPr/>
              <a:t>28.8</a:t>
            </a:fld>
            <a:endParaRPr kumimoji="1" lang="ja-JP" altLang="en-US" sz="1000" dirty="0">
              <a:solidFill>
                <a:schemeClr val="bg1"/>
              </a:solidFill>
              <a:sym typeface="+mn-lt"/>
            </a:endParaRPr>
          </a:p>
        </p:txBody>
      </p:sp>
      <p:sp>
        <p:nvSpPr>
          <p:cNvPr id="456" name="Text Placeholder 12">
            <a:extLst>
              <a:ext uri="{FF2B5EF4-FFF2-40B4-BE49-F238E27FC236}">
                <a16:creationId xmlns:a16="http://schemas.microsoft.com/office/drawing/2014/main" id="{29AB032F-8D3F-44CE-589A-D46868F9073F}"/>
              </a:ext>
            </a:extLst>
          </p:cNvPr>
          <p:cNvSpPr>
            <a:spLocks/>
          </p:cNvSpPr>
          <p:nvPr>
            <p:custDataLst>
              <p:tags r:id="rId246"/>
            </p:custDataLst>
          </p:nvPr>
        </p:nvSpPr>
        <p:spPr bwMode="auto">
          <a:xfrm>
            <a:off x="718661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51415B82-49FF-43CD-A068-6A5879A05110}" type="datetime'''''''''''''''''''''''''''''''22'''''''''''''''">
              <a:rPr lang="en-US" altLang="en-US" sz="1000" b="0" smtClean="0"/>
              <a:pPr/>
              <a:t>22</a:t>
            </a:fld>
            <a:endParaRPr kumimoji="0" lang="ja-JP" altLang="en-US" sz="1000" b="0">
              <a:sym typeface="+mn-lt"/>
            </a:endParaRPr>
          </a:p>
        </p:txBody>
      </p:sp>
      <p:sp>
        <p:nvSpPr>
          <p:cNvPr id="422" name="テキスト プレースホルダ 9">
            <a:extLst>
              <a:ext uri="{FF2B5EF4-FFF2-40B4-BE49-F238E27FC236}">
                <a16:creationId xmlns:a16="http://schemas.microsoft.com/office/drawing/2014/main" id="{085C6DDC-D8DA-29B7-342D-15715DA237AA}"/>
              </a:ext>
            </a:extLst>
          </p:cNvPr>
          <p:cNvSpPr>
            <a:spLocks/>
          </p:cNvSpPr>
          <p:nvPr>
            <p:custDataLst>
              <p:tags r:id="rId247"/>
            </p:custDataLst>
          </p:nvPr>
        </p:nvSpPr>
        <p:spPr bwMode="gray">
          <a:xfrm>
            <a:off x="6243638" y="52292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A4272F-D0B9-4B2B-8407-4B0C94202FB7}" type="datetime'''''''''''''''''''''6''''''''''''''''''''4.''''''''''''''''9'">
              <a:rPr lang="en-US" altLang="en-US" sz="1000" smtClean="0">
                <a:effectLst/>
              </a:rPr>
              <a:pPr/>
              <a:t>64.9</a:t>
            </a:fld>
            <a:endParaRPr kumimoji="1" lang="ja-JP" altLang="en-US" sz="1000" dirty="0">
              <a:sym typeface="+mn-lt"/>
            </a:endParaRPr>
          </a:p>
        </p:txBody>
      </p:sp>
      <p:sp>
        <p:nvSpPr>
          <p:cNvPr id="434" name="テキスト プレースホルダ 9">
            <a:extLst>
              <a:ext uri="{FF2B5EF4-FFF2-40B4-BE49-F238E27FC236}">
                <a16:creationId xmlns:a16="http://schemas.microsoft.com/office/drawing/2014/main" id="{41B571A8-5788-A790-3DE5-F5B34B75BF66}"/>
              </a:ext>
            </a:extLst>
          </p:cNvPr>
          <p:cNvSpPr>
            <a:spLocks/>
          </p:cNvSpPr>
          <p:nvPr>
            <p:custDataLst>
              <p:tags r:id="rId248"/>
            </p:custDataLst>
          </p:nvPr>
        </p:nvSpPr>
        <p:spPr bwMode="gray">
          <a:xfrm>
            <a:off x="7416800" y="52419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127772-3AC2-4508-B0F3-A48B2D5F1253}" type="datetime'''''''''''6''''''''''''''''5''''.3'''''">
              <a:rPr lang="en-US" altLang="en-US" sz="1000" smtClean="0">
                <a:effectLst/>
              </a:rPr>
              <a:pPr/>
              <a:t>65.3</a:t>
            </a:fld>
            <a:endParaRPr kumimoji="1" lang="ja-JP" altLang="en-US" sz="1000" dirty="0">
              <a:sym typeface="+mn-lt"/>
            </a:endParaRPr>
          </a:p>
        </p:txBody>
      </p:sp>
      <p:sp>
        <p:nvSpPr>
          <p:cNvPr id="435" name="テキスト プレースホルダ 9">
            <a:extLst>
              <a:ext uri="{FF2B5EF4-FFF2-40B4-BE49-F238E27FC236}">
                <a16:creationId xmlns:a16="http://schemas.microsoft.com/office/drawing/2014/main" id="{D5EAF942-69E4-99A7-5C6F-E4CC5636BFF3}"/>
              </a:ext>
            </a:extLst>
          </p:cNvPr>
          <p:cNvSpPr>
            <a:spLocks/>
          </p:cNvSpPr>
          <p:nvPr>
            <p:custDataLst>
              <p:tags r:id="rId249"/>
            </p:custDataLst>
          </p:nvPr>
        </p:nvSpPr>
        <p:spPr bwMode="gray">
          <a:xfrm>
            <a:off x="7416800" y="58356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F0BE84-36DD-4F8B-9811-9010149E16CE}" type="datetime'2''''''''''''''8''''''''.''''''4'''''''">
              <a:rPr lang="en-US" altLang="en-US" sz="1000" smtClean="0">
                <a:solidFill>
                  <a:schemeClr val="bg1"/>
                </a:solidFill>
                <a:effectLst/>
              </a:rPr>
              <a:pPr/>
              <a:t>28.4</a:t>
            </a:fld>
            <a:endParaRPr kumimoji="1" lang="ja-JP" altLang="en-US" sz="1000" dirty="0">
              <a:solidFill>
                <a:schemeClr val="bg1"/>
              </a:solidFill>
              <a:sym typeface="+mn-lt"/>
            </a:endParaRPr>
          </a:p>
        </p:txBody>
      </p:sp>
      <p:sp>
        <p:nvSpPr>
          <p:cNvPr id="451" name="Text Placeholder 12">
            <a:extLst>
              <a:ext uri="{FF2B5EF4-FFF2-40B4-BE49-F238E27FC236}">
                <a16:creationId xmlns:a16="http://schemas.microsoft.com/office/drawing/2014/main" id="{5962EB01-DA90-4E49-2BED-078471E58E35}"/>
              </a:ext>
            </a:extLst>
          </p:cNvPr>
          <p:cNvSpPr>
            <a:spLocks/>
          </p:cNvSpPr>
          <p:nvPr>
            <p:custDataLst>
              <p:tags r:id="rId250"/>
            </p:custDataLst>
          </p:nvPr>
        </p:nvSpPr>
        <p:spPr bwMode="auto">
          <a:xfrm>
            <a:off x="748030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2FC342E3-E29D-4D1F-ABB9-A68F142DF981}" type="datetime'''2''''''3'''''''''">
              <a:rPr lang="en-US" altLang="en-US" sz="1000" b="0" smtClean="0"/>
              <a:pPr/>
              <a:t>23</a:t>
            </a:fld>
            <a:endParaRPr lang="ja-JP" altLang="en-US" sz="1000" b="0">
              <a:sym typeface="+mn-lt"/>
            </a:endParaRPr>
          </a:p>
        </p:txBody>
      </p:sp>
      <p:sp>
        <p:nvSpPr>
          <p:cNvPr id="488" name="テキスト プレースホルダ 9">
            <a:extLst>
              <a:ext uri="{FF2B5EF4-FFF2-40B4-BE49-F238E27FC236}">
                <a16:creationId xmlns:a16="http://schemas.microsoft.com/office/drawing/2014/main" id="{294A1CA7-61C7-5427-60A4-EEA6BE87605E}"/>
              </a:ext>
            </a:extLst>
          </p:cNvPr>
          <p:cNvSpPr>
            <a:spLocks/>
          </p:cNvSpPr>
          <p:nvPr>
            <p:custDataLst>
              <p:tags r:id="rId251"/>
            </p:custDataLst>
          </p:nvPr>
        </p:nvSpPr>
        <p:spPr bwMode="gray">
          <a:xfrm>
            <a:off x="8296275" y="52625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1897AA-7A65-406B-B8E2-C2F601564B05}" type="datetime'''''''''''''''''6''''''''''''''''6''''''''''''''''''''''''.2'">
              <a:rPr lang="en-US" altLang="en-US" sz="1000" smtClean="0">
                <a:effectLst/>
              </a:rPr>
              <a:pPr/>
              <a:t>66.2</a:t>
            </a:fld>
            <a:endParaRPr kumimoji="1" lang="en-US" altLang="ja-JP" sz="1000" dirty="0">
              <a:sym typeface="+mn-lt"/>
            </a:endParaRPr>
          </a:p>
        </p:txBody>
      </p:sp>
      <p:sp>
        <p:nvSpPr>
          <p:cNvPr id="521" name="テキスト プレースホルダ 9">
            <a:extLst>
              <a:ext uri="{FF2B5EF4-FFF2-40B4-BE49-F238E27FC236}">
                <a16:creationId xmlns:a16="http://schemas.microsoft.com/office/drawing/2014/main" id="{3259BE7B-EFD7-83A9-EF70-D157A51CF780}"/>
              </a:ext>
            </a:extLst>
          </p:cNvPr>
          <p:cNvSpPr>
            <a:spLocks/>
          </p:cNvSpPr>
          <p:nvPr>
            <p:custDataLst>
              <p:tags r:id="rId252"/>
            </p:custDataLst>
          </p:nvPr>
        </p:nvSpPr>
        <p:spPr bwMode="gray">
          <a:xfrm>
            <a:off x="8296275" y="58499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FE25FA-13F1-41FB-809F-30CFAEB5AEE8}" type="datetime'''''26''''''.''''''''''''''''''3'''''''''''''''''">
              <a:rPr lang="en-US" altLang="en-US" sz="1000" smtClean="0">
                <a:solidFill>
                  <a:schemeClr val="bg1"/>
                </a:solidFill>
                <a:effectLst/>
              </a:rPr>
              <a:pPr/>
              <a:t>26.3</a:t>
            </a:fld>
            <a:endParaRPr kumimoji="1" lang="en-US" altLang="ja-JP" sz="1000" dirty="0">
              <a:solidFill>
                <a:schemeClr val="bg1"/>
              </a:solidFill>
              <a:sym typeface="+mn-lt"/>
            </a:endParaRPr>
          </a:p>
        </p:txBody>
      </p:sp>
      <p:sp>
        <p:nvSpPr>
          <p:cNvPr id="452" name="Text Placeholder 12">
            <a:extLst>
              <a:ext uri="{FF2B5EF4-FFF2-40B4-BE49-F238E27FC236}">
                <a16:creationId xmlns:a16="http://schemas.microsoft.com/office/drawing/2014/main" id="{7B40D7B5-6623-6D20-8679-F66CFC6648CE}"/>
              </a:ext>
            </a:extLst>
          </p:cNvPr>
          <p:cNvSpPr>
            <a:spLocks/>
          </p:cNvSpPr>
          <p:nvPr>
            <p:custDataLst>
              <p:tags r:id="rId253"/>
            </p:custDataLst>
          </p:nvPr>
        </p:nvSpPr>
        <p:spPr bwMode="auto">
          <a:xfrm>
            <a:off x="83597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C111C487-4DA2-4671-A10F-3EAB6904C929}" type="datetime'''''''''''''''''''3''''0'''''">
              <a:rPr lang="en-US" altLang="en-US" sz="1000" b="0" smtClean="0"/>
              <a:pPr/>
              <a:t>30</a:t>
            </a:fld>
            <a:endParaRPr lang="ja-JP" altLang="en-US" sz="1000" b="0">
              <a:sym typeface="+mn-lt"/>
            </a:endParaRPr>
          </a:p>
        </p:txBody>
      </p:sp>
      <p:sp>
        <p:nvSpPr>
          <p:cNvPr id="489" name="テキスト プレースホルダ 9">
            <a:extLst>
              <a:ext uri="{FF2B5EF4-FFF2-40B4-BE49-F238E27FC236}">
                <a16:creationId xmlns:a16="http://schemas.microsoft.com/office/drawing/2014/main" id="{B103500C-94C4-7590-AED1-CDA4387F11C4}"/>
              </a:ext>
            </a:extLst>
          </p:cNvPr>
          <p:cNvSpPr>
            <a:spLocks/>
          </p:cNvSpPr>
          <p:nvPr>
            <p:custDataLst>
              <p:tags r:id="rId254"/>
            </p:custDataLst>
          </p:nvPr>
        </p:nvSpPr>
        <p:spPr bwMode="gray">
          <a:xfrm>
            <a:off x="8589963" y="52990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E58C7D-270D-4A62-A3C5-7CBA1D4805D0}" type="datetime'''''''''''''''''''6''''''''''''''''''''7''''.''''''''4'''''''">
              <a:rPr lang="en-US" altLang="en-US" sz="1000" smtClean="0">
                <a:effectLst/>
              </a:rPr>
              <a:pPr/>
              <a:t>67.4</a:t>
            </a:fld>
            <a:endParaRPr kumimoji="1" lang="en-US" altLang="ja-JP" sz="1000" dirty="0">
              <a:sym typeface="+mn-lt"/>
            </a:endParaRPr>
          </a:p>
        </p:txBody>
      </p:sp>
      <p:sp>
        <p:nvSpPr>
          <p:cNvPr id="457" name="Text Placeholder 12">
            <a:extLst>
              <a:ext uri="{FF2B5EF4-FFF2-40B4-BE49-F238E27FC236}">
                <a16:creationId xmlns:a16="http://schemas.microsoft.com/office/drawing/2014/main" id="{1C34F864-F59E-3F81-5181-25EF98B102DC}"/>
              </a:ext>
            </a:extLst>
          </p:cNvPr>
          <p:cNvSpPr>
            <a:spLocks/>
          </p:cNvSpPr>
          <p:nvPr>
            <p:custDataLst>
              <p:tags r:id="rId255"/>
            </p:custDataLst>
          </p:nvPr>
        </p:nvSpPr>
        <p:spPr bwMode="auto">
          <a:xfrm>
            <a:off x="220663" y="4492625"/>
            <a:ext cx="2397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1000" b="0" noProof="1">
                <a:sym typeface="+mn-lt"/>
              </a:rPr>
              <a:t>（%）</a:t>
            </a:r>
          </a:p>
        </p:txBody>
      </p:sp>
      <p:sp>
        <p:nvSpPr>
          <p:cNvPr id="284" name="テキスト プレースホルダ 9">
            <a:extLst>
              <a:ext uri="{FF2B5EF4-FFF2-40B4-BE49-F238E27FC236}">
                <a16:creationId xmlns:a16="http://schemas.microsoft.com/office/drawing/2014/main" id="{2C1585A2-8ADC-675C-8CBA-07FFF86F648B}"/>
              </a:ext>
            </a:extLst>
          </p:cNvPr>
          <p:cNvSpPr>
            <a:spLocks/>
          </p:cNvSpPr>
          <p:nvPr>
            <p:custDataLst>
              <p:tags r:id="rId256"/>
            </p:custDataLst>
          </p:nvPr>
        </p:nvSpPr>
        <p:spPr bwMode="gray">
          <a:xfrm>
            <a:off x="669925" y="51673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B4047C-26A5-4A81-AE8E-07E62BC2E8E0}" type="datetime'''''''''''5''''''''9''''''''''''''''.''''''''''''''''2'">
              <a:rPr lang="en-US" altLang="en-US" sz="1000" smtClean="0">
                <a:effectLst/>
              </a:rPr>
              <a:pPr/>
              <a:t>59.2</a:t>
            </a:fld>
            <a:endParaRPr kumimoji="1" lang="ja-JP" altLang="en-US" sz="1000" dirty="0">
              <a:sym typeface="+mn-lt"/>
            </a:endParaRPr>
          </a:p>
        </p:txBody>
      </p:sp>
      <p:sp>
        <p:nvSpPr>
          <p:cNvPr id="276" name="Text Placeholder 12">
            <a:extLst>
              <a:ext uri="{FF2B5EF4-FFF2-40B4-BE49-F238E27FC236}">
                <a16:creationId xmlns:a16="http://schemas.microsoft.com/office/drawing/2014/main" id="{5FCA9A1D-9082-CD6F-0634-2362367EEC22}"/>
              </a:ext>
            </a:extLst>
          </p:cNvPr>
          <p:cNvSpPr>
            <a:spLocks/>
          </p:cNvSpPr>
          <p:nvPr>
            <p:custDataLst>
              <p:tags r:id="rId257"/>
            </p:custDataLst>
          </p:nvPr>
        </p:nvSpPr>
        <p:spPr bwMode="auto">
          <a:xfrm>
            <a:off x="865346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1A438520-E556-41FE-A976-6800225E1FA2}" type="datetime'''4''''''''''''''''''''0'''''''''''''''''''''''''''''''''">
              <a:rPr lang="en-US" altLang="en-US" sz="1000" b="0" smtClean="0"/>
              <a:pPr/>
              <a:t>40</a:t>
            </a:fld>
            <a:endParaRPr lang="ja-JP" altLang="en-US" sz="1000" b="0">
              <a:sym typeface="+mn-lt"/>
            </a:endParaRPr>
          </a:p>
        </p:txBody>
      </p:sp>
      <p:sp>
        <p:nvSpPr>
          <p:cNvPr id="285" name="テキスト プレースホルダ 9">
            <a:extLst>
              <a:ext uri="{FF2B5EF4-FFF2-40B4-BE49-F238E27FC236}">
                <a16:creationId xmlns:a16="http://schemas.microsoft.com/office/drawing/2014/main" id="{2D88BFBF-856A-1A7E-2F88-9BE50316E1B8}"/>
              </a:ext>
            </a:extLst>
          </p:cNvPr>
          <p:cNvSpPr>
            <a:spLocks/>
          </p:cNvSpPr>
          <p:nvPr>
            <p:custDataLst>
              <p:tags r:id="rId258"/>
            </p:custDataLst>
          </p:nvPr>
        </p:nvSpPr>
        <p:spPr bwMode="gray">
          <a:xfrm>
            <a:off x="669925" y="57800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9013D6-B069-41BF-9DA4-11C0179D6F8D}" type="datetime'3''''''''''''''''''''''''''''''7''''''''''''''.3'''''">
              <a:rPr lang="en-US" altLang="en-US" sz="1000" smtClean="0">
                <a:solidFill>
                  <a:schemeClr val="bg1"/>
                </a:solidFill>
                <a:effectLst/>
              </a:rPr>
              <a:pPr/>
              <a:t>37.3</a:t>
            </a:fld>
            <a:endParaRPr kumimoji="1" lang="ja-JP" altLang="en-US" sz="1000" dirty="0">
              <a:solidFill>
                <a:schemeClr val="bg1"/>
              </a:solidFill>
              <a:sym typeface="+mn-lt"/>
            </a:endParaRPr>
          </a:p>
        </p:txBody>
      </p:sp>
      <p:sp>
        <p:nvSpPr>
          <p:cNvPr id="442" name="テキスト プレースホルダ 9">
            <a:extLst>
              <a:ext uri="{FF2B5EF4-FFF2-40B4-BE49-F238E27FC236}">
                <a16:creationId xmlns:a16="http://schemas.microsoft.com/office/drawing/2014/main" id="{B90C44A3-C5D0-E883-4123-B9BA9D6899F4}"/>
              </a:ext>
            </a:extLst>
          </p:cNvPr>
          <p:cNvSpPr>
            <a:spLocks/>
          </p:cNvSpPr>
          <p:nvPr>
            <p:custDataLst>
              <p:tags r:id="rId259"/>
            </p:custDataLst>
          </p:nvPr>
        </p:nvSpPr>
        <p:spPr bwMode="gray">
          <a:xfrm>
            <a:off x="8883650" y="53451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6D2F8F-2E36-4E33-99A6-FBE9BA1DD0F7}" type="datetime'''''6''''''''''''''7''''''''''.0'''''''''">
              <a:rPr lang="en-US" altLang="en-US" sz="1000" smtClean="0">
                <a:effectLst/>
              </a:rPr>
              <a:pPr/>
              <a:t>67.0</a:t>
            </a:fld>
            <a:endParaRPr kumimoji="1" lang="ja-JP" altLang="en-US" sz="1000" dirty="0">
              <a:sym typeface="+mn-lt"/>
            </a:endParaRPr>
          </a:p>
        </p:txBody>
      </p:sp>
      <p:sp>
        <p:nvSpPr>
          <p:cNvPr id="667" name="テキスト プレースホルダ 9">
            <a:extLst>
              <a:ext uri="{FF2B5EF4-FFF2-40B4-BE49-F238E27FC236}">
                <a16:creationId xmlns:a16="http://schemas.microsoft.com/office/drawing/2014/main" id="{1CB4B285-1491-57B8-2178-AC9A1FE0EE2B}"/>
              </a:ext>
            </a:extLst>
          </p:cNvPr>
          <p:cNvSpPr>
            <a:spLocks/>
          </p:cNvSpPr>
          <p:nvPr>
            <p:custDataLst>
              <p:tags r:id="rId260"/>
            </p:custDataLst>
          </p:nvPr>
        </p:nvSpPr>
        <p:spPr bwMode="gray">
          <a:xfrm>
            <a:off x="8883650" y="58928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7AF950-1981-4EAB-B6C1-6BAA13DC0030}" type="datetime'''''''''''''''''''1''''''''''9''''.''''''''''''''''4'''''''">
              <a:rPr lang="en-US" altLang="en-US" sz="1000" smtClean="0">
                <a:solidFill>
                  <a:schemeClr val="bg1"/>
                </a:solidFill>
                <a:effectLst/>
                <a:sym typeface="+mn-lt"/>
              </a:rPr>
              <a:pPr marL="0" lvl="0" indent="0" algn="ctr">
                <a:spcBef>
                  <a:spcPct val="0"/>
                </a:spcBef>
                <a:buNone/>
              </a:pPr>
              <a:t>19.4</a:t>
            </a:fld>
            <a:endParaRPr kumimoji="1" lang="en-US" altLang="ja-JP" sz="1000" dirty="0">
              <a:solidFill>
                <a:schemeClr val="bg1"/>
              </a:solidFill>
              <a:sym typeface="+mn-lt"/>
            </a:endParaRPr>
          </a:p>
        </p:txBody>
      </p:sp>
      <p:sp>
        <p:nvSpPr>
          <p:cNvPr id="471" name="Text Placeholder 12">
            <a:extLst>
              <a:ext uri="{FF2B5EF4-FFF2-40B4-BE49-F238E27FC236}">
                <a16:creationId xmlns:a16="http://schemas.microsoft.com/office/drawing/2014/main" id="{852374FB-BCBC-3FE5-67F8-B678E4CA16CC}"/>
              </a:ext>
            </a:extLst>
          </p:cNvPr>
          <p:cNvSpPr>
            <a:spLocks/>
          </p:cNvSpPr>
          <p:nvPr>
            <p:custDataLst>
              <p:tags r:id="rId261"/>
            </p:custDataLst>
          </p:nvPr>
        </p:nvSpPr>
        <p:spPr bwMode="auto">
          <a:xfrm>
            <a:off x="77739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19E2236E-FEAB-4F83-8C02-4365954E8E5A}" type="datetime'''''''''''''''''''''''''2''4'''''''''''">
              <a:rPr lang="en-US" altLang="en-US" sz="1000" b="0" smtClean="0"/>
              <a:pPr/>
              <a:t>24</a:t>
            </a:fld>
            <a:endParaRPr lang="ja-JP" altLang="en-US" sz="1000" b="0">
              <a:sym typeface="+mn-lt"/>
            </a:endParaRPr>
          </a:p>
        </p:txBody>
      </p:sp>
      <p:sp>
        <p:nvSpPr>
          <p:cNvPr id="474" name="Text Placeholder 12">
            <a:extLst>
              <a:ext uri="{FF2B5EF4-FFF2-40B4-BE49-F238E27FC236}">
                <a16:creationId xmlns:a16="http://schemas.microsoft.com/office/drawing/2014/main" id="{D94F7186-7ED7-9402-FB28-6F6FCB77B81C}"/>
              </a:ext>
            </a:extLst>
          </p:cNvPr>
          <p:cNvSpPr>
            <a:spLocks/>
          </p:cNvSpPr>
          <p:nvPr>
            <p:custDataLst>
              <p:tags r:id="rId262"/>
            </p:custDataLst>
          </p:nvPr>
        </p:nvSpPr>
        <p:spPr bwMode="auto">
          <a:xfrm>
            <a:off x="80676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B4A2AF9C-1EDC-4E95-923F-4E4D66E555A5}" type="datetime'''''2''''''''''''''''''''''5'''''''''''''''''''''''''''''">
              <a:rPr lang="en-US" altLang="en-US" sz="1000" b="0" smtClean="0"/>
              <a:pPr/>
              <a:t>25</a:t>
            </a:fld>
            <a:endParaRPr lang="ja-JP" altLang="en-US" sz="1000" b="0">
              <a:sym typeface="+mn-lt"/>
            </a:endParaRPr>
          </a:p>
        </p:txBody>
      </p:sp>
      <p:sp>
        <p:nvSpPr>
          <p:cNvPr id="478" name="テキスト プレースホルダ 9">
            <a:extLst>
              <a:ext uri="{FF2B5EF4-FFF2-40B4-BE49-F238E27FC236}">
                <a16:creationId xmlns:a16="http://schemas.microsoft.com/office/drawing/2014/main" id="{AEDA00B2-E8BD-3773-BF0E-C6D282FECB03}"/>
              </a:ext>
            </a:extLst>
          </p:cNvPr>
          <p:cNvSpPr>
            <a:spLocks/>
          </p:cNvSpPr>
          <p:nvPr>
            <p:custDataLst>
              <p:tags r:id="rId263"/>
            </p:custDataLst>
          </p:nvPr>
        </p:nvSpPr>
        <p:spPr bwMode="gray">
          <a:xfrm>
            <a:off x="7710488" y="58388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26120FD-C2D6-4264-90D4-2CCFD3673FF9}" type="datetime'2''''''''''''''''''''''''''''''''''''''''8.''''''''0'''''''">
              <a:rPr lang="en-US" altLang="en-US" sz="1000" smtClean="0">
                <a:solidFill>
                  <a:schemeClr val="bg1"/>
                </a:solidFill>
                <a:effectLst/>
                <a:sym typeface="+mn-lt"/>
              </a:rPr>
              <a:pPr/>
              <a:t>28.0</a:t>
            </a:fld>
            <a:endParaRPr kumimoji="1" lang="ja-JP" altLang="en-US" sz="1000" dirty="0">
              <a:solidFill>
                <a:schemeClr val="bg1"/>
              </a:solidFill>
              <a:sym typeface="+mn-lt"/>
            </a:endParaRPr>
          </a:p>
        </p:txBody>
      </p:sp>
      <p:sp>
        <p:nvSpPr>
          <p:cNvPr id="479" name="テキスト プレースホルダ 9">
            <a:extLst>
              <a:ext uri="{FF2B5EF4-FFF2-40B4-BE49-F238E27FC236}">
                <a16:creationId xmlns:a16="http://schemas.microsoft.com/office/drawing/2014/main" id="{8A2564E2-A884-156E-7B58-0094BFB4733B}"/>
              </a:ext>
            </a:extLst>
          </p:cNvPr>
          <p:cNvSpPr>
            <a:spLocks/>
          </p:cNvSpPr>
          <p:nvPr>
            <p:custDataLst>
              <p:tags r:id="rId264"/>
            </p:custDataLst>
          </p:nvPr>
        </p:nvSpPr>
        <p:spPr bwMode="gray">
          <a:xfrm>
            <a:off x="7710488" y="52451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2277C4-C2A2-4307-A6F8-97196F3F9A1C}" type="datetime'''''''''6''''''''''''''5''''''''''''''.''''''''5'''''''">
              <a:rPr lang="en-US" altLang="en-US" sz="1000" smtClean="0">
                <a:effectLst/>
                <a:sym typeface="+mn-lt"/>
              </a:rPr>
              <a:pPr/>
              <a:t>65.5</a:t>
            </a:fld>
            <a:endParaRPr kumimoji="1" lang="ja-JP" altLang="en-US" sz="1000" dirty="0">
              <a:sym typeface="+mn-lt"/>
            </a:endParaRPr>
          </a:p>
        </p:txBody>
      </p:sp>
      <p:sp>
        <p:nvSpPr>
          <p:cNvPr id="480" name="テキスト プレースホルダ 9">
            <a:extLst>
              <a:ext uri="{FF2B5EF4-FFF2-40B4-BE49-F238E27FC236}">
                <a16:creationId xmlns:a16="http://schemas.microsoft.com/office/drawing/2014/main" id="{E2FA0589-6192-B659-9E3F-4BCE2E921E41}"/>
              </a:ext>
            </a:extLst>
          </p:cNvPr>
          <p:cNvSpPr>
            <a:spLocks/>
          </p:cNvSpPr>
          <p:nvPr>
            <p:custDataLst>
              <p:tags r:id="rId265"/>
            </p:custDataLst>
          </p:nvPr>
        </p:nvSpPr>
        <p:spPr bwMode="gray">
          <a:xfrm>
            <a:off x="8004175" y="58404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3164DD-EAEF-4F57-AB6F-130667A4BEC0}" type="datetime'''''2''''''''''7''''.''6'">
              <a:rPr lang="en-US" altLang="en-US" sz="1000" smtClean="0">
                <a:solidFill>
                  <a:schemeClr val="bg1"/>
                </a:solidFill>
                <a:effectLst/>
                <a:sym typeface="+mn-lt"/>
              </a:rPr>
              <a:pPr/>
              <a:t>27.6</a:t>
            </a:fld>
            <a:endParaRPr kumimoji="1" lang="en-US" altLang="ja-JP" sz="1000" dirty="0">
              <a:solidFill>
                <a:schemeClr val="bg1"/>
              </a:solidFill>
              <a:sym typeface="+mn-lt"/>
            </a:endParaRPr>
          </a:p>
        </p:txBody>
      </p:sp>
      <p:sp>
        <p:nvSpPr>
          <p:cNvPr id="481" name="テキスト プレースホルダ 9">
            <a:extLst>
              <a:ext uri="{FF2B5EF4-FFF2-40B4-BE49-F238E27FC236}">
                <a16:creationId xmlns:a16="http://schemas.microsoft.com/office/drawing/2014/main" id="{0984954B-C474-3ED1-C820-69A68F2B2060}"/>
              </a:ext>
            </a:extLst>
          </p:cNvPr>
          <p:cNvSpPr>
            <a:spLocks/>
          </p:cNvSpPr>
          <p:nvPr>
            <p:custDataLst>
              <p:tags r:id="rId266"/>
            </p:custDataLst>
          </p:nvPr>
        </p:nvSpPr>
        <p:spPr bwMode="gray">
          <a:xfrm>
            <a:off x="8004175" y="52482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356E89-9ACF-4920-8BE4-353125E83008}" type="datetime'''''''''''''''''''6''''''5''''.''''''''''''''''7'''''''">
              <a:rPr lang="en-US" altLang="en-US" sz="1000" smtClean="0">
                <a:effectLst/>
                <a:sym typeface="+mn-lt"/>
              </a:rPr>
              <a:pPr/>
              <a:t>65.7</a:t>
            </a:fld>
            <a:endParaRPr kumimoji="1" lang="en-US" altLang="ja-JP" sz="1000" dirty="0">
              <a:sym typeface="+mn-lt"/>
            </a:endParaRPr>
          </a:p>
        </p:txBody>
      </p:sp>
      <p:sp>
        <p:nvSpPr>
          <p:cNvPr id="277" name="Text Placeholder 12">
            <a:extLst>
              <a:ext uri="{FF2B5EF4-FFF2-40B4-BE49-F238E27FC236}">
                <a16:creationId xmlns:a16="http://schemas.microsoft.com/office/drawing/2014/main" id="{28CE5C80-4157-BF8A-8D0E-BD8B98834C88}"/>
              </a:ext>
            </a:extLst>
          </p:cNvPr>
          <p:cNvSpPr>
            <a:spLocks/>
          </p:cNvSpPr>
          <p:nvPr>
            <p:custDataLst>
              <p:tags r:id="rId267"/>
            </p:custDataLst>
          </p:nvPr>
        </p:nvSpPr>
        <p:spPr bwMode="auto">
          <a:xfrm>
            <a:off x="894715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7A0939CD-8062-4EFC-BC9D-3F931E9C3036}" type="datetime'''''''''''5''0'''''''''''''''''''''''''''''''''''''''">
              <a:rPr lang="en-US" altLang="en-US" sz="1000" b="0" smtClean="0"/>
              <a:pPr/>
              <a:t>50</a:t>
            </a:fld>
            <a:endParaRPr lang="ja-JP" altLang="en-US" sz="1000" b="0">
              <a:sym typeface="+mn-lt"/>
            </a:endParaRPr>
          </a:p>
        </p:txBody>
      </p:sp>
      <p:sp>
        <p:nvSpPr>
          <p:cNvPr id="453" name="Text Placeholder 12">
            <a:extLst>
              <a:ext uri="{FF2B5EF4-FFF2-40B4-BE49-F238E27FC236}">
                <a16:creationId xmlns:a16="http://schemas.microsoft.com/office/drawing/2014/main" id="{8F9C37B9-6F9E-DB9B-843B-EFACB9557D45}"/>
              </a:ext>
            </a:extLst>
          </p:cNvPr>
          <p:cNvSpPr>
            <a:spLocks/>
          </p:cNvSpPr>
          <p:nvPr>
            <p:custDataLst>
              <p:tags r:id="rId268"/>
            </p:custDataLst>
          </p:nvPr>
        </p:nvSpPr>
        <p:spPr bwMode="auto">
          <a:xfrm>
            <a:off x="9217025" y="4840288"/>
            <a:ext cx="4699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defRPr/>
            </a:pPr>
            <a:fld id="{CE335474-A60D-432A-B45F-8509DAF7B6F9}" type="datetime'6''''''''''''''5''歳以''''''''''''上'''">
              <a:rPr lang="ja-JP" altLang="en-US" sz="900" b="0" smtClean="0"/>
              <a:pPr/>
              <a:t>65歳以上</a:t>
            </a:fld>
            <a:endParaRPr kumimoji="0" lang="ja-JP" altLang="en-US" sz="900" b="0" i="0" strike="noStrike" kern="1200" cap="none" spc="0" normalizeH="0" baseline="0" noProof="0" dirty="0">
              <a:ln>
                <a:noFill/>
              </a:ln>
              <a:effectLst/>
              <a:uLnTx/>
              <a:uFillTx/>
              <a:sym typeface="+mn-lt"/>
            </a:endParaRPr>
          </a:p>
        </p:txBody>
      </p:sp>
      <p:sp>
        <p:nvSpPr>
          <p:cNvPr id="454" name="Text Placeholder 12">
            <a:extLst>
              <a:ext uri="{FF2B5EF4-FFF2-40B4-BE49-F238E27FC236}">
                <a16:creationId xmlns:a16="http://schemas.microsoft.com/office/drawing/2014/main" id="{C057E1E5-F40D-0351-E083-EDEF32A6F779}"/>
              </a:ext>
            </a:extLst>
          </p:cNvPr>
          <p:cNvSpPr>
            <a:spLocks/>
          </p:cNvSpPr>
          <p:nvPr>
            <p:custDataLst>
              <p:tags r:id="rId269"/>
            </p:custDataLst>
          </p:nvPr>
        </p:nvSpPr>
        <p:spPr bwMode="auto">
          <a:xfrm>
            <a:off x="9217025" y="5353050"/>
            <a:ext cx="4826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defRPr/>
            </a:pPr>
            <a:fld id="{0AF11FA7-6398-4D86-B912-ABDF0B18779C}" type="datetime'''''''''''1''''''5''''''～''6''''''''''''''4歳'">
              <a:rPr lang="ja-JP" altLang="en-US" sz="900" b="0" smtClean="0"/>
              <a:pPr/>
              <a:t>15～64歳</a:t>
            </a:fld>
            <a:endParaRPr kumimoji="0" lang="ja-JP" altLang="en-US" sz="900" b="0" i="0" strike="noStrike" kern="1200" cap="none" spc="0" normalizeH="0" baseline="0" noProof="0" dirty="0">
              <a:ln>
                <a:noFill/>
              </a:ln>
              <a:effectLst/>
              <a:uLnTx/>
              <a:uFillTx/>
              <a:sym typeface="+mn-lt"/>
            </a:endParaRPr>
          </a:p>
        </p:txBody>
      </p:sp>
      <p:sp>
        <p:nvSpPr>
          <p:cNvPr id="455" name="Text Placeholder 12">
            <a:extLst>
              <a:ext uri="{FF2B5EF4-FFF2-40B4-BE49-F238E27FC236}">
                <a16:creationId xmlns:a16="http://schemas.microsoft.com/office/drawing/2014/main" id="{9B30213C-C87D-4CA9-E9F3-FFA3BCBCE022}"/>
              </a:ext>
            </a:extLst>
          </p:cNvPr>
          <p:cNvSpPr>
            <a:spLocks/>
          </p:cNvSpPr>
          <p:nvPr>
            <p:custDataLst>
              <p:tags r:id="rId270"/>
            </p:custDataLst>
          </p:nvPr>
        </p:nvSpPr>
        <p:spPr bwMode="auto">
          <a:xfrm>
            <a:off x="9217025" y="5900738"/>
            <a:ext cx="4699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defRPr/>
            </a:pPr>
            <a:fld id="{2E453C73-4330-40BA-B86E-60C74F0129C5}" type="datetime'1''''''5歳''''未満'''''''">
              <a:rPr lang="ja-JP" altLang="en-US" sz="900" b="0" smtClean="0"/>
              <a:pPr/>
              <a:t>15歳未満</a:t>
            </a:fld>
            <a:endParaRPr kumimoji="0" lang="ja-JP" altLang="en-US" sz="900" b="0" i="0" strike="noStrike" kern="1200" cap="none" spc="0" normalizeH="0" baseline="0" noProof="0" dirty="0">
              <a:ln>
                <a:noFill/>
              </a:ln>
              <a:effectLst/>
              <a:uLnTx/>
              <a:uFillTx/>
              <a:sym typeface="+mn-lt"/>
            </a:endParaRPr>
          </a:p>
        </p:txBody>
      </p:sp>
      <p:sp>
        <p:nvSpPr>
          <p:cNvPr id="458" name="Text Placeholder 12">
            <a:extLst>
              <a:ext uri="{FF2B5EF4-FFF2-40B4-BE49-F238E27FC236}">
                <a16:creationId xmlns:a16="http://schemas.microsoft.com/office/drawing/2014/main" id="{D3F4FF97-0A30-D7E2-E59E-B1059CDBB5A4}"/>
              </a:ext>
            </a:extLst>
          </p:cNvPr>
          <p:cNvSpPr>
            <a:spLocks/>
          </p:cNvSpPr>
          <p:nvPr>
            <p:custDataLst>
              <p:tags r:id="rId271"/>
            </p:custDataLst>
          </p:nvPr>
        </p:nvSpPr>
        <p:spPr bwMode="auto">
          <a:xfrm>
            <a:off x="663575" y="61785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2B7EB52D-905E-4151-BB66-ABFE5AFBCED1}" type="datetime'''''2''''''''0''''''0''''''''''0'''''''''''''''''''''''''">
              <a:rPr lang="en-US" altLang="en-US" sz="1000" b="0" smtClean="0"/>
              <a:pPr/>
              <a:t>2000</a:t>
            </a:fld>
            <a:endParaRPr kumimoji="0" lang="ja-JP" altLang="en-US" sz="1000" b="0">
              <a:sym typeface="+mn-lt"/>
            </a:endParaRPr>
          </a:p>
        </p:txBody>
      </p:sp>
      <p:sp>
        <p:nvSpPr>
          <p:cNvPr id="286" name="テキスト プレースホルダ 9">
            <a:extLst>
              <a:ext uri="{FF2B5EF4-FFF2-40B4-BE49-F238E27FC236}">
                <a16:creationId xmlns:a16="http://schemas.microsoft.com/office/drawing/2014/main" id="{07F2B5EE-DF81-580A-7B69-60D62BB9C2F7}"/>
              </a:ext>
            </a:extLst>
          </p:cNvPr>
          <p:cNvSpPr>
            <a:spLocks/>
          </p:cNvSpPr>
          <p:nvPr>
            <p:custDataLst>
              <p:tags r:id="rId272"/>
            </p:custDataLst>
          </p:nvPr>
        </p:nvSpPr>
        <p:spPr bwMode="gray">
          <a:xfrm>
            <a:off x="963613" y="51689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78092A-AE5C-4E7B-A8E7-55035405350E}" type="datetime'''5''9''''''''''.''6'''">
              <a:rPr lang="en-US" altLang="en-US" sz="1000" smtClean="0">
                <a:effectLst/>
              </a:rPr>
              <a:pPr/>
              <a:t>59.6</a:t>
            </a:fld>
            <a:endParaRPr kumimoji="1" lang="ja-JP" altLang="en-US" sz="1000" dirty="0">
              <a:sym typeface="+mn-lt"/>
            </a:endParaRPr>
          </a:p>
        </p:txBody>
      </p:sp>
    </p:spTree>
    <p:extLst>
      <p:ext uri="{BB962C8B-B14F-4D97-AF65-F5344CB8AC3E}">
        <p14:creationId xmlns:p14="http://schemas.microsoft.com/office/powerpoint/2010/main" val="5962181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バングラデシュ／医療関連／その他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学会および業界団体</a:t>
            </a:r>
          </a:p>
        </p:txBody>
      </p:sp>
      <p:sp>
        <p:nvSpPr>
          <p:cNvPr id="22" name="テキスト ボックス 21"/>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各学会および業界団体のホームぺージ</a:t>
            </a:r>
            <a:endParaRPr kumimoji="0" lang="ja-JP" altLang="en-US" sz="800" dirty="0" bmk=""/>
          </a:p>
        </p:txBody>
      </p:sp>
      <p:sp>
        <p:nvSpPr>
          <p:cNvPr id="26" name="テキスト ボックス 25"/>
          <p:cNvSpPr txBox="1"/>
          <p:nvPr/>
        </p:nvSpPr>
        <p:spPr>
          <a:xfrm>
            <a:off x="200472" y="1124744"/>
            <a:ext cx="9505056" cy="3844194"/>
          </a:xfrm>
          <a:prstGeom prst="rect">
            <a:avLst/>
          </a:prstGeom>
          <a:noFill/>
        </p:spPr>
        <p:txBody>
          <a:bodyPr wrap="square" lIns="0" tIns="0" rIns="0" bIns="0" rtlCol="0">
            <a:spAutoFit/>
          </a:bodyPr>
          <a:lstStyle/>
          <a:p>
            <a:pPr marL="266700" indent="-2667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バングラデシュ医療協会（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BMA: Bangladesh Medical Association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国内の医師を束ねている職能団体である。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医療従事者に対する各種セミナー等の実施や、医療に関する職業のイメージアップを行う。</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447675" indent="-266700" algn="just">
              <a:lnSpc>
                <a:spcPct val="110000"/>
              </a:lnSpc>
              <a:spcAft>
                <a:spcPts val="200"/>
              </a:spcAft>
              <a:buClr>
                <a:srgbClr val="5F8AC3"/>
              </a:buClr>
              <a:buFont typeface="Wingdings" panose="05000000000000000000" pitchFamily="2" charset="2"/>
              <a:buChar char="Ø"/>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バングラデシュ製薬工業協会（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BAPI: Bangladesh Association of Pharmaceutical Industries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lgn="just">
              <a:lnSpc>
                <a:spcPct val="110000"/>
              </a:lnSpc>
              <a:spcAft>
                <a:spcPts val="200"/>
              </a:spcAft>
              <a:buClr>
                <a:srgbClr val="5F8AC3"/>
              </a:buClr>
              <a:buFont typeface="Wingdings" panose="05000000000000000000" pitchFamily="2" charset="2"/>
              <a:buChar char="Ø"/>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BAPI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1972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年に設立され、バングラデシュの製薬会社を代表する最高業界団体である。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製薬業界および規制当局と緊密に協力して、適正製造基準（</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GMP: Good manufacturing practice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）の理解を促進する。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製薬業界の利益を保護し、手頃な価格の医薬品へのアクセスを促進するために、政府やその他の関係当局と積極的に交渉する。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447675" indent="-266700" algn="just">
              <a:lnSpc>
                <a:spcPct val="110000"/>
              </a:lnSpc>
              <a:spcAft>
                <a:spcPts val="200"/>
              </a:spcAft>
              <a:buClr>
                <a:srgbClr val="5F8AC3"/>
              </a:buClr>
              <a:buFont typeface="Wingdings" panose="05000000000000000000" pitchFamily="2" charset="2"/>
              <a:buChar char="Ø"/>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266700" indent="-266700" algn="just">
              <a:lnSpc>
                <a:spcPct val="110000"/>
              </a:lnSpc>
              <a:spcAft>
                <a:spcPts val="200"/>
              </a:spcAft>
              <a:buClr>
                <a:srgbClr val="5F8AC3"/>
              </a:buClr>
              <a:buFont typeface="Wingdings" panose="05000000000000000000" pitchFamily="2" charset="2"/>
              <a:buChar char="n"/>
              <a:tabLst>
                <a:tab pos="266700" algn="l"/>
              </a:tabLs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バングラデシュ医療機器輸入・供給業者協会（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BMEISA: Bangladesh Medical Equipment Importers and Suppliers Association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lgn="just">
              <a:lnSpc>
                <a:spcPct val="110000"/>
              </a:lnSpc>
              <a:spcAft>
                <a:spcPts val="200"/>
              </a:spcAft>
              <a:buClr>
                <a:srgbClr val="5F8AC3"/>
              </a:buClr>
              <a:buFont typeface="Wingdings" panose="05000000000000000000" pitchFamily="2" charset="2"/>
              <a:buChar char="Ø"/>
              <a:tabLst>
                <a:tab pos="266700" algn="l"/>
              </a:tabLs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バングラデシュ国内の医療機器の輸入と供給に関与する企業の利益を示す。</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lgn="just">
              <a:lnSpc>
                <a:spcPct val="110000"/>
              </a:lnSpc>
              <a:spcAft>
                <a:spcPts val="200"/>
              </a:spcAft>
              <a:buClr>
                <a:srgbClr val="5F8AC3"/>
              </a:buClr>
              <a:buFont typeface="Wingdings" panose="05000000000000000000" pitchFamily="2" charset="2"/>
              <a:buChar char="Ø"/>
              <a:tabLst>
                <a:tab pos="266700" algn="l"/>
              </a:tabLs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会員を代表して、政府機関、規制当局やその他のステークホルダーとの協議を行う。</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lgn="just">
              <a:lnSpc>
                <a:spcPct val="110000"/>
              </a:lnSpc>
              <a:spcAft>
                <a:spcPts val="200"/>
              </a:spcAft>
              <a:buClr>
                <a:srgbClr val="5F8AC3"/>
              </a:buClr>
              <a:buFont typeface="Wingdings" panose="05000000000000000000" pitchFamily="2" charset="2"/>
              <a:buChar char="Ø"/>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6384298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バングラデシュ／医療関連／その他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医薬品・医療機器関連イベント</a:t>
            </a:r>
          </a:p>
        </p:txBody>
      </p:sp>
      <p:sp>
        <p:nvSpPr>
          <p:cNvPr id="22" name="テキスト ボックス 21"/>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t>JETRO</a:t>
            </a:r>
            <a:r>
              <a:rPr lang="ja-JP" altLang="en-US" sz="800" dirty="0"/>
              <a:t> ホームページ、</a:t>
            </a:r>
            <a:r>
              <a:rPr lang="en-US" altLang="ja-JP" sz="800" dirty="0"/>
              <a:t>BANGLADESH PHAR-MED EXPO </a:t>
            </a:r>
            <a:r>
              <a:rPr lang="ja-JP" altLang="en-US" sz="800" dirty="0"/>
              <a:t>ホームページ、各展示会ホームページ</a:t>
            </a:r>
            <a:endParaRPr lang="en-US" altLang="ja-JP" sz="800" dirty="0"/>
          </a:p>
        </p:txBody>
      </p:sp>
      <p:sp>
        <p:nvSpPr>
          <p:cNvPr id="14" name="正方形/長方形 13"/>
          <p:cNvSpPr/>
          <p:nvPr/>
        </p:nvSpPr>
        <p:spPr>
          <a:xfrm>
            <a:off x="841180" y="3173933"/>
            <a:ext cx="3524136" cy="565031"/>
          </a:xfrm>
          <a:prstGeom prst="rect">
            <a:avLst/>
          </a:prstGeom>
        </p:spPr>
        <p:txBody>
          <a:bodyPr wrap="none" anchor="ctr" anchorCtr="0">
            <a:noAutofit/>
          </a:bodyPr>
          <a:lstStyle/>
          <a:p>
            <a:pPr fontAlgn="ctr">
              <a:lnSpc>
                <a:spcPts val="1800"/>
              </a:lnSpc>
            </a:pPr>
            <a:r>
              <a:rPr lang="ja-JP" altLang="en-US" sz="1200" dirty="0">
                <a:latin typeface="ＭＳ Ｐゴシック" panose="020B0600070205080204" pitchFamily="50" charset="-128"/>
                <a:ea typeface="ＭＳ Ｐゴシック" panose="020B0600070205080204" pitchFamily="50" charset="-128"/>
              </a:rPr>
              <a:t>消費財など様々なものが扱われる中で、</a:t>
            </a:r>
            <a:br>
              <a:rPr lang="en-US" altLang="ja-JP" sz="1200" dirty="0">
                <a:latin typeface="ＭＳ Ｐゴシック" panose="020B0600070205080204" pitchFamily="50" charset="-128"/>
                <a:ea typeface="ＭＳ Ｐゴシック" panose="020B0600070205080204" pitchFamily="50" charset="-128"/>
              </a:rPr>
            </a:br>
            <a:r>
              <a:rPr lang="ja-JP" altLang="en-US" sz="1200" dirty="0">
                <a:latin typeface="ＭＳ Ｐゴシック" panose="020B0600070205080204" pitchFamily="50" charset="-128"/>
                <a:ea typeface="ＭＳ Ｐゴシック" panose="020B0600070205080204" pitchFamily="50" charset="-128"/>
              </a:rPr>
              <a:t>医薬品も扱われる。</a:t>
            </a:r>
          </a:p>
        </p:txBody>
      </p:sp>
      <p:grpSp>
        <p:nvGrpSpPr>
          <p:cNvPr id="10" name="グループ化 9"/>
          <p:cNvGrpSpPr/>
          <p:nvPr/>
        </p:nvGrpSpPr>
        <p:grpSpPr>
          <a:xfrm>
            <a:off x="564839" y="1602573"/>
            <a:ext cx="3812097" cy="288032"/>
            <a:chOff x="276224" y="2245312"/>
            <a:chExt cx="3812097" cy="288032"/>
          </a:xfrm>
        </p:grpSpPr>
        <p:cxnSp>
          <p:nvCxnSpPr>
            <p:cNvPr id="19" name="直線コネクタ 18"/>
            <p:cNvCxnSpPr/>
            <p:nvPr/>
          </p:nvCxnSpPr>
          <p:spPr>
            <a:xfrm>
              <a:off x="276224" y="2533344"/>
              <a:ext cx="380047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276224" y="2245312"/>
              <a:ext cx="3812097"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医薬品に関する専門の展示会</a:t>
              </a:r>
            </a:p>
          </p:txBody>
        </p:sp>
      </p:grpSp>
      <p:sp>
        <p:nvSpPr>
          <p:cNvPr id="27" name="正方形/長方形 15"/>
          <p:cNvSpPr/>
          <p:nvPr/>
        </p:nvSpPr>
        <p:spPr>
          <a:xfrm>
            <a:off x="692860" y="3023283"/>
            <a:ext cx="161614" cy="432982"/>
          </a:xfrm>
          <a:custGeom>
            <a:avLst/>
            <a:gdLst>
              <a:gd name="connsiteX0" fmla="*/ 0 w 432048"/>
              <a:gd name="connsiteY0" fmla="*/ 0 h 360090"/>
              <a:gd name="connsiteX1" fmla="*/ 432048 w 432048"/>
              <a:gd name="connsiteY1" fmla="*/ 0 h 360090"/>
              <a:gd name="connsiteX2" fmla="*/ 432048 w 432048"/>
              <a:gd name="connsiteY2" fmla="*/ 360090 h 360090"/>
              <a:gd name="connsiteX3" fmla="*/ 0 w 432048"/>
              <a:gd name="connsiteY3" fmla="*/ 360090 h 360090"/>
              <a:gd name="connsiteX4" fmla="*/ 0 w 432048"/>
              <a:gd name="connsiteY4" fmla="*/ 0 h 360090"/>
              <a:gd name="connsiteX0" fmla="*/ 432048 w 523488"/>
              <a:gd name="connsiteY0" fmla="*/ 360090 h 451530"/>
              <a:gd name="connsiteX1" fmla="*/ 0 w 523488"/>
              <a:gd name="connsiteY1" fmla="*/ 360090 h 451530"/>
              <a:gd name="connsiteX2" fmla="*/ 0 w 523488"/>
              <a:gd name="connsiteY2" fmla="*/ 0 h 451530"/>
              <a:gd name="connsiteX3" fmla="*/ 432048 w 523488"/>
              <a:gd name="connsiteY3" fmla="*/ 0 h 451530"/>
              <a:gd name="connsiteX4" fmla="*/ 523488 w 523488"/>
              <a:gd name="connsiteY4" fmla="*/ 451530 h 451530"/>
              <a:gd name="connsiteX0" fmla="*/ 432048 w 432048"/>
              <a:gd name="connsiteY0" fmla="*/ 360090 h 360090"/>
              <a:gd name="connsiteX1" fmla="*/ 0 w 432048"/>
              <a:gd name="connsiteY1" fmla="*/ 360090 h 360090"/>
              <a:gd name="connsiteX2" fmla="*/ 0 w 432048"/>
              <a:gd name="connsiteY2" fmla="*/ 0 h 360090"/>
              <a:gd name="connsiteX3" fmla="*/ 432048 w 432048"/>
              <a:gd name="connsiteY3" fmla="*/ 0 h 360090"/>
              <a:gd name="connsiteX0" fmla="*/ 432048 w 432048"/>
              <a:gd name="connsiteY0" fmla="*/ 360090 h 360090"/>
              <a:gd name="connsiteX1" fmla="*/ 0 w 432048"/>
              <a:gd name="connsiteY1" fmla="*/ 360090 h 360090"/>
              <a:gd name="connsiteX2" fmla="*/ 0 w 432048"/>
              <a:gd name="connsiteY2" fmla="*/ 0 h 360090"/>
            </a:gdLst>
            <a:ahLst/>
            <a:cxnLst>
              <a:cxn ang="0">
                <a:pos x="connsiteX0" y="connsiteY0"/>
              </a:cxn>
              <a:cxn ang="0">
                <a:pos x="connsiteX1" y="connsiteY1"/>
              </a:cxn>
              <a:cxn ang="0">
                <a:pos x="connsiteX2" y="connsiteY2"/>
              </a:cxn>
            </a:cxnLst>
            <a:rect l="l" t="t" r="r" b="b"/>
            <a:pathLst>
              <a:path w="432048" h="360090">
                <a:moveTo>
                  <a:pt x="432048" y="360090"/>
                </a:moveTo>
                <a:lnTo>
                  <a:pt x="0" y="360090"/>
                </a:lnTo>
                <a:lnTo>
                  <a:pt x="0" y="0"/>
                </a:lnTo>
              </a:path>
            </a:pathLst>
          </a:custGeom>
          <a:ln w="9525">
            <a:solidFill>
              <a:srgbClr val="6A6A6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角丸四角形 15"/>
          <p:cNvSpPr/>
          <p:nvPr/>
        </p:nvSpPr>
        <p:spPr>
          <a:xfrm>
            <a:off x="555153" y="1988840"/>
            <a:ext cx="3821783" cy="456756"/>
          </a:xfrm>
          <a:prstGeom prst="roundRect">
            <a:avLst/>
          </a:prstGeom>
          <a:solidFill>
            <a:srgbClr val="A2BBDC"/>
          </a:solidFill>
        </p:spPr>
        <p:txBody>
          <a:bodyPr wrap="none" lIns="82800" tIns="0" rIns="82800" bIns="0" anchor="ctr" anchorCtr="0">
            <a:noAutofit/>
          </a:bodyPr>
          <a:lstStyle/>
          <a:p>
            <a:r>
              <a:rPr lang="en-US" altLang="ja-JP" sz="1600" b="1" dirty="0"/>
              <a:t>Bangladesh Phar-Med Expo</a:t>
            </a:r>
            <a:endParaRPr lang="ja-JP" altLang="en-US" sz="1600" b="1" dirty="0"/>
          </a:p>
        </p:txBody>
      </p:sp>
      <p:sp>
        <p:nvSpPr>
          <p:cNvPr id="21" name="角丸四角形 20"/>
          <p:cNvSpPr/>
          <p:nvPr/>
        </p:nvSpPr>
        <p:spPr>
          <a:xfrm>
            <a:off x="540611" y="2636539"/>
            <a:ext cx="3821783" cy="456756"/>
          </a:xfrm>
          <a:prstGeom prst="roundRect">
            <a:avLst/>
          </a:prstGeom>
          <a:solidFill>
            <a:srgbClr val="A2BBDC"/>
          </a:solidFill>
        </p:spPr>
        <p:txBody>
          <a:bodyPr wrap="none" lIns="82800" tIns="0" rIns="82800" bIns="0" anchor="ctr" anchorCtr="0">
            <a:noAutofit/>
          </a:bodyPr>
          <a:lstStyle/>
          <a:p>
            <a:r>
              <a:rPr lang="en-US" altLang="ja-JP" sz="1600" b="1" dirty="0"/>
              <a:t>Dhaka International Trade Fair</a:t>
            </a:r>
            <a:endParaRPr lang="ja-JP" altLang="en-US" sz="1600" b="1" dirty="0"/>
          </a:p>
        </p:txBody>
      </p:sp>
      <p:grpSp>
        <p:nvGrpSpPr>
          <p:cNvPr id="12" name="グループ化 11"/>
          <p:cNvGrpSpPr/>
          <p:nvPr/>
        </p:nvGrpSpPr>
        <p:grpSpPr>
          <a:xfrm>
            <a:off x="5541764" y="1602573"/>
            <a:ext cx="3798499" cy="288032"/>
            <a:chOff x="5240008" y="2245312"/>
            <a:chExt cx="3798499" cy="288032"/>
          </a:xfrm>
        </p:grpSpPr>
        <p:cxnSp>
          <p:nvCxnSpPr>
            <p:cNvPr id="29" name="直線コネクタ 28"/>
            <p:cNvCxnSpPr/>
            <p:nvPr/>
          </p:nvCxnSpPr>
          <p:spPr>
            <a:xfrm>
              <a:off x="5240008" y="2533344"/>
              <a:ext cx="379604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5240008" y="2245312"/>
              <a:ext cx="3798499"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医療機器・医療材料に関する展示会</a:t>
              </a:r>
            </a:p>
          </p:txBody>
        </p:sp>
      </p:grpSp>
      <p:sp>
        <p:nvSpPr>
          <p:cNvPr id="33" name="テキスト ボックス 32"/>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医薬品や医療機器・医療材料に関する展示会が開催されている。</a:t>
            </a:r>
          </a:p>
        </p:txBody>
      </p:sp>
      <p:sp>
        <p:nvSpPr>
          <p:cNvPr id="9" name="テキスト ボックス 8">
            <a:extLst>
              <a:ext uri="{FF2B5EF4-FFF2-40B4-BE49-F238E27FC236}">
                <a16:creationId xmlns:a16="http://schemas.microsoft.com/office/drawing/2014/main" id="{EFDB1AD4-18E5-BCC0-67F6-E2D1ACF4B265}"/>
              </a:ext>
            </a:extLst>
          </p:cNvPr>
          <p:cNvSpPr txBox="1"/>
          <p:nvPr/>
        </p:nvSpPr>
        <p:spPr>
          <a:xfrm>
            <a:off x="5540686" y="2060575"/>
            <a:ext cx="3821783" cy="3077766"/>
          </a:xfrm>
          <a:prstGeom prst="rect">
            <a:avLst/>
          </a:prstGeom>
          <a:noFill/>
        </p:spPr>
        <p:txBody>
          <a:bodyPr wrap="square" rtlCol="0">
            <a:spAutoFit/>
          </a:bodyPr>
          <a:lstStyle/>
          <a:p>
            <a:pPr marL="285750" indent="-285750">
              <a:buFont typeface="Wingdings" panose="05000000000000000000" pitchFamily="2" charset="2"/>
              <a:buChar char="n"/>
            </a:pPr>
            <a:r>
              <a:rPr kumimoji="1" lang="en-US" altLang="ja-JP" sz="1500" dirty="0" err="1">
                <a:latin typeface="Arial" panose="020B0604020202020204" pitchFamily="34" charset="0"/>
                <a:ea typeface="ＭＳ Ｐゴシック" panose="020B0600070205080204" pitchFamily="50" charset="-128"/>
                <a:cs typeface="Arial" panose="020B0604020202020204" pitchFamily="34" charset="0"/>
              </a:rPr>
              <a:t>Meditex</a:t>
            </a:r>
            <a:r>
              <a:rPr kumimoji="1" lang="en-US" altLang="ja-JP" sz="1500" dirty="0">
                <a:latin typeface="Arial" panose="020B0604020202020204" pitchFamily="34" charset="0"/>
                <a:ea typeface="ＭＳ Ｐゴシック" panose="020B0600070205080204" pitchFamily="50" charset="-128"/>
                <a:cs typeface="Arial" panose="020B0604020202020204" pitchFamily="34" charset="0"/>
              </a:rPr>
              <a:t> Bangladesh</a:t>
            </a:r>
            <a:endParaRPr lang="en-US" altLang="ja-JP" sz="1500" dirty="0">
              <a:latin typeface="Arial" panose="020B0604020202020204" pitchFamily="34" charset="0"/>
              <a:ea typeface="ＭＳ Ｐゴシック" panose="020B0600070205080204" pitchFamily="50" charset="-128"/>
              <a:cs typeface="Arial" panose="020B0604020202020204" pitchFamily="34" charset="0"/>
            </a:endParaRPr>
          </a:p>
          <a:p>
            <a:pPr marL="538163" indent="-273050">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バングラデシュで最も古く、規模も最大の展示会である。国内では最も権威のある国際展示会とされている。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buFont typeface="Wingdings" panose="05000000000000000000" pitchFamily="2" charset="2"/>
              <a:buChar char="n"/>
            </a:pPr>
            <a:r>
              <a:rPr kumimoji="1" lang="en-US" altLang="ja-JP" sz="1500" dirty="0">
                <a:latin typeface="Arial" panose="020B0604020202020204" pitchFamily="34" charset="0"/>
                <a:ea typeface="ＭＳ Ｐゴシック" panose="020B0600070205080204" pitchFamily="50" charset="-128"/>
                <a:cs typeface="Arial" panose="020B0604020202020204" pitchFamily="34" charset="0"/>
              </a:rPr>
              <a:t>Bangla M</a:t>
            </a:r>
            <a:r>
              <a:rPr lang="en-US" altLang="ja-JP" sz="1500" dirty="0">
                <a:latin typeface="Arial" panose="020B0604020202020204" pitchFamily="34" charset="0"/>
                <a:ea typeface="ＭＳ Ｐゴシック" panose="020B0600070205080204" pitchFamily="50" charset="-128"/>
                <a:cs typeface="Arial" panose="020B0604020202020204" pitchFamily="34" charset="0"/>
              </a:rPr>
              <a:t>ed Expo</a:t>
            </a:r>
          </a:p>
          <a:p>
            <a:pPr marL="538163" indent="-273050">
              <a:buFont typeface="Wingdings" panose="05000000000000000000" pitchFamily="2" charset="2"/>
              <a:buChar char="Ø"/>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手術器具、病院機器、診断製品および消耗品を展示する国際展示会である。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buFont typeface="Wingdings" panose="05000000000000000000" pitchFamily="2" charset="2"/>
              <a:buChar char="n"/>
            </a:pPr>
            <a:r>
              <a:rPr kumimoji="1" lang="en-US" altLang="ja-JP" sz="1500" dirty="0">
                <a:latin typeface="Arial" panose="020B0604020202020204" pitchFamily="34" charset="0"/>
                <a:ea typeface="ＭＳ Ｐゴシック" panose="020B0600070205080204" pitchFamily="50" charset="-128"/>
                <a:cs typeface="Arial" panose="020B0604020202020204" pitchFamily="34" charset="0"/>
              </a:rPr>
              <a:t>Dhaka International Diagnostic Medical Equipment Expo</a:t>
            </a:r>
          </a:p>
          <a:p>
            <a:pPr marL="538163" indent="-273050">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診断機器及び装置、画像診断機器、デジタル医療技術など製品を展示する。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buFont typeface="Wingdings" panose="05000000000000000000" pitchFamily="2" charset="2"/>
              <a:buChar char="n"/>
            </a:pPr>
            <a:endParaRPr kumimoji="1" lang="en-US" altLang="ja-JP" sz="16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buFont typeface="Wingdings" panose="05000000000000000000" pitchFamily="2" charset="2"/>
              <a:buChar char="Ø"/>
            </a:pP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0">
            <a:extLst>
              <a:ext uri="{FF2B5EF4-FFF2-40B4-BE49-F238E27FC236}">
                <a16:creationId xmlns:a16="http://schemas.microsoft.com/office/drawing/2014/main" id="{E3480F40-A170-A0EB-3244-38E37249861D}"/>
              </a:ext>
            </a:extLst>
          </p:cNvPr>
          <p:cNvSpPr txBox="1"/>
          <p:nvPr/>
        </p:nvSpPr>
        <p:spPr>
          <a:xfrm>
            <a:off x="692860" y="3770938"/>
            <a:ext cx="3812097" cy="984885"/>
          </a:xfrm>
          <a:prstGeom prst="rect">
            <a:avLst/>
          </a:prstGeom>
          <a:noFill/>
        </p:spPr>
        <p:txBody>
          <a:bodyPr wrap="square" rtlCol="0">
            <a:spAutoFit/>
          </a:bodyPr>
          <a:lstStyle/>
          <a:p>
            <a:pPr marL="285750" indent="-285750">
              <a:buFont typeface="Wingdings" panose="05000000000000000000" pitchFamily="2" charset="2"/>
              <a:buChar char="n"/>
            </a:pPr>
            <a:r>
              <a:rPr kumimoji="1" lang="en-US" altLang="ja-JP" sz="1500" dirty="0">
                <a:latin typeface="Arial" panose="020B0604020202020204" pitchFamily="34" charset="0"/>
                <a:ea typeface="ＭＳ Ｐゴシック" panose="020B0600070205080204" pitchFamily="50" charset="-128"/>
                <a:cs typeface="Arial" panose="020B0604020202020204" pitchFamily="34" charset="0"/>
              </a:rPr>
              <a:t>Pharma BD Exhibition</a:t>
            </a:r>
          </a:p>
          <a:p>
            <a:pPr marL="538163" indent="-273050">
              <a:buFont typeface="Wingdings" panose="05000000000000000000" pitchFamily="2" charset="2"/>
              <a:buChar char="Ø"/>
            </a:pPr>
            <a:r>
              <a:rPr kumimoji="1" lang="ja-JP" altLang="en-US" sz="1400" dirty="0">
                <a:latin typeface="ＭＳ Ｐゴシック" panose="020B0600070205080204" pitchFamily="50" charset="-128"/>
                <a:ea typeface="ＭＳ Ｐゴシック" panose="020B0600070205080204" pitchFamily="50" charset="-128"/>
                <a:cs typeface="Arial" panose="020B0604020202020204" pitchFamily="34" charset="0"/>
              </a:rPr>
              <a:t>製薬業界向けの医薬品、有効成分、原材料、加工・包装機械、設備、関連サービスを展示する国際展示会である。</a:t>
            </a:r>
          </a:p>
        </p:txBody>
      </p:sp>
      <p:sp>
        <p:nvSpPr>
          <p:cNvPr id="13" name="テキスト ボックス 12">
            <a:extLst>
              <a:ext uri="{FF2B5EF4-FFF2-40B4-BE49-F238E27FC236}">
                <a16:creationId xmlns:a16="http://schemas.microsoft.com/office/drawing/2014/main" id="{8DC4E6D9-81DE-992D-2AEF-6D1BE3A2085D}"/>
              </a:ext>
            </a:extLst>
          </p:cNvPr>
          <p:cNvSpPr txBox="1"/>
          <p:nvPr/>
        </p:nvSpPr>
        <p:spPr>
          <a:xfrm>
            <a:off x="471074" y="5483259"/>
            <a:ext cx="8067765" cy="754053"/>
          </a:xfrm>
          <a:prstGeom prst="rect">
            <a:avLst/>
          </a:prstGeom>
          <a:noFill/>
        </p:spPr>
        <p:txBody>
          <a:bodyPr wrap="square" rtlCol="0">
            <a:spAutoFit/>
          </a:bodyPr>
          <a:lstStyle/>
          <a:p>
            <a:pPr marL="285750" indent="-285750">
              <a:buFont typeface="Wingdings" panose="05000000000000000000" pitchFamily="2" charset="2"/>
              <a:buChar char="n"/>
            </a:pPr>
            <a:r>
              <a:rPr lang="en-US" altLang="ja-JP" sz="1500" dirty="0"/>
              <a:t>International Conference on Medical, Biological, and Pharmaceutical Sciences</a:t>
            </a:r>
            <a:endParaRPr lang="ja-JP" altLang="en-US" sz="1500" dirty="0"/>
          </a:p>
          <a:p>
            <a:pPr marL="538163" indent="-273050">
              <a:buFont typeface="Wingdings" panose="05000000000000000000" pitchFamily="2" charset="2"/>
              <a:buChar char="Ø"/>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医学、生物学、薬学における研究開発活動を促進することを目的とした会議である。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538163" indent="-273050">
              <a:buFont typeface="Wingdings" panose="05000000000000000000" pitchFamily="2" charset="2"/>
              <a:buChar char="Ø"/>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毎年開催される　（</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年はバングラデシュで開催される</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5" name="グループ化 14">
            <a:extLst>
              <a:ext uri="{FF2B5EF4-FFF2-40B4-BE49-F238E27FC236}">
                <a16:creationId xmlns:a16="http://schemas.microsoft.com/office/drawing/2014/main" id="{57083C40-3B12-F276-DC24-9E6D41D8D6E2}"/>
              </a:ext>
            </a:extLst>
          </p:cNvPr>
          <p:cNvGrpSpPr/>
          <p:nvPr/>
        </p:nvGrpSpPr>
        <p:grpSpPr>
          <a:xfrm>
            <a:off x="506429" y="5114505"/>
            <a:ext cx="8911067" cy="288032"/>
            <a:chOff x="5240008" y="2245312"/>
            <a:chExt cx="3798499" cy="288032"/>
          </a:xfrm>
        </p:grpSpPr>
        <p:cxnSp>
          <p:nvCxnSpPr>
            <p:cNvPr id="17" name="直線コネクタ 16">
              <a:extLst>
                <a:ext uri="{FF2B5EF4-FFF2-40B4-BE49-F238E27FC236}">
                  <a16:creationId xmlns:a16="http://schemas.microsoft.com/office/drawing/2014/main" id="{37681806-7647-75B5-6BD6-4804701A985E}"/>
                </a:ext>
              </a:extLst>
            </p:cNvPr>
            <p:cNvCxnSpPr/>
            <p:nvPr/>
          </p:nvCxnSpPr>
          <p:spPr>
            <a:xfrm>
              <a:off x="5240008" y="2533344"/>
              <a:ext cx="379604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a:extLst>
                <a:ext uri="{FF2B5EF4-FFF2-40B4-BE49-F238E27FC236}">
                  <a16:creationId xmlns:a16="http://schemas.microsoft.com/office/drawing/2014/main" id="{B631C0A6-A46A-6B34-FF00-30EC67D8893C}"/>
                </a:ext>
              </a:extLst>
            </p:cNvPr>
            <p:cNvSpPr>
              <a:spLocks noChangeArrowheads="1"/>
            </p:cNvSpPr>
            <p:nvPr/>
          </p:nvSpPr>
          <p:spPr bwMode="auto">
            <a:xfrm>
              <a:off x="5240008" y="2245312"/>
              <a:ext cx="3798499"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研究に関する会議</a:t>
              </a:r>
            </a:p>
          </p:txBody>
        </p:sp>
      </p:grpSp>
    </p:spTree>
    <p:extLst>
      <p:ext uri="{BB962C8B-B14F-4D97-AF65-F5344CB8AC3E}">
        <p14:creationId xmlns:p14="http://schemas.microsoft.com/office/powerpoint/2010/main" val="41780164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円/楕円 53"/>
          <p:cNvSpPr/>
          <p:nvPr/>
        </p:nvSpPr>
        <p:spPr>
          <a:xfrm>
            <a:off x="5960542" y="3220073"/>
            <a:ext cx="3672408" cy="936104"/>
          </a:xfrm>
          <a:prstGeom prst="ellipse">
            <a:avLst/>
          </a:prstGeom>
          <a:gradFill>
            <a:gsLst>
              <a:gs pos="0">
                <a:srgbClr val="E4BB46"/>
              </a:gs>
              <a:gs pos="100000">
                <a:schemeClr val="bg1">
                  <a:alpha val="0"/>
                </a:schemeClr>
              </a:gs>
            </a:gsLst>
            <a:path path="shape">
              <a:fillToRect l="50000" t="50000" r="50000" b="50000"/>
            </a:path>
          </a:gradFill>
        </p:spPr>
        <p:txBody>
          <a:bodyPr wrap="none" anchor="ctr" anchorCtr="0">
            <a:noAutofit/>
          </a:bodyPr>
          <a:lstStyle/>
          <a:p>
            <a:pPr algn="ctr"/>
            <a:endParaRPr lang="ja-JP" altLang="en-US" sz="1200" b="1" dirty="0"/>
          </a:p>
        </p:txBody>
      </p:sp>
      <p:grpSp>
        <p:nvGrpSpPr>
          <p:cNvPr id="5" name="グループ化 4"/>
          <p:cNvGrpSpPr/>
          <p:nvPr/>
        </p:nvGrpSpPr>
        <p:grpSpPr>
          <a:xfrm>
            <a:off x="2153264" y="3310071"/>
            <a:ext cx="2250262" cy="3118782"/>
            <a:chOff x="3204632" y="2806736"/>
            <a:chExt cx="1386860" cy="1922138"/>
          </a:xfrm>
        </p:grpSpPr>
        <p:sp>
          <p:nvSpPr>
            <p:cNvPr id="47" name="Freeform 24"/>
            <p:cNvSpPr>
              <a:spLocks noEditPoints="1"/>
            </p:cNvSpPr>
            <p:nvPr/>
          </p:nvSpPr>
          <p:spPr bwMode="auto">
            <a:xfrm>
              <a:off x="3205500" y="2842310"/>
              <a:ext cx="1385992" cy="1886564"/>
            </a:xfrm>
            <a:custGeom>
              <a:avLst/>
              <a:gdLst>
                <a:gd name="T0" fmla="*/ 2003 w 2060"/>
                <a:gd name="T1" fmla="*/ 2400 h 2804"/>
                <a:gd name="T2" fmla="*/ 2003 w 2060"/>
                <a:gd name="T3" fmla="*/ 2176 h 2804"/>
                <a:gd name="T4" fmla="*/ 2003 w 2060"/>
                <a:gd name="T5" fmla="*/ 2001 h 2804"/>
                <a:gd name="T6" fmla="*/ 1947 w 2060"/>
                <a:gd name="T7" fmla="*/ 1774 h 2804"/>
                <a:gd name="T8" fmla="*/ 1890 w 2060"/>
                <a:gd name="T9" fmla="*/ 1599 h 2804"/>
                <a:gd name="T10" fmla="*/ 1829 w 2060"/>
                <a:gd name="T11" fmla="*/ 1429 h 2804"/>
                <a:gd name="T12" fmla="*/ 1658 w 2060"/>
                <a:gd name="T13" fmla="*/ 1545 h 2804"/>
                <a:gd name="T14" fmla="*/ 1658 w 2060"/>
                <a:gd name="T15" fmla="*/ 1772 h 2804"/>
                <a:gd name="T16" fmla="*/ 1432 w 2060"/>
                <a:gd name="T17" fmla="*/ 1715 h 2804"/>
                <a:gd name="T18" fmla="*/ 1375 w 2060"/>
                <a:gd name="T19" fmla="*/ 1488 h 2804"/>
                <a:gd name="T20" fmla="*/ 1488 w 2060"/>
                <a:gd name="T21" fmla="*/ 1318 h 2804"/>
                <a:gd name="T22" fmla="*/ 1661 w 2060"/>
                <a:gd name="T23" fmla="*/ 1203 h 2804"/>
                <a:gd name="T24" fmla="*/ 1831 w 2060"/>
                <a:gd name="T25" fmla="*/ 1028 h 2804"/>
                <a:gd name="T26" fmla="*/ 1885 w 2060"/>
                <a:gd name="T27" fmla="*/ 917 h 2804"/>
                <a:gd name="T28" fmla="*/ 1890 w 2060"/>
                <a:gd name="T29" fmla="*/ 742 h 2804"/>
                <a:gd name="T30" fmla="*/ 1715 w 2060"/>
                <a:gd name="T31" fmla="*/ 685 h 2804"/>
                <a:gd name="T32" fmla="*/ 1488 w 2060"/>
                <a:gd name="T33" fmla="*/ 742 h 2804"/>
                <a:gd name="T34" fmla="*/ 1314 w 2060"/>
                <a:gd name="T35" fmla="*/ 685 h 2804"/>
                <a:gd name="T36" fmla="*/ 1089 w 2060"/>
                <a:gd name="T37" fmla="*/ 742 h 2804"/>
                <a:gd name="T38" fmla="*/ 914 w 2060"/>
                <a:gd name="T39" fmla="*/ 685 h 2804"/>
                <a:gd name="T40" fmla="*/ 747 w 2060"/>
                <a:gd name="T41" fmla="*/ 572 h 2804"/>
                <a:gd name="T42" fmla="*/ 803 w 2060"/>
                <a:gd name="T43" fmla="*/ 345 h 2804"/>
                <a:gd name="T44" fmla="*/ 685 w 2060"/>
                <a:gd name="T45" fmla="*/ 170 h 2804"/>
                <a:gd name="T46" fmla="*/ 572 w 2060"/>
                <a:gd name="T47" fmla="*/ 230 h 2804"/>
                <a:gd name="T48" fmla="*/ 400 w 2060"/>
                <a:gd name="T49" fmla="*/ 57 h 2804"/>
                <a:gd name="T50" fmla="*/ 289 w 2060"/>
                <a:gd name="T51" fmla="*/ 59 h 2804"/>
                <a:gd name="T52" fmla="*/ 114 w 2060"/>
                <a:gd name="T53" fmla="*/ 57 h 2804"/>
                <a:gd name="T54" fmla="*/ 57 w 2060"/>
                <a:gd name="T55" fmla="*/ 286 h 2804"/>
                <a:gd name="T56" fmla="*/ 114 w 2060"/>
                <a:gd name="T57" fmla="*/ 461 h 2804"/>
                <a:gd name="T58" fmla="*/ 232 w 2060"/>
                <a:gd name="T59" fmla="*/ 518 h 2804"/>
                <a:gd name="T60" fmla="*/ 289 w 2060"/>
                <a:gd name="T61" fmla="*/ 685 h 2804"/>
                <a:gd name="T62" fmla="*/ 114 w 2060"/>
                <a:gd name="T63" fmla="*/ 742 h 2804"/>
                <a:gd name="T64" fmla="*/ 0 w 2060"/>
                <a:gd name="T65" fmla="*/ 917 h 2804"/>
                <a:gd name="T66" fmla="*/ 114 w 2060"/>
                <a:gd name="T67" fmla="*/ 1089 h 2804"/>
                <a:gd name="T68" fmla="*/ 286 w 2060"/>
                <a:gd name="T69" fmla="*/ 1259 h 2804"/>
                <a:gd name="T70" fmla="*/ 170 w 2060"/>
                <a:gd name="T71" fmla="*/ 1488 h 2804"/>
                <a:gd name="T72" fmla="*/ 286 w 2060"/>
                <a:gd name="T73" fmla="*/ 1661 h 2804"/>
                <a:gd name="T74" fmla="*/ 284 w 2060"/>
                <a:gd name="T75" fmla="*/ 1833 h 2804"/>
                <a:gd name="T76" fmla="*/ 343 w 2060"/>
                <a:gd name="T77" fmla="*/ 2003 h 2804"/>
                <a:gd name="T78" fmla="*/ 400 w 2060"/>
                <a:gd name="T79" fmla="*/ 2228 h 2804"/>
                <a:gd name="T80" fmla="*/ 456 w 2060"/>
                <a:gd name="T81" fmla="*/ 2403 h 2804"/>
                <a:gd name="T82" fmla="*/ 572 w 2060"/>
                <a:gd name="T83" fmla="*/ 2403 h 2804"/>
                <a:gd name="T84" fmla="*/ 747 w 2060"/>
                <a:gd name="T85" fmla="*/ 2459 h 2804"/>
                <a:gd name="T86" fmla="*/ 858 w 2060"/>
                <a:gd name="T87" fmla="*/ 2343 h 2804"/>
                <a:gd name="T88" fmla="*/ 974 w 2060"/>
                <a:gd name="T89" fmla="*/ 2400 h 2804"/>
                <a:gd name="T90" fmla="*/ 1089 w 2060"/>
                <a:gd name="T91" fmla="*/ 2232 h 2804"/>
                <a:gd name="T92" fmla="*/ 1144 w 2060"/>
                <a:gd name="T93" fmla="*/ 2289 h 2804"/>
                <a:gd name="T94" fmla="*/ 1259 w 2060"/>
                <a:gd name="T95" fmla="*/ 2176 h 2804"/>
                <a:gd name="T96" fmla="*/ 1375 w 2060"/>
                <a:gd name="T97" fmla="*/ 2117 h 2804"/>
                <a:gd name="T98" fmla="*/ 1429 w 2060"/>
                <a:gd name="T99" fmla="*/ 2117 h 2804"/>
                <a:gd name="T100" fmla="*/ 1488 w 2060"/>
                <a:gd name="T101" fmla="*/ 2058 h 2804"/>
                <a:gd name="T102" fmla="*/ 1543 w 2060"/>
                <a:gd name="T103" fmla="*/ 2003 h 2804"/>
                <a:gd name="T104" fmla="*/ 1658 w 2060"/>
                <a:gd name="T105" fmla="*/ 2176 h 2804"/>
                <a:gd name="T106" fmla="*/ 1658 w 2060"/>
                <a:gd name="T107" fmla="*/ 2400 h 2804"/>
                <a:gd name="T108" fmla="*/ 1715 w 2060"/>
                <a:gd name="T109" fmla="*/ 2575 h 2804"/>
                <a:gd name="T110" fmla="*/ 1772 w 2060"/>
                <a:gd name="T111" fmla="*/ 2804 h 2804"/>
                <a:gd name="T112" fmla="*/ 1885 w 2060"/>
                <a:gd name="T113" fmla="*/ 2632 h 2804"/>
                <a:gd name="T114" fmla="*/ 2060 w 2060"/>
                <a:gd name="T115" fmla="*/ 2688 h 2804"/>
                <a:gd name="T116" fmla="*/ 1146 w 2060"/>
                <a:gd name="T117" fmla="*/ 2171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60" h="2804">
                  <a:moveTo>
                    <a:pt x="2003" y="2573"/>
                  </a:moveTo>
                  <a:lnTo>
                    <a:pt x="2003" y="2518"/>
                  </a:lnTo>
                  <a:lnTo>
                    <a:pt x="2003" y="2514"/>
                  </a:lnTo>
                  <a:lnTo>
                    <a:pt x="2003" y="2459"/>
                  </a:lnTo>
                  <a:lnTo>
                    <a:pt x="2003" y="2457"/>
                  </a:lnTo>
                  <a:lnTo>
                    <a:pt x="2003" y="2403"/>
                  </a:lnTo>
                  <a:lnTo>
                    <a:pt x="2003" y="2400"/>
                  </a:lnTo>
                  <a:lnTo>
                    <a:pt x="2003" y="2346"/>
                  </a:lnTo>
                  <a:lnTo>
                    <a:pt x="2003" y="2343"/>
                  </a:lnTo>
                  <a:lnTo>
                    <a:pt x="2003" y="2289"/>
                  </a:lnTo>
                  <a:lnTo>
                    <a:pt x="2003" y="2287"/>
                  </a:lnTo>
                  <a:lnTo>
                    <a:pt x="2003" y="2232"/>
                  </a:lnTo>
                  <a:lnTo>
                    <a:pt x="2003" y="2228"/>
                  </a:lnTo>
                  <a:lnTo>
                    <a:pt x="2003" y="2176"/>
                  </a:lnTo>
                  <a:lnTo>
                    <a:pt x="2003" y="2171"/>
                  </a:lnTo>
                  <a:lnTo>
                    <a:pt x="2003" y="2117"/>
                  </a:lnTo>
                  <a:lnTo>
                    <a:pt x="2003" y="2114"/>
                  </a:lnTo>
                  <a:lnTo>
                    <a:pt x="2003" y="2060"/>
                  </a:lnTo>
                  <a:lnTo>
                    <a:pt x="2003" y="2058"/>
                  </a:lnTo>
                  <a:lnTo>
                    <a:pt x="2003" y="2003"/>
                  </a:lnTo>
                  <a:lnTo>
                    <a:pt x="2003" y="2001"/>
                  </a:lnTo>
                  <a:lnTo>
                    <a:pt x="2003" y="1947"/>
                  </a:lnTo>
                  <a:lnTo>
                    <a:pt x="2003" y="1942"/>
                  </a:lnTo>
                  <a:lnTo>
                    <a:pt x="2003" y="1885"/>
                  </a:lnTo>
                  <a:lnTo>
                    <a:pt x="1947" y="1885"/>
                  </a:lnTo>
                  <a:lnTo>
                    <a:pt x="1947" y="1831"/>
                  </a:lnTo>
                  <a:lnTo>
                    <a:pt x="1947" y="1829"/>
                  </a:lnTo>
                  <a:lnTo>
                    <a:pt x="1947" y="1774"/>
                  </a:lnTo>
                  <a:lnTo>
                    <a:pt x="1947" y="1772"/>
                  </a:lnTo>
                  <a:lnTo>
                    <a:pt x="1947" y="1718"/>
                  </a:lnTo>
                  <a:lnTo>
                    <a:pt x="1947" y="1715"/>
                  </a:lnTo>
                  <a:lnTo>
                    <a:pt x="1947" y="1661"/>
                  </a:lnTo>
                  <a:lnTo>
                    <a:pt x="1947" y="1656"/>
                  </a:lnTo>
                  <a:lnTo>
                    <a:pt x="1947" y="1599"/>
                  </a:lnTo>
                  <a:lnTo>
                    <a:pt x="1890" y="1599"/>
                  </a:lnTo>
                  <a:lnTo>
                    <a:pt x="1890" y="1545"/>
                  </a:lnTo>
                  <a:lnTo>
                    <a:pt x="1890" y="1543"/>
                  </a:lnTo>
                  <a:lnTo>
                    <a:pt x="1890" y="1488"/>
                  </a:lnTo>
                  <a:lnTo>
                    <a:pt x="1890" y="1486"/>
                  </a:lnTo>
                  <a:lnTo>
                    <a:pt x="1890" y="1429"/>
                  </a:lnTo>
                  <a:lnTo>
                    <a:pt x="1831" y="1429"/>
                  </a:lnTo>
                  <a:lnTo>
                    <a:pt x="1829" y="1429"/>
                  </a:lnTo>
                  <a:lnTo>
                    <a:pt x="1772" y="1429"/>
                  </a:lnTo>
                  <a:lnTo>
                    <a:pt x="1772" y="1486"/>
                  </a:lnTo>
                  <a:lnTo>
                    <a:pt x="1718" y="1486"/>
                  </a:lnTo>
                  <a:lnTo>
                    <a:pt x="1715" y="1486"/>
                  </a:lnTo>
                  <a:lnTo>
                    <a:pt x="1658" y="1486"/>
                  </a:lnTo>
                  <a:lnTo>
                    <a:pt x="1658" y="1543"/>
                  </a:lnTo>
                  <a:lnTo>
                    <a:pt x="1658" y="1545"/>
                  </a:lnTo>
                  <a:lnTo>
                    <a:pt x="1658" y="1599"/>
                  </a:lnTo>
                  <a:lnTo>
                    <a:pt x="1658" y="1604"/>
                  </a:lnTo>
                  <a:lnTo>
                    <a:pt x="1658" y="1656"/>
                  </a:lnTo>
                  <a:lnTo>
                    <a:pt x="1658" y="1661"/>
                  </a:lnTo>
                  <a:lnTo>
                    <a:pt x="1658" y="1715"/>
                  </a:lnTo>
                  <a:lnTo>
                    <a:pt x="1658" y="1718"/>
                  </a:lnTo>
                  <a:lnTo>
                    <a:pt x="1658" y="1772"/>
                  </a:lnTo>
                  <a:lnTo>
                    <a:pt x="1604" y="1772"/>
                  </a:lnTo>
                  <a:lnTo>
                    <a:pt x="1604" y="1715"/>
                  </a:lnTo>
                  <a:lnTo>
                    <a:pt x="1545" y="1715"/>
                  </a:lnTo>
                  <a:lnTo>
                    <a:pt x="1545" y="1656"/>
                  </a:lnTo>
                  <a:lnTo>
                    <a:pt x="1486" y="1656"/>
                  </a:lnTo>
                  <a:lnTo>
                    <a:pt x="1486" y="1715"/>
                  </a:lnTo>
                  <a:lnTo>
                    <a:pt x="1432" y="1715"/>
                  </a:lnTo>
                  <a:lnTo>
                    <a:pt x="1432" y="1661"/>
                  </a:lnTo>
                  <a:lnTo>
                    <a:pt x="1432" y="1656"/>
                  </a:lnTo>
                  <a:lnTo>
                    <a:pt x="1432" y="1604"/>
                  </a:lnTo>
                  <a:lnTo>
                    <a:pt x="1432" y="1599"/>
                  </a:lnTo>
                  <a:lnTo>
                    <a:pt x="1432" y="1543"/>
                  </a:lnTo>
                  <a:lnTo>
                    <a:pt x="1375" y="1543"/>
                  </a:lnTo>
                  <a:lnTo>
                    <a:pt x="1375" y="1488"/>
                  </a:lnTo>
                  <a:lnTo>
                    <a:pt x="1375" y="1486"/>
                  </a:lnTo>
                  <a:lnTo>
                    <a:pt x="1375" y="1432"/>
                  </a:lnTo>
                  <a:lnTo>
                    <a:pt x="1432" y="1432"/>
                  </a:lnTo>
                  <a:lnTo>
                    <a:pt x="1432" y="1375"/>
                  </a:lnTo>
                  <a:lnTo>
                    <a:pt x="1432" y="1370"/>
                  </a:lnTo>
                  <a:lnTo>
                    <a:pt x="1432" y="1318"/>
                  </a:lnTo>
                  <a:lnTo>
                    <a:pt x="1488" y="1318"/>
                  </a:lnTo>
                  <a:lnTo>
                    <a:pt x="1488" y="1259"/>
                  </a:lnTo>
                  <a:lnTo>
                    <a:pt x="1543" y="1259"/>
                  </a:lnTo>
                  <a:lnTo>
                    <a:pt x="1545" y="1259"/>
                  </a:lnTo>
                  <a:lnTo>
                    <a:pt x="1599" y="1259"/>
                  </a:lnTo>
                  <a:lnTo>
                    <a:pt x="1604" y="1259"/>
                  </a:lnTo>
                  <a:lnTo>
                    <a:pt x="1661" y="1259"/>
                  </a:lnTo>
                  <a:lnTo>
                    <a:pt x="1661" y="1203"/>
                  </a:lnTo>
                  <a:lnTo>
                    <a:pt x="1718" y="1203"/>
                  </a:lnTo>
                  <a:lnTo>
                    <a:pt x="1718" y="1146"/>
                  </a:lnTo>
                  <a:lnTo>
                    <a:pt x="1774" y="1146"/>
                  </a:lnTo>
                  <a:lnTo>
                    <a:pt x="1774" y="1089"/>
                  </a:lnTo>
                  <a:lnTo>
                    <a:pt x="1831" y="1089"/>
                  </a:lnTo>
                  <a:lnTo>
                    <a:pt x="1831" y="1033"/>
                  </a:lnTo>
                  <a:lnTo>
                    <a:pt x="1831" y="1028"/>
                  </a:lnTo>
                  <a:lnTo>
                    <a:pt x="1831" y="974"/>
                  </a:lnTo>
                  <a:lnTo>
                    <a:pt x="1831" y="971"/>
                  </a:lnTo>
                  <a:lnTo>
                    <a:pt x="1831" y="917"/>
                  </a:lnTo>
                  <a:lnTo>
                    <a:pt x="1831" y="914"/>
                  </a:lnTo>
                  <a:lnTo>
                    <a:pt x="1831" y="860"/>
                  </a:lnTo>
                  <a:lnTo>
                    <a:pt x="1885" y="860"/>
                  </a:lnTo>
                  <a:lnTo>
                    <a:pt x="1885" y="917"/>
                  </a:lnTo>
                  <a:lnTo>
                    <a:pt x="1947" y="917"/>
                  </a:lnTo>
                  <a:lnTo>
                    <a:pt x="1947" y="860"/>
                  </a:lnTo>
                  <a:lnTo>
                    <a:pt x="1947" y="858"/>
                  </a:lnTo>
                  <a:lnTo>
                    <a:pt x="1947" y="803"/>
                  </a:lnTo>
                  <a:lnTo>
                    <a:pt x="1947" y="801"/>
                  </a:lnTo>
                  <a:lnTo>
                    <a:pt x="1947" y="742"/>
                  </a:lnTo>
                  <a:lnTo>
                    <a:pt x="1890" y="742"/>
                  </a:lnTo>
                  <a:lnTo>
                    <a:pt x="1885" y="742"/>
                  </a:lnTo>
                  <a:lnTo>
                    <a:pt x="1831" y="742"/>
                  </a:lnTo>
                  <a:lnTo>
                    <a:pt x="1831" y="685"/>
                  </a:lnTo>
                  <a:lnTo>
                    <a:pt x="1774" y="685"/>
                  </a:lnTo>
                  <a:lnTo>
                    <a:pt x="1772" y="685"/>
                  </a:lnTo>
                  <a:lnTo>
                    <a:pt x="1718" y="685"/>
                  </a:lnTo>
                  <a:lnTo>
                    <a:pt x="1715" y="685"/>
                  </a:lnTo>
                  <a:lnTo>
                    <a:pt x="1661" y="685"/>
                  </a:lnTo>
                  <a:lnTo>
                    <a:pt x="1658" y="685"/>
                  </a:lnTo>
                  <a:lnTo>
                    <a:pt x="1599" y="685"/>
                  </a:lnTo>
                  <a:lnTo>
                    <a:pt x="1599" y="742"/>
                  </a:lnTo>
                  <a:lnTo>
                    <a:pt x="1545" y="742"/>
                  </a:lnTo>
                  <a:lnTo>
                    <a:pt x="1543" y="742"/>
                  </a:lnTo>
                  <a:lnTo>
                    <a:pt x="1488" y="742"/>
                  </a:lnTo>
                  <a:lnTo>
                    <a:pt x="1486" y="742"/>
                  </a:lnTo>
                  <a:lnTo>
                    <a:pt x="1432" y="742"/>
                  </a:lnTo>
                  <a:lnTo>
                    <a:pt x="1432" y="685"/>
                  </a:lnTo>
                  <a:lnTo>
                    <a:pt x="1375" y="685"/>
                  </a:lnTo>
                  <a:lnTo>
                    <a:pt x="1373" y="685"/>
                  </a:lnTo>
                  <a:lnTo>
                    <a:pt x="1318" y="685"/>
                  </a:lnTo>
                  <a:lnTo>
                    <a:pt x="1314" y="685"/>
                  </a:lnTo>
                  <a:lnTo>
                    <a:pt x="1259" y="685"/>
                  </a:lnTo>
                  <a:lnTo>
                    <a:pt x="1257" y="685"/>
                  </a:lnTo>
                  <a:lnTo>
                    <a:pt x="1203" y="685"/>
                  </a:lnTo>
                  <a:lnTo>
                    <a:pt x="1200" y="685"/>
                  </a:lnTo>
                  <a:lnTo>
                    <a:pt x="1144" y="685"/>
                  </a:lnTo>
                  <a:lnTo>
                    <a:pt x="1144" y="742"/>
                  </a:lnTo>
                  <a:lnTo>
                    <a:pt x="1089" y="742"/>
                  </a:lnTo>
                  <a:lnTo>
                    <a:pt x="1087" y="742"/>
                  </a:lnTo>
                  <a:lnTo>
                    <a:pt x="1033" y="742"/>
                  </a:lnTo>
                  <a:lnTo>
                    <a:pt x="1028" y="742"/>
                  </a:lnTo>
                  <a:lnTo>
                    <a:pt x="974" y="742"/>
                  </a:lnTo>
                  <a:lnTo>
                    <a:pt x="974" y="685"/>
                  </a:lnTo>
                  <a:lnTo>
                    <a:pt x="917" y="685"/>
                  </a:lnTo>
                  <a:lnTo>
                    <a:pt x="914" y="685"/>
                  </a:lnTo>
                  <a:lnTo>
                    <a:pt x="860" y="685"/>
                  </a:lnTo>
                  <a:lnTo>
                    <a:pt x="860" y="629"/>
                  </a:lnTo>
                  <a:lnTo>
                    <a:pt x="803" y="629"/>
                  </a:lnTo>
                  <a:lnTo>
                    <a:pt x="801" y="629"/>
                  </a:lnTo>
                  <a:lnTo>
                    <a:pt x="747" y="629"/>
                  </a:lnTo>
                  <a:lnTo>
                    <a:pt x="747" y="574"/>
                  </a:lnTo>
                  <a:lnTo>
                    <a:pt x="747" y="572"/>
                  </a:lnTo>
                  <a:lnTo>
                    <a:pt x="747" y="518"/>
                  </a:lnTo>
                  <a:lnTo>
                    <a:pt x="747" y="515"/>
                  </a:lnTo>
                  <a:lnTo>
                    <a:pt x="747" y="461"/>
                  </a:lnTo>
                  <a:lnTo>
                    <a:pt x="803" y="461"/>
                  </a:lnTo>
                  <a:lnTo>
                    <a:pt x="803" y="402"/>
                  </a:lnTo>
                  <a:lnTo>
                    <a:pt x="803" y="400"/>
                  </a:lnTo>
                  <a:lnTo>
                    <a:pt x="803" y="345"/>
                  </a:lnTo>
                  <a:lnTo>
                    <a:pt x="803" y="343"/>
                  </a:lnTo>
                  <a:lnTo>
                    <a:pt x="803" y="289"/>
                  </a:lnTo>
                  <a:lnTo>
                    <a:pt x="803" y="286"/>
                  </a:lnTo>
                  <a:lnTo>
                    <a:pt x="803" y="230"/>
                  </a:lnTo>
                  <a:lnTo>
                    <a:pt x="747" y="230"/>
                  </a:lnTo>
                  <a:lnTo>
                    <a:pt x="747" y="170"/>
                  </a:lnTo>
                  <a:lnTo>
                    <a:pt x="685" y="170"/>
                  </a:lnTo>
                  <a:lnTo>
                    <a:pt x="685" y="230"/>
                  </a:lnTo>
                  <a:lnTo>
                    <a:pt x="685" y="232"/>
                  </a:lnTo>
                  <a:lnTo>
                    <a:pt x="685" y="286"/>
                  </a:lnTo>
                  <a:lnTo>
                    <a:pt x="631" y="286"/>
                  </a:lnTo>
                  <a:lnTo>
                    <a:pt x="631" y="230"/>
                  </a:lnTo>
                  <a:lnTo>
                    <a:pt x="574" y="230"/>
                  </a:lnTo>
                  <a:lnTo>
                    <a:pt x="572" y="230"/>
                  </a:lnTo>
                  <a:lnTo>
                    <a:pt x="518" y="230"/>
                  </a:lnTo>
                  <a:lnTo>
                    <a:pt x="518" y="170"/>
                  </a:lnTo>
                  <a:lnTo>
                    <a:pt x="461" y="170"/>
                  </a:lnTo>
                  <a:lnTo>
                    <a:pt x="461" y="118"/>
                  </a:lnTo>
                  <a:lnTo>
                    <a:pt x="461" y="114"/>
                  </a:lnTo>
                  <a:lnTo>
                    <a:pt x="461" y="57"/>
                  </a:lnTo>
                  <a:lnTo>
                    <a:pt x="400" y="57"/>
                  </a:lnTo>
                  <a:lnTo>
                    <a:pt x="400" y="114"/>
                  </a:lnTo>
                  <a:lnTo>
                    <a:pt x="400" y="118"/>
                  </a:lnTo>
                  <a:lnTo>
                    <a:pt x="400" y="170"/>
                  </a:lnTo>
                  <a:lnTo>
                    <a:pt x="345" y="170"/>
                  </a:lnTo>
                  <a:lnTo>
                    <a:pt x="345" y="114"/>
                  </a:lnTo>
                  <a:lnTo>
                    <a:pt x="289" y="114"/>
                  </a:lnTo>
                  <a:lnTo>
                    <a:pt x="289" y="59"/>
                  </a:lnTo>
                  <a:lnTo>
                    <a:pt x="289" y="57"/>
                  </a:lnTo>
                  <a:lnTo>
                    <a:pt x="289" y="0"/>
                  </a:lnTo>
                  <a:lnTo>
                    <a:pt x="232" y="0"/>
                  </a:lnTo>
                  <a:lnTo>
                    <a:pt x="230" y="0"/>
                  </a:lnTo>
                  <a:lnTo>
                    <a:pt x="170" y="0"/>
                  </a:lnTo>
                  <a:lnTo>
                    <a:pt x="170" y="57"/>
                  </a:lnTo>
                  <a:lnTo>
                    <a:pt x="114" y="57"/>
                  </a:lnTo>
                  <a:lnTo>
                    <a:pt x="114" y="114"/>
                  </a:lnTo>
                  <a:lnTo>
                    <a:pt x="57" y="114"/>
                  </a:lnTo>
                  <a:lnTo>
                    <a:pt x="57" y="170"/>
                  </a:lnTo>
                  <a:lnTo>
                    <a:pt x="57" y="175"/>
                  </a:lnTo>
                  <a:lnTo>
                    <a:pt x="57" y="230"/>
                  </a:lnTo>
                  <a:lnTo>
                    <a:pt x="57" y="232"/>
                  </a:lnTo>
                  <a:lnTo>
                    <a:pt x="57" y="286"/>
                  </a:lnTo>
                  <a:lnTo>
                    <a:pt x="0" y="286"/>
                  </a:lnTo>
                  <a:lnTo>
                    <a:pt x="0" y="343"/>
                  </a:lnTo>
                  <a:lnTo>
                    <a:pt x="0" y="345"/>
                  </a:lnTo>
                  <a:lnTo>
                    <a:pt x="0" y="402"/>
                  </a:lnTo>
                  <a:lnTo>
                    <a:pt x="57" y="402"/>
                  </a:lnTo>
                  <a:lnTo>
                    <a:pt x="57" y="461"/>
                  </a:lnTo>
                  <a:lnTo>
                    <a:pt x="114" y="461"/>
                  </a:lnTo>
                  <a:lnTo>
                    <a:pt x="114" y="515"/>
                  </a:lnTo>
                  <a:lnTo>
                    <a:pt x="114" y="518"/>
                  </a:lnTo>
                  <a:lnTo>
                    <a:pt x="114" y="574"/>
                  </a:lnTo>
                  <a:lnTo>
                    <a:pt x="170" y="574"/>
                  </a:lnTo>
                  <a:lnTo>
                    <a:pt x="175" y="574"/>
                  </a:lnTo>
                  <a:lnTo>
                    <a:pt x="232" y="574"/>
                  </a:lnTo>
                  <a:lnTo>
                    <a:pt x="232" y="518"/>
                  </a:lnTo>
                  <a:lnTo>
                    <a:pt x="286" y="518"/>
                  </a:lnTo>
                  <a:lnTo>
                    <a:pt x="286" y="572"/>
                  </a:lnTo>
                  <a:lnTo>
                    <a:pt x="286" y="574"/>
                  </a:lnTo>
                  <a:lnTo>
                    <a:pt x="286" y="631"/>
                  </a:lnTo>
                  <a:lnTo>
                    <a:pt x="343" y="631"/>
                  </a:lnTo>
                  <a:lnTo>
                    <a:pt x="343" y="685"/>
                  </a:lnTo>
                  <a:lnTo>
                    <a:pt x="289" y="685"/>
                  </a:lnTo>
                  <a:lnTo>
                    <a:pt x="286" y="685"/>
                  </a:lnTo>
                  <a:lnTo>
                    <a:pt x="232" y="685"/>
                  </a:lnTo>
                  <a:lnTo>
                    <a:pt x="230" y="685"/>
                  </a:lnTo>
                  <a:lnTo>
                    <a:pt x="175" y="685"/>
                  </a:lnTo>
                  <a:lnTo>
                    <a:pt x="170" y="685"/>
                  </a:lnTo>
                  <a:lnTo>
                    <a:pt x="114" y="685"/>
                  </a:lnTo>
                  <a:lnTo>
                    <a:pt x="114" y="742"/>
                  </a:lnTo>
                  <a:lnTo>
                    <a:pt x="114" y="747"/>
                  </a:lnTo>
                  <a:lnTo>
                    <a:pt x="114" y="801"/>
                  </a:lnTo>
                  <a:lnTo>
                    <a:pt x="57" y="801"/>
                  </a:lnTo>
                  <a:lnTo>
                    <a:pt x="57" y="858"/>
                  </a:lnTo>
                  <a:lnTo>
                    <a:pt x="0" y="858"/>
                  </a:lnTo>
                  <a:lnTo>
                    <a:pt x="0" y="914"/>
                  </a:lnTo>
                  <a:lnTo>
                    <a:pt x="0" y="917"/>
                  </a:lnTo>
                  <a:lnTo>
                    <a:pt x="0" y="971"/>
                  </a:lnTo>
                  <a:lnTo>
                    <a:pt x="0" y="974"/>
                  </a:lnTo>
                  <a:lnTo>
                    <a:pt x="0" y="1033"/>
                  </a:lnTo>
                  <a:lnTo>
                    <a:pt x="57" y="1033"/>
                  </a:lnTo>
                  <a:lnTo>
                    <a:pt x="59" y="1033"/>
                  </a:lnTo>
                  <a:lnTo>
                    <a:pt x="114" y="1033"/>
                  </a:lnTo>
                  <a:lnTo>
                    <a:pt x="114" y="1089"/>
                  </a:lnTo>
                  <a:lnTo>
                    <a:pt x="170" y="1089"/>
                  </a:lnTo>
                  <a:lnTo>
                    <a:pt x="170" y="1146"/>
                  </a:lnTo>
                  <a:lnTo>
                    <a:pt x="230" y="1146"/>
                  </a:lnTo>
                  <a:lnTo>
                    <a:pt x="230" y="1203"/>
                  </a:lnTo>
                  <a:lnTo>
                    <a:pt x="286" y="1203"/>
                  </a:lnTo>
                  <a:lnTo>
                    <a:pt x="286" y="1257"/>
                  </a:lnTo>
                  <a:lnTo>
                    <a:pt x="286" y="1259"/>
                  </a:lnTo>
                  <a:lnTo>
                    <a:pt x="286" y="1314"/>
                  </a:lnTo>
                  <a:lnTo>
                    <a:pt x="230" y="1314"/>
                  </a:lnTo>
                  <a:lnTo>
                    <a:pt x="230" y="1370"/>
                  </a:lnTo>
                  <a:lnTo>
                    <a:pt x="170" y="1370"/>
                  </a:lnTo>
                  <a:lnTo>
                    <a:pt x="170" y="1429"/>
                  </a:lnTo>
                  <a:lnTo>
                    <a:pt x="170" y="1432"/>
                  </a:lnTo>
                  <a:lnTo>
                    <a:pt x="170" y="1488"/>
                  </a:lnTo>
                  <a:lnTo>
                    <a:pt x="230" y="1488"/>
                  </a:lnTo>
                  <a:lnTo>
                    <a:pt x="230" y="1543"/>
                  </a:lnTo>
                  <a:lnTo>
                    <a:pt x="230" y="1545"/>
                  </a:lnTo>
                  <a:lnTo>
                    <a:pt x="230" y="1599"/>
                  </a:lnTo>
                  <a:lnTo>
                    <a:pt x="230" y="1604"/>
                  </a:lnTo>
                  <a:lnTo>
                    <a:pt x="230" y="1661"/>
                  </a:lnTo>
                  <a:lnTo>
                    <a:pt x="286" y="1661"/>
                  </a:lnTo>
                  <a:lnTo>
                    <a:pt x="289" y="1661"/>
                  </a:lnTo>
                  <a:lnTo>
                    <a:pt x="343" y="1661"/>
                  </a:lnTo>
                  <a:lnTo>
                    <a:pt x="343" y="1715"/>
                  </a:lnTo>
                  <a:lnTo>
                    <a:pt x="284" y="1715"/>
                  </a:lnTo>
                  <a:lnTo>
                    <a:pt x="284" y="1772"/>
                  </a:lnTo>
                  <a:lnTo>
                    <a:pt x="284" y="1774"/>
                  </a:lnTo>
                  <a:lnTo>
                    <a:pt x="284" y="1833"/>
                  </a:lnTo>
                  <a:lnTo>
                    <a:pt x="343" y="1833"/>
                  </a:lnTo>
                  <a:lnTo>
                    <a:pt x="343" y="1885"/>
                  </a:lnTo>
                  <a:lnTo>
                    <a:pt x="343" y="1890"/>
                  </a:lnTo>
                  <a:lnTo>
                    <a:pt x="343" y="1942"/>
                  </a:lnTo>
                  <a:lnTo>
                    <a:pt x="343" y="1947"/>
                  </a:lnTo>
                  <a:lnTo>
                    <a:pt x="343" y="2001"/>
                  </a:lnTo>
                  <a:lnTo>
                    <a:pt x="343" y="2003"/>
                  </a:lnTo>
                  <a:lnTo>
                    <a:pt x="343" y="2060"/>
                  </a:lnTo>
                  <a:lnTo>
                    <a:pt x="400" y="2060"/>
                  </a:lnTo>
                  <a:lnTo>
                    <a:pt x="400" y="2114"/>
                  </a:lnTo>
                  <a:lnTo>
                    <a:pt x="400" y="2117"/>
                  </a:lnTo>
                  <a:lnTo>
                    <a:pt x="400" y="2171"/>
                  </a:lnTo>
                  <a:lnTo>
                    <a:pt x="400" y="2176"/>
                  </a:lnTo>
                  <a:lnTo>
                    <a:pt x="400" y="2228"/>
                  </a:lnTo>
                  <a:lnTo>
                    <a:pt x="400" y="2232"/>
                  </a:lnTo>
                  <a:lnTo>
                    <a:pt x="400" y="2287"/>
                  </a:lnTo>
                  <a:lnTo>
                    <a:pt x="400" y="2289"/>
                  </a:lnTo>
                  <a:lnTo>
                    <a:pt x="400" y="2343"/>
                  </a:lnTo>
                  <a:lnTo>
                    <a:pt x="400" y="2346"/>
                  </a:lnTo>
                  <a:lnTo>
                    <a:pt x="400" y="2403"/>
                  </a:lnTo>
                  <a:lnTo>
                    <a:pt x="456" y="2403"/>
                  </a:lnTo>
                  <a:lnTo>
                    <a:pt x="456" y="2459"/>
                  </a:lnTo>
                  <a:lnTo>
                    <a:pt x="518" y="2459"/>
                  </a:lnTo>
                  <a:lnTo>
                    <a:pt x="518" y="2403"/>
                  </a:lnTo>
                  <a:lnTo>
                    <a:pt x="518" y="2400"/>
                  </a:lnTo>
                  <a:lnTo>
                    <a:pt x="518" y="2346"/>
                  </a:lnTo>
                  <a:lnTo>
                    <a:pt x="572" y="2346"/>
                  </a:lnTo>
                  <a:lnTo>
                    <a:pt x="572" y="2403"/>
                  </a:lnTo>
                  <a:lnTo>
                    <a:pt x="631" y="2403"/>
                  </a:lnTo>
                  <a:lnTo>
                    <a:pt x="631" y="2346"/>
                  </a:lnTo>
                  <a:lnTo>
                    <a:pt x="685" y="2346"/>
                  </a:lnTo>
                  <a:lnTo>
                    <a:pt x="685" y="2400"/>
                  </a:lnTo>
                  <a:lnTo>
                    <a:pt x="685" y="2403"/>
                  </a:lnTo>
                  <a:lnTo>
                    <a:pt x="685" y="2459"/>
                  </a:lnTo>
                  <a:lnTo>
                    <a:pt x="747" y="2459"/>
                  </a:lnTo>
                  <a:lnTo>
                    <a:pt x="747" y="2403"/>
                  </a:lnTo>
                  <a:lnTo>
                    <a:pt x="803" y="2403"/>
                  </a:lnTo>
                  <a:lnTo>
                    <a:pt x="803" y="2346"/>
                  </a:lnTo>
                  <a:lnTo>
                    <a:pt x="803" y="2343"/>
                  </a:lnTo>
                  <a:lnTo>
                    <a:pt x="803" y="2289"/>
                  </a:lnTo>
                  <a:lnTo>
                    <a:pt x="858" y="2289"/>
                  </a:lnTo>
                  <a:lnTo>
                    <a:pt x="858" y="2343"/>
                  </a:lnTo>
                  <a:lnTo>
                    <a:pt x="858" y="2346"/>
                  </a:lnTo>
                  <a:lnTo>
                    <a:pt x="858" y="2403"/>
                  </a:lnTo>
                  <a:lnTo>
                    <a:pt x="914" y="2403"/>
                  </a:lnTo>
                  <a:lnTo>
                    <a:pt x="914" y="2459"/>
                  </a:lnTo>
                  <a:lnTo>
                    <a:pt x="974" y="2459"/>
                  </a:lnTo>
                  <a:lnTo>
                    <a:pt x="974" y="2403"/>
                  </a:lnTo>
                  <a:lnTo>
                    <a:pt x="974" y="2400"/>
                  </a:lnTo>
                  <a:lnTo>
                    <a:pt x="974" y="2346"/>
                  </a:lnTo>
                  <a:lnTo>
                    <a:pt x="1028" y="2346"/>
                  </a:lnTo>
                  <a:lnTo>
                    <a:pt x="1033" y="2346"/>
                  </a:lnTo>
                  <a:lnTo>
                    <a:pt x="1089" y="2346"/>
                  </a:lnTo>
                  <a:lnTo>
                    <a:pt x="1089" y="2289"/>
                  </a:lnTo>
                  <a:lnTo>
                    <a:pt x="1089" y="2287"/>
                  </a:lnTo>
                  <a:lnTo>
                    <a:pt x="1089" y="2232"/>
                  </a:lnTo>
                  <a:lnTo>
                    <a:pt x="1089" y="2228"/>
                  </a:lnTo>
                  <a:lnTo>
                    <a:pt x="1089" y="2176"/>
                  </a:lnTo>
                  <a:lnTo>
                    <a:pt x="1144" y="2176"/>
                  </a:lnTo>
                  <a:lnTo>
                    <a:pt x="1144" y="2228"/>
                  </a:lnTo>
                  <a:lnTo>
                    <a:pt x="1144" y="2232"/>
                  </a:lnTo>
                  <a:lnTo>
                    <a:pt x="1144" y="2287"/>
                  </a:lnTo>
                  <a:lnTo>
                    <a:pt x="1144" y="2289"/>
                  </a:lnTo>
                  <a:lnTo>
                    <a:pt x="1144" y="2346"/>
                  </a:lnTo>
                  <a:lnTo>
                    <a:pt x="1203" y="2346"/>
                  </a:lnTo>
                  <a:lnTo>
                    <a:pt x="1203" y="2289"/>
                  </a:lnTo>
                  <a:lnTo>
                    <a:pt x="1203" y="2287"/>
                  </a:lnTo>
                  <a:lnTo>
                    <a:pt x="1203" y="2232"/>
                  </a:lnTo>
                  <a:lnTo>
                    <a:pt x="1259" y="2232"/>
                  </a:lnTo>
                  <a:lnTo>
                    <a:pt x="1259" y="2176"/>
                  </a:lnTo>
                  <a:lnTo>
                    <a:pt x="1259" y="2171"/>
                  </a:lnTo>
                  <a:lnTo>
                    <a:pt x="1259" y="2117"/>
                  </a:lnTo>
                  <a:lnTo>
                    <a:pt x="1259" y="2114"/>
                  </a:lnTo>
                  <a:lnTo>
                    <a:pt x="1259" y="2060"/>
                  </a:lnTo>
                  <a:lnTo>
                    <a:pt x="1314" y="2060"/>
                  </a:lnTo>
                  <a:lnTo>
                    <a:pt x="1314" y="2117"/>
                  </a:lnTo>
                  <a:lnTo>
                    <a:pt x="1375" y="2117"/>
                  </a:lnTo>
                  <a:lnTo>
                    <a:pt x="1375" y="2060"/>
                  </a:lnTo>
                  <a:lnTo>
                    <a:pt x="1375" y="2058"/>
                  </a:lnTo>
                  <a:lnTo>
                    <a:pt x="1375" y="2003"/>
                  </a:lnTo>
                  <a:lnTo>
                    <a:pt x="1429" y="2003"/>
                  </a:lnTo>
                  <a:lnTo>
                    <a:pt x="1429" y="2058"/>
                  </a:lnTo>
                  <a:lnTo>
                    <a:pt x="1429" y="2060"/>
                  </a:lnTo>
                  <a:lnTo>
                    <a:pt x="1429" y="2117"/>
                  </a:lnTo>
                  <a:lnTo>
                    <a:pt x="1486" y="2117"/>
                  </a:lnTo>
                  <a:lnTo>
                    <a:pt x="1486" y="2176"/>
                  </a:lnTo>
                  <a:lnTo>
                    <a:pt x="1545" y="2176"/>
                  </a:lnTo>
                  <a:lnTo>
                    <a:pt x="1545" y="2117"/>
                  </a:lnTo>
                  <a:lnTo>
                    <a:pt x="1545" y="2114"/>
                  </a:lnTo>
                  <a:lnTo>
                    <a:pt x="1545" y="2058"/>
                  </a:lnTo>
                  <a:lnTo>
                    <a:pt x="1488" y="2058"/>
                  </a:lnTo>
                  <a:lnTo>
                    <a:pt x="1488" y="2001"/>
                  </a:lnTo>
                  <a:lnTo>
                    <a:pt x="1432" y="2001"/>
                  </a:lnTo>
                  <a:lnTo>
                    <a:pt x="1432" y="1947"/>
                  </a:lnTo>
                  <a:lnTo>
                    <a:pt x="1486" y="1947"/>
                  </a:lnTo>
                  <a:lnTo>
                    <a:pt x="1488" y="1947"/>
                  </a:lnTo>
                  <a:lnTo>
                    <a:pt x="1543" y="1947"/>
                  </a:lnTo>
                  <a:lnTo>
                    <a:pt x="1543" y="2003"/>
                  </a:lnTo>
                  <a:lnTo>
                    <a:pt x="1599" y="2003"/>
                  </a:lnTo>
                  <a:lnTo>
                    <a:pt x="1599" y="2058"/>
                  </a:lnTo>
                  <a:lnTo>
                    <a:pt x="1599" y="2060"/>
                  </a:lnTo>
                  <a:lnTo>
                    <a:pt x="1599" y="2114"/>
                  </a:lnTo>
                  <a:lnTo>
                    <a:pt x="1599" y="2117"/>
                  </a:lnTo>
                  <a:lnTo>
                    <a:pt x="1599" y="2176"/>
                  </a:lnTo>
                  <a:lnTo>
                    <a:pt x="1658" y="2176"/>
                  </a:lnTo>
                  <a:lnTo>
                    <a:pt x="1658" y="2228"/>
                  </a:lnTo>
                  <a:lnTo>
                    <a:pt x="1658" y="2232"/>
                  </a:lnTo>
                  <a:lnTo>
                    <a:pt x="1658" y="2287"/>
                  </a:lnTo>
                  <a:lnTo>
                    <a:pt x="1658" y="2289"/>
                  </a:lnTo>
                  <a:lnTo>
                    <a:pt x="1658" y="2343"/>
                  </a:lnTo>
                  <a:lnTo>
                    <a:pt x="1658" y="2346"/>
                  </a:lnTo>
                  <a:lnTo>
                    <a:pt x="1658" y="2400"/>
                  </a:lnTo>
                  <a:lnTo>
                    <a:pt x="1658" y="2403"/>
                  </a:lnTo>
                  <a:lnTo>
                    <a:pt x="1658" y="2459"/>
                  </a:lnTo>
                  <a:lnTo>
                    <a:pt x="1715" y="2459"/>
                  </a:lnTo>
                  <a:lnTo>
                    <a:pt x="1715" y="2514"/>
                  </a:lnTo>
                  <a:lnTo>
                    <a:pt x="1715" y="2518"/>
                  </a:lnTo>
                  <a:lnTo>
                    <a:pt x="1715" y="2573"/>
                  </a:lnTo>
                  <a:lnTo>
                    <a:pt x="1715" y="2575"/>
                  </a:lnTo>
                  <a:lnTo>
                    <a:pt x="1715" y="2629"/>
                  </a:lnTo>
                  <a:lnTo>
                    <a:pt x="1715" y="2632"/>
                  </a:lnTo>
                  <a:lnTo>
                    <a:pt x="1715" y="2688"/>
                  </a:lnTo>
                  <a:lnTo>
                    <a:pt x="1772" y="2688"/>
                  </a:lnTo>
                  <a:lnTo>
                    <a:pt x="1772" y="2743"/>
                  </a:lnTo>
                  <a:lnTo>
                    <a:pt x="1772" y="2745"/>
                  </a:lnTo>
                  <a:lnTo>
                    <a:pt x="1772" y="2804"/>
                  </a:lnTo>
                  <a:lnTo>
                    <a:pt x="1831" y="2804"/>
                  </a:lnTo>
                  <a:lnTo>
                    <a:pt x="1831" y="2745"/>
                  </a:lnTo>
                  <a:lnTo>
                    <a:pt x="1831" y="2743"/>
                  </a:lnTo>
                  <a:lnTo>
                    <a:pt x="1831" y="2688"/>
                  </a:lnTo>
                  <a:lnTo>
                    <a:pt x="1831" y="2686"/>
                  </a:lnTo>
                  <a:lnTo>
                    <a:pt x="1831" y="2632"/>
                  </a:lnTo>
                  <a:lnTo>
                    <a:pt x="1885" y="2632"/>
                  </a:lnTo>
                  <a:lnTo>
                    <a:pt x="1890" y="2632"/>
                  </a:lnTo>
                  <a:lnTo>
                    <a:pt x="1942" y="2632"/>
                  </a:lnTo>
                  <a:lnTo>
                    <a:pt x="1942" y="2688"/>
                  </a:lnTo>
                  <a:lnTo>
                    <a:pt x="2001" y="2688"/>
                  </a:lnTo>
                  <a:lnTo>
                    <a:pt x="2001" y="2745"/>
                  </a:lnTo>
                  <a:lnTo>
                    <a:pt x="2060" y="2745"/>
                  </a:lnTo>
                  <a:lnTo>
                    <a:pt x="2060" y="2688"/>
                  </a:lnTo>
                  <a:lnTo>
                    <a:pt x="2060" y="2686"/>
                  </a:lnTo>
                  <a:lnTo>
                    <a:pt x="2060" y="2632"/>
                  </a:lnTo>
                  <a:lnTo>
                    <a:pt x="2060" y="2629"/>
                  </a:lnTo>
                  <a:lnTo>
                    <a:pt x="2060" y="2573"/>
                  </a:lnTo>
                  <a:lnTo>
                    <a:pt x="2003" y="2573"/>
                  </a:lnTo>
                  <a:close/>
                  <a:moveTo>
                    <a:pt x="1200" y="2171"/>
                  </a:moveTo>
                  <a:lnTo>
                    <a:pt x="1146" y="2171"/>
                  </a:lnTo>
                  <a:lnTo>
                    <a:pt x="1146" y="2117"/>
                  </a:lnTo>
                  <a:lnTo>
                    <a:pt x="1200" y="2117"/>
                  </a:lnTo>
                  <a:lnTo>
                    <a:pt x="1200" y="2171"/>
                  </a:lnTo>
                  <a:close/>
                </a:path>
              </a:pathLst>
            </a:custGeom>
            <a:solidFill>
              <a:srgbClr val="5CB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24"/>
            <p:cNvSpPr>
              <a:spLocks noEditPoints="1"/>
            </p:cNvSpPr>
            <p:nvPr/>
          </p:nvSpPr>
          <p:spPr bwMode="auto">
            <a:xfrm>
              <a:off x="3204632" y="2806736"/>
              <a:ext cx="1385992" cy="1886564"/>
            </a:xfrm>
            <a:custGeom>
              <a:avLst/>
              <a:gdLst>
                <a:gd name="T0" fmla="*/ 2003 w 2060"/>
                <a:gd name="T1" fmla="*/ 2400 h 2804"/>
                <a:gd name="T2" fmla="*/ 2003 w 2060"/>
                <a:gd name="T3" fmla="*/ 2176 h 2804"/>
                <a:gd name="T4" fmla="*/ 2003 w 2060"/>
                <a:gd name="T5" fmla="*/ 2001 h 2804"/>
                <a:gd name="T6" fmla="*/ 1947 w 2060"/>
                <a:gd name="T7" fmla="*/ 1774 h 2804"/>
                <a:gd name="T8" fmla="*/ 1890 w 2060"/>
                <a:gd name="T9" fmla="*/ 1599 h 2804"/>
                <a:gd name="T10" fmla="*/ 1829 w 2060"/>
                <a:gd name="T11" fmla="*/ 1429 h 2804"/>
                <a:gd name="T12" fmla="*/ 1658 w 2060"/>
                <a:gd name="T13" fmla="*/ 1545 h 2804"/>
                <a:gd name="T14" fmla="*/ 1658 w 2060"/>
                <a:gd name="T15" fmla="*/ 1772 h 2804"/>
                <a:gd name="T16" fmla="*/ 1432 w 2060"/>
                <a:gd name="T17" fmla="*/ 1715 h 2804"/>
                <a:gd name="T18" fmla="*/ 1375 w 2060"/>
                <a:gd name="T19" fmla="*/ 1488 h 2804"/>
                <a:gd name="T20" fmla="*/ 1488 w 2060"/>
                <a:gd name="T21" fmla="*/ 1318 h 2804"/>
                <a:gd name="T22" fmla="*/ 1661 w 2060"/>
                <a:gd name="T23" fmla="*/ 1203 h 2804"/>
                <a:gd name="T24" fmla="*/ 1831 w 2060"/>
                <a:gd name="T25" fmla="*/ 1028 h 2804"/>
                <a:gd name="T26" fmla="*/ 1885 w 2060"/>
                <a:gd name="T27" fmla="*/ 917 h 2804"/>
                <a:gd name="T28" fmla="*/ 1890 w 2060"/>
                <a:gd name="T29" fmla="*/ 742 h 2804"/>
                <a:gd name="T30" fmla="*/ 1715 w 2060"/>
                <a:gd name="T31" fmla="*/ 685 h 2804"/>
                <a:gd name="T32" fmla="*/ 1488 w 2060"/>
                <a:gd name="T33" fmla="*/ 742 h 2804"/>
                <a:gd name="T34" fmla="*/ 1314 w 2060"/>
                <a:gd name="T35" fmla="*/ 685 h 2804"/>
                <a:gd name="T36" fmla="*/ 1089 w 2060"/>
                <a:gd name="T37" fmla="*/ 742 h 2804"/>
                <a:gd name="T38" fmla="*/ 914 w 2060"/>
                <a:gd name="T39" fmla="*/ 685 h 2804"/>
                <a:gd name="T40" fmla="*/ 747 w 2060"/>
                <a:gd name="T41" fmla="*/ 572 h 2804"/>
                <a:gd name="T42" fmla="*/ 803 w 2060"/>
                <a:gd name="T43" fmla="*/ 345 h 2804"/>
                <a:gd name="T44" fmla="*/ 685 w 2060"/>
                <a:gd name="T45" fmla="*/ 170 h 2804"/>
                <a:gd name="T46" fmla="*/ 572 w 2060"/>
                <a:gd name="T47" fmla="*/ 230 h 2804"/>
                <a:gd name="T48" fmla="*/ 400 w 2060"/>
                <a:gd name="T49" fmla="*/ 57 h 2804"/>
                <a:gd name="T50" fmla="*/ 289 w 2060"/>
                <a:gd name="T51" fmla="*/ 59 h 2804"/>
                <a:gd name="T52" fmla="*/ 114 w 2060"/>
                <a:gd name="T53" fmla="*/ 57 h 2804"/>
                <a:gd name="T54" fmla="*/ 57 w 2060"/>
                <a:gd name="T55" fmla="*/ 286 h 2804"/>
                <a:gd name="T56" fmla="*/ 114 w 2060"/>
                <a:gd name="T57" fmla="*/ 461 h 2804"/>
                <a:gd name="T58" fmla="*/ 232 w 2060"/>
                <a:gd name="T59" fmla="*/ 518 h 2804"/>
                <a:gd name="T60" fmla="*/ 289 w 2060"/>
                <a:gd name="T61" fmla="*/ 685 h 2804"/>
                <a:gd name="T62" fmla="*/ 114 w 2060"/>
                <a:gd name="T63" fmla="*/ 742 h 2804"/>
                <a:gd name="T64" fmla="*/ 0 w 2060"/>
                <a:gd name="T65" fmla="*/ 917 h 2804"/>
                <a:gd name="T66" fmla="*/ 114 w 2060"/>
                <a:gd name="T67" fmla="*/ 1089 h 2804"/>
                <a:gd name="T68" fmla="*/ 286 w 2060"/>
                <a:gd name="T69" fmla="*/ 1259 h 2804"/>
                <a:gd name="T70" fmla="*/ 170 w 2060"/>
                <a:gd name="T71" fmla="*/ 1488 h 2804"/>
                <a:gd name="T72" fmla="*/ 286 w 2060"/>
                <a:gd name="T73" fmla="*/ 1661 h 2804"/>
                <a:gd name="T74" fmla="*/ 284 w 2060"/>
                <a:gd name="T75" fmla="*/ 1833 h 2804"/>
                <a:gd name="T76" fmla="*/ 343 w 2060"/>
                <a:gd name="T77" fmla="*/ 2003 h 2804"/>
                <a:gd name="T78" fmla="*/ 400 w 2060"/>
                <a:gd name="T79" fmla="*/ 2228 h 2804"/>
                <a:gd name="T80" fmla="*/ 456 w 2060"/>
                <a:gd name="T81" fmla="*/ 2403 h 2804"/>
                <a:gd name="T82" fmla="*/ 572 w 2060"/>
                <a:gd name="T83" fmla="*/ 2403 h 2804"/>
                <a:gd name="T84" fmla="*/ 747 w 2060"/>
                <a:gd name="T85" fmla="*/ 2459 h 2804"/>
                <a:gd name="T86" fmla="*/ 858 w 2060"/>
                <a:gd name="T87" fmla="*/ 2343 h 2804"/>
                <a:gd name="T88" fmla="*/ 974 w 2060"/>
                <a:gd name="T89" fmla="*/ 2400 h 2804"/>
                <a:gd name="T90" fmla="*/ 1089 w 2060"/>
                <a:gd name="T91" fmla="*/ 2232 h 2804"/>
                <a:gd name="T92" fmla="*/ 1144 w 2060"/>
                <a:gd name="T93" fmla="*/ 2289 h 2804"/>
                <a:gd name="T94" fmla="*/ 1259 w 2060"/>
                <a:gd name="T95" fmla="*/ 2176 h 2804"/>
                <a:gd name="T96" fmla="*/ 1375 w 2060"/>
                <a:gd name="T97" fmla="*/ 2117 h 2804"/>
                <a:gd name="T98" fmla="*/ 1429 w 2060"/>
                <a:gd name="T99" fmla="*/ 2117 h 2804"/>
                <a:gd name="T100" fmla="*/ 1488 w 2060"/>
                <a:gd name="T101" fmla="*/ 2058 h 2804"/>
                <a:gd name="T102" fmla="*/ 1543 w 2060"/>
                <a:gd name="T103" fmla="*/ 2003 h 2804"/>
                <a:gd name="T104" fmla="*/ 1658 w 2060"/>
                <a:gd name="T105" fmla="*/ 2176 h 2804"/>
                <a:gd name="T106" fmla="*/ 1658 w 2060"/>
                <a:gd name="T107" fmla="*/ 2400 h 2804"/>
                <a:gd name="T108" fmla="*/ 1715 w 2060"/>
                <a:gd name="T109" fmla="*/ 2575 h 2804"/>
                <a:gd name="T110" fmla="*/ 1772 w 2060"/>
                <a:gd name="T111" fmla="*/ 2804 h 2804"/>
                <a:gd name="T112" fmla="*/ 1885 w 2060"/>
                <a:gd name="T113" fmla="*/ 2632 h 2804"/>
                <a:gd name="T114" fmla="*/ 2060 w 2060"/>
                <a:gd name="T115" fmla="*/ 2688 h 2804"/>
                <a:gd name="T116" fmla="*/ 1146 w 2060"/>
                <a:gd name="T117" fmla="*/ 2171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60" h="2804">
                  <a:moveTo>
                    <a:pt x="2003" y="2573"/>
                  </a:moveTo>
                  <a:lnTo>
                    <a:pt x="2003" y="2518"/>
                  </a:lnTo>
                  <a:lnTo>
                    <a:pt x="2003" y="2514"/>
                  </a:lnTo>
                  <a:lnTo>
                    <a:pt x="2003" y="2459"/>
                  </a:lnTo>
                  <a:lnTo>
                    <a:pt x="2003" y="2457"/>
                  </a:lnTo>
                  <a:lnTo>
                    <a:pt x="2003" y="2403"/>
                  </a:lnTo>
                  <a:lnTo>
                    <a:pt x="2003" y="2400"/>
                  </a:lnTo>
                  <a:lnTo>
                    <a:pt x="2003" y="2346"/>
                  </a:lnTo>
                  <a:lnTo>
                    <a:pt x="2003" y="2343"/>
                  </a:lnTo>
                  <a:lnTo>
                    <a:pt x="2003" y="2289"/>
                  </a:lnTo>
                  <a:lnTo>
                    <a:pt x="2003" y="2287"/>
                  </a:lnTo>
                  <a:lnTo>
                    <a:pt x="2003" y="2232"/>
                  </a:lnTo>
                  <a:lnTo>
                    <a:pt x="2003" y="2228"/>
                  </a:lnTo>
                  <a:lnTo>
                    <a:pt x="2003" y="2176"/>
                  </a:lnTo>
                  <a:lnTo>
                    <a:pt x="2003" y="2171"/>
                  </a:lnTo>
                  <a:lnTo>
                    <a:pt x="2003" y="2117"/>
                  </a:lnTo>
                  <a:lnTo>
                    <a:pt x="2003" y="2114"/>
                  </a:lnTo>
                  <a:lnTo>
                    <a:pt x="2003" y="2060"/>
                  </a:lnTo>
                  <a:lnTo>
                    <a:pt x="2003" y="2058"/>
                  </a:lnTo>
                  <a:lnTo>
                    <a:pt x="2003" y="2003"/>
                  </a:lnTo>
                  <a:lnTo>
                    <a:pt x="2003" y="2001"/>
                  </a:lnTo>
                  <a:lnTo>
                    <a:pt x="2003" y="1947"/>
                  </a:lnTo>
                  <a:lnTo>
                    <a:pt x="2003" y="1942"/>
                  </a:lnTo>
                  <a:lnTo>
                    <a:pt x="2003" y="1885"/>
                  </a:lnTo>
                  <a:lnTo>
                    <a:pt x="1947" y="1885"/>
                  </a:lnTo>
                  <a:lnTo>
                    <a:pt x="1947" y="1831"/>
                  </a:lnTo>
                  <a:lnTo>
                    <a:pt x="1947" y="1829"/>
                  </a:lnTo>
                  <a:lnTo>
                    <a:pt x="1947" y="1774"/>
                  </a:lnTo>
                  <a:lnTo>
                    <a:pt x="1947" y="1772"/>
                  </a:lnTo>
                  <a:lnTo>
                    <a:pt x="1947" y="1718"/>
                  </a:lnTo>
                  <a:lnTo>
                    <a:pt x="1947" y="1715"/>
                  </a:lnTo>
                  <a:lnTo>
                    <a:pt x="1947" y="1661"/>
                  </a:lnTo>
                  <a:lnTo>
                    <a:pt x="1947" y="1656"/>
                  </a:lnTo>
                  <a:lnTo>
                    <a:pt x="1947" y="1599"/>
                  </a:lnTo>
                  <a:lnTo>
                    <a:pt x="1890" y="1599"/>
                  </a:lnTo>
                  <a:lnTo>
                    <a:pt x="1890" y="1545"/>
                  </a:lnTo>
                  <a:lnTo>
                    <a:pt x="1890" y="1543"/>
                  </a:lnTo>
                  <a:lnTo>
                    <a:pt x="1890" y="1488"/>
                  </a:lnTo>
                  <a:lnTo>
                    <a:pt x="1890" y="1486"/>
                  </a:lnTo>
                  <a:lnTo>
                    <a:pt x="1890" y="1429"/>
                  </a:lnTo>
                  <a:lnTo>
                    <a:pt x="1831" y="1429"/>
                  </a:lnTo>
                  <a:lnTo>
                    <a:pt x="1829" y="1429"/>
                  </a:lnTo>
                  <a:lnTo>
                    <a:pt x="1772" y="1429"/>
                  </a:lnTo>
                  <a:lnTo>
                    <a:pt x="1772" y="1486"/>
                  </a:lnTo>
                  <a:lnTo>
                    <a:pt x="1718" y="1486"/>
                  </a:lnTo>
                  <a:lnTo>
                    <a:pt x="1715" y="1486"/>
                  </a:lnTo>
                  <a:lnTo>
                    <a:pt x="1658" y="1486"/>
                  </a:lnTo>
                  <a:lnTo>
                    <a:pt x="1658" y="1543"/>
                  </a:lnTo>
                  <a:lnTo>
                    <a:pt x="1658" y="1545"/>
                  </a:lnTo>
                  <a:lnTo>
                    <a:pt x="1658" y="1599"/>
                  </a:lnTo>
                  <a:lnTo>
                    <a:pt x="1658" y="1604"/>
                  </a:lnTo>
                  <a:lnTo>
                    <a:pt x="1658" y="1656"/>
                  </a:lnTo>
                  <a:lnTo>
                    <a:pt x="1658" y="1661"/>
                  </a:lnTo>
                  <a:lnTo>
                    <a:pt x="1658" y="1715"/>
                  </a:lnTo>
                  <a:lnTo>
                    <a:pt x="1658" y="1718"/>
                  </a:lnTo>
                  <a:lnTo>
                    <a:pt x="1658" y="1772"/>
                  </a:lnTo>
                  <a:lnTo>
                    <a:pt x="1604" y="1772"/>
                  </a:lnTo>
                  <a:lnTo>
                    <a:pt x="1604" y="1715"/>
                  </a:lnTo>
                  <a:lnTo>
                    <a:pt x="1545" y="1715"/>
                  </a:lnTo>
                  <a:lnTo>
                    <a:pt x="1545" y="1656"/>
                  </a:lnTo>
                  <a:lnTo>
                    <a:pt x="1486" y="1656"/>
                  </a:lnTo>
                  <a:lnTo>
                    <a:pt x="1486" y="1715"/>
                  </a:lnTo>
                  <a:lnTo>
                    <a:pt x="1432" y="1715"/>
                  </a:lnTo>
                  <a:lnTo>
                    <a:pt x="1432" y="1661"/>
                  </a:lnTo>
                  <a:lnTo>
                    <a:pt x="1432" y="1656"/>
                  </a:lnTo>
                  <a:lnTo>
                    <a:pt x="1432" y="1604"/>
                  </a:lnTo>
                  <a:lnTo>
                    <a:pt x="1432" y="1599"/>
                  </a:lnTo>
                  <a:lnTo>
                    <a:pt x="1432" y="1543"/>
                  </a:lnTo>
                  <a:lnTo>
                    <a:pt x="1375" y="1543"/>
                  </a:lnTo>
                  <a:lnTo>
                    <a:pt x="1375" y="1488"/>
                  </a:lnTo>
                  <a:lnTo>
                    <a:pt x="1375" y="1486"/>
                  </a:lnTo>
                  <a:lnTo>
                    <a:pt x="1375" y="1432"/>
                  </a:lnTo>
                  <a:lnTo>
                    <a:pt x="1432" y="1432"/>
                  </a:lnTo>
                  <a:lnTo>
                    <a:pt x="1432" y="1375"/>
                  </a:lnTo>
                  <a:lnTo>
                    <a:pt x="1432" y="1370"/>
                  </a:lnTo>
                  <a:lnTo>
                    <a:pt x="1432" y="1318"/>
                  </a:lnTo>
                  <a:lnTo>
                    <a:pt x="1488" y="1318"/>
                  </a:lnTo>
                  <a:lnTo>
                    <a:pt x="1488" y="1259"/>
                  </a:lnTo>
                  <a:lnTo>
                    <a:pt x="1543" y="1259"/>
                  </a:lnTo>
                  <a:lnTo>
                    <a:pt x="1545" y="1259"/>
                  </a:lnTo>
                  <a:lnTo>
                    <a:pt x="1599" y="1259"/>
                  </a:lnTo>
                  <a:lnTo>
                    <a:pt x="1604" y="1259"/>
                  </a:lnTo>
                  <a:lnTo>
                    <a:pt x="1661" y="1259"/>
                  </a:lnTo>
                  <a:lnTo>
                    <a:pt x="1661" y="1203"/>
                  </a:lnTo>
                  <a:lnTo>
                    <a:pt x="1718" y="1203"/>
                  </a:lnTo>
                  <a:lnTo>
                    <a:pt x="1718" y="1146"/>
                  </a:lnTo>
                  <a:lnTo>
                    <a:pt x="1774" y="1146"/>
                  </a:lnTo>
                  <a:lnTo>
                    <a:pt x="1774" y="1089"/>
                  </a:lnTo>
                  <a:lnTo>
                    <a:pt x="1831" y="1089"/>
                  </a:lnTo>
                  <a:lnTo>
                    <a:pt x="1831" y="1033"/>
                  </a:lnTo>
                  <a:lnTo>
                    <a:pt x="1831" y="1028"/>
                  </a:lnTo>
                  <a:lnTo>
                    <a:pt x="1831" y="974"/>
                  </a:lnTo>
                  <a:lnTo>
                    <a:pt x="1831" y="971"/>
                  </a:lnTo>
                  <a:lnTo>
                    <a:pt x="1831" y="917"/>
                  </a:lnTo>
                  <a:lnTo>
                    <a:pt x="1831" y="914"/>
                  </a:lnTo>
                  <a:lnTo>
                    <a:pt x="1831" y="860"/>
                  </a:lnTo>
                  <a:lnTo>
                    <a:pt x="1885" y="860"/>
                  </a:lnTo>
                  <a:lnTo>
                    <a:pt x="1885" y="917"/>
                  </a:lnTo>
                  <a:lnTo>
                    <a:pt x="1947" y="917"/>
                  </a:lnTo>
                  <a:lnTo>
                    <a:pt x="1947" y="860"/>
                  </a:lnTo>
                  <a:lnTo>
                    <a:pt x="1947" y="858"/>
                  </a:lnTo>
                  <a:lnTo>
                    <a:pt x="1947" y="803"/>
                  </a:lnTo>
                  <a:lnTo>
                    <a:pt x="1947" y="801"/>
                  </a:lnTo>
                  <a:lnTo>
                    <a:pt x="1947" y="742"/>
                  </a:lnTo>
                  <a:lnTo>
                    <a:pt x="1890" y="742"/>
                  </a:lnTo>
                  <a:lnTo>
                    <a:pt x="1885" y="742"/>
                  </a:lnTo>
                  <a:lnTo>
                    <a:pt x="1831" y="742"/>
                  </a:lnTo>
                  <a:lnTo>
                    <a:pt x="1831" y="685"/>
                  </a:lnTo>
                  <a:lnTo>
                    <a:pt x="1774" y="685"/>
                  </a:lnTo>
                  <a:lnTo>
                    <a:pt x="1772" y="685"/>
                  </a:lnTo>
                  <a:lnTo>
                    <a:pt x="1718" y="685"/>
                  </a:lnTo>
                  <a:lnTo>
                    <a:pt x="1715" y="685"/>
                  </a:lnTo>
                  <a:lnTo>
                    <a:pt x="1661" y="685"/>
                  </a:lnTo>
                  <a:lnTo>
                    <a:pt x="1658" y="685"/>
                  </a:lnTo>
                  <a:lnTo>
                    <a:pt x="1599" y="685"/>
                  </a:lnTo>
                  <a:lnTo>
                    <a:pt x="1599" y="742"/>
                  </a:lnTo>
                  <a:lnTo>
                    <a:pt x="1545" y="742"/>
                  </a:lnTo>
                  <a:lnTo>
                    <a:pt x="1543" y="742"/>
                  </a:lnTo>
                  <a:lnTo>
                    <a:pt x="1488" y="742"/>
                  </a:lnTo>
                  <a:lnTo>
                    <a:pt x="1486" y="742"/>
                  </a:lnTo>
                  <a:lnTo>
                    <a:pt x="1432" y="742"/>
                  </a:lnTo>
                  <a:lnTo>
                    <a:pt x="1432" y="685"/>
                  </a:lnTo>
                  <a:lnTo>
                    <a:pt x="1375" y="685"/>
                  </a:lnTo>
                  <a:lnTo>
                    <a:pt x="1373" y="685"/>
                  </a:lnTo>
                  <a:lnTo>
                    <a:pt x="1318" y="685"/>
                  </a:lnTo>
                  <a:lnTo>
                    <a:pt x="1314" y="685"/>
                  </a:lnTo>
                  <a:lnTo>
                    <a:pt x="1259" y="685"/>
                  </a:lnTo>
                  <a:lnTo>
                    <a:pt x="1257" y="685"/>
                  </a:lnTo>
                  <a:lnTo>
                    <a:pt x="1203" y="685"/>
                  </a:lnTo>
                  <a:lnTo>
                    <a:pt x="1200" y="685"/>
                  </a:lnTo>
                  <a:lnTo>
                    <a:pt x="1144" y="685"/>
                  </a:lnTo>
                  <a:lnTo>
                    <a:pt x="1144" y="742"/>
                  </a:lnTo>
                  <a:lnTo>
                    <a:pt x="1089" y="742"/>
                  </a:lnTo>
                  <a:lnTo>
                    <a:pt x="1087" y="742"/>
                  </a:lnTo>
                  <a:lnTo>
                    <a:pt x="1033" y="742"/>
                  </a:lnTo>
                  <a:lnTo>
                    <a:pt x="1028" y="742"/>
                  </a:lnTo>
                  <a:lnTo>
                    <a:pt x="974" y="742"/>
                  </a:lnTo>
                  <a:lnTo>
                    <a:pt x="974" y="685"/>
                  </a:lnTo>
                  <a:lnTo>
                    <a:pt x="917" y="685"/>
                  </a:lnTo>
                  <a:lnTo>
                    <a:pt x="914" y="685"/>
                  </a:lnTo>
                  <a:lnTo>
                    <a:pt x="860" y="685"/>
                  </a:lnTo>
                  <a:lnTo>
                    <a:pt x="860" y="629"/>
                  </a:lnTo>
                  <a:lnTo>
                    <a:pt x="803" y="629"/>
                  </a:lnTo>
                  <a:lnTo>
                    <a:pt x="801" y="629"/>
                  </a:lnTo>
                  <a:lnTo>
                    <a:pt x="747" y="629"/>
                  </a:lnTo>
                  <a:lnTo>
                    <a:pt x="747" y="574"/>
                  </a:lnTo>
                  <a:lnTo>
                    <a:pt x="747" y="572"/>
                  </a:lnTo>
                  <a:lnTo>
                    <a:pt x="747" y="518"/>
                  </a:lnTo>
                  <a:lnTo>
                    <a:pt x="747" y="515"/>
                  </a:lnTo>
                  <a:lnTo>
                    <a:pt x="747" y="461"/>
                  </a:lnTo>
                  <a:lnTo>
                    <a:pt x="803" y="461"/>
                  </a:lnTo>
                  <a:lnTo>
                    <a:pt x="803" y="402"/>
                  </a:lnTo>
                  <a:lnTo>
                    <a:pt x="803" y="400"/>
                  </a:lnTo>
                  <a:lnTo>
                    <a:pt x="803" y="345"/>
                  </a:lnTo>
                  <a:lnTo>
                    <a:pt x="803" y="343"/>
                  </a:lnTo>
                  <a:lnTo>
                    <a:pt x="803" y="289"/>
                  </a:lnTo>
                  <a:lnTo>
                    <a:pt x="803" y="286"/>
                  </a:lnTo>
                  <a:lnTo>
                    <a:pt x="803" y="230"/>
                  </a:lnTo>
                  <a:lnTo>
                    <a:pt x="747" y="230"/>
                  </a:lnTo>
                  <a:lnTo>
                    <a:pt x="747" y="170"/>
                  </a:lnTo>
                  <a:lnTo>
                    <a:pt x="685" y="170"/>
                  </a:lnTo>
                  <a:lnTo>
                    <a:pt x="685" y="230"/>
                  </a:lnTo>
                  <a:lnTo>
                    <a:pt x="685" y="232"/>
                  </a:lnTo>
                  <a:lnTo>
                    <a:pt x="685" y="286"/>
                  </a:lnTo>
                  <a:lnTo>
                    <a:pt x="631" y="286"/>
                  </a:lnTo>
                  <a:lnTo>
                    <a:pt x="631" y="230"/>
                  </a:lnTo>
                  <a:lnTo>
                    <a:pt x="574" y="230"/>
                  </a:lnTo>
                  <a:lnTo>
                    <a:pt x="572" y="230"/>
                  </a:lnTo>
                  <a:lnTo>
                    <a:pt x="518" y="230"/>
                  </a:lnTo>
                  <a:lnTo>
                    <a:pt x="518" y="170"/>
                  </a:lnTo>
                  <a:lnTo>
                    <a:pt x="461" y="170"/>
                  </a:lnTo>
                  <a:lnTo>
                    <a:pt x="461" y="118"/>
                  </a:lnTo>
                  <a:lnTo>
                    <a:pt x="461" y="114"/>
                  </a:lnTo>
                  <a:lnTo>
                    <a:pt x="461" y="57"/>
                  </a:lnTo>
                  <a:lnTo>
                    <a:pt x="400" y="57"/>
                  </a:lnTo>
                  <a:lnTo>
                    <a:pt x="400" y="114"/>
                  </a:lnTo>
                  <a:lnTo>
                    <a:pt x="400" y="118"/>
                  </a:lnTo>
                  <a:lnTo>
                    <a:pt x="400" y="170"/>
                  </a:lnTo>
                  <a:lnTo>
                    <a:pt x="345" y="170"/>
                  </a:lnTo>
                  <a:lnTo>
                    <a:pt x="345" y="114"/>
                  </a:lnTo>
                  <a:lnTo>
                    <a:pt x="289" y="114"/>
                  </a:lnTo>
                  <a:lnTo>
                    <a:pt x="289" y="59"/>
                  </a:lnTo>
                  <a:lnTo>
                    <a:pt x="289" y="57"/>
                  </a:lnTo>
                  <a:lnTo>
                    <a:pt x="289" y="0"/>
                  </a:lnTo>
                  <a:lnTo>
                    <a:pt x="232" y="0"/>
                  </a:lnTo>
                  <a:lnTo>
                    <a:pt x="230" y="0"/>
                  </a:lnTo>
                  <a:lnTo>
                    <a:pt x="170" y="0"/>
                  </a:lnTo>
                  <a:lnTo>
                    <a:pt x="170" y="57"/>
                  </a:lnTo>
                  <a:lnTo>
                    <a:pt x="114" y="57"/>
                  </a:lnTo>
                  <a:lnTo>
                    <a:pt x="114" y="114"/>
                  </a:lnTo>
                  <a:lnTo>
                    <a:pt x="57" y="114"/>
                  </a:lnTo>
                  <a:lnTo>
                    <a:pt x="57" y="170"/>
                  </a:lnTo>
                  <a:lnTo>
                    <a:pt x="57" y="175"/>
                  </a:lnTo>
                  <a:lnTo>
                    <a:pt x="57" y="230"/>
                  </a:lnTo>
                  <a:lnTo>
                    <a:pt x="57" y="232"/>
                  </a:lnTo>
                  <a:lnTo>
                    <a:pt x="57" y="286"/>
                  </a:lnTo>
                  <a:lnTo>
                    <a:pt x="0" y="286"/>
                  </a:lnTo>
                  <a:lnTo>
                    <a:pt x="0" y="343"/>
                  </a:lnTo>
                  <a:lnTo>
                    <a:pt x="0" y="345"/>
                  </a:lnTo>
                  <a:lnTo>
                    <a:pt x="0" y="402"/>
                  </a:lnTo>
                  <a:lnTo>
                    <a:pt x="57" y="402"/>
                  </a:lnTo>
                  <a:lnTo>
                    <a:pt x="57" y="461"/>
                  </a:lnTo>
                  <a:lnTo>
                    <a:pt x="114" y="461"/>
                  </a:lnTo>
                  <a:lnTo>
                    <a:pt x="114" y="515"/>
                  </a:lnTo>
                  <a:lnTo>
                    <a:pt x="114" y="518"/>
                  </a:lnTo>
                  <a:lnTo>
                    <a:pt x="114" y="574"/>
                  </a:lnTo>
                  <a:lnTo>
                    <a:pt x="170" y="574"/>
                  </a:lnTo>
                  <a:lnTo>
                    <a:pt x="175" y="574"/>
                  </a:lnTo>
                  <a:lnTo>
                    <a:pt x="232" y="574"/>
                  </a:lnTo>
                  <a:lnTo>
                    <a:pt x="232" y="518"/>
                  </a:lnTo>
                  <a:lnTo>
                    <a:pt x="286" y="518"/>
                  </a:lnTo>
                  <a:lnTo>
                    <a:pt x="286" y="572"/>
                  </a:lnTo>
                  <a:lnTo>
                    <a:pt x="286" y="574"/>
                  </a:lnTo>
                  <a:lnTo>
                    <a:pt x="286" y="631"/>
                  </a:lnTo>
                  <a:lnTo>
                    <a:pt x="343" y="631"/>
                  </a:lnTo>
                  <a:lnTo>
                    <a:pt x="343" y="685"/>
                  </a:lnTo>
                  <a:lnTo>
                    <a:pt x="289" y="685"/>
                  </a:lnTo>
                  <a:lnTo>
                    <a:pt x="286" y="685"/>
                  </a:lnTo>
                  <a:lnTo>
                    <a:pt x="232" y="685"/>
                  </a:lnTo>
                  <a:lnTo>
                    <a:pt x="230" y="685"/>
                  </a:lnTo>
                  <a:lnTo>
                    <a:pt x="175" y="685"/>
                  </a:lnTo>
                  <a:lnTo>
                    <a:pt x="170" y="685"/>
                  </a:lnTo>
                  <a:lnTo>
                    <a:pt x="114" y="685"/>
                  </a:lnTo>
                  <a:lnTo>
                    <a:pt x="114" y="742"/>
                  </a:lnTo>
                  <a:lnTo>
                    <a:pt x="114" y="747"/>
                  </a:lnTo>
                  <a:lnTo>
                    <a:pt x="114" y="801"/>
                  </a:lnTo>
                  <a:lnTo>
                    <a:pt x="57" y="801"/>
                  </a:lnTo>
                  <a:lnTo>
                    <a:pt x="57" y="858"/>
                  </a:lnTo>
                  <a:lnTo>
                    <a:pt x="0" y="858"/>
                  </a:lnTo>
                  <a:lnTo>
                    <a:pt x="0" y="914"/>
                  </a:lnTo>
                  <a:lnTo>
                    <a:pt x="0" y="917"/>
                  </a:lnTo>
                  <a:lnTo>
                    <a:pt x="0" y="971"/>
                  </a:lnTo>
                  <a:lnTo>
                    <a:pt x="0" y="974"/>
                  </a:lnTo>
                  <a:lnTo>
                    <a:pt x="0" y="1033"/>
                  </a:lnTo>
                  <a:lnTo>
                    <a:pt x="57" y="1033"/>
                  </a:lnTo>
                  <a:lnTo>
                    <a:pt x="59" y="1033"/>
                  </a:lnTo>
                  <a:lnTo>
                    <a:pt x="114" y="1033"/>
                  </a:lnTo>
                  <a:lnTo>
                    <a:pt x="114" y="1089"/>
                  </a:lnTo>
                  <a:lnTo>
                    <a:pt x="170" y="1089"/>
                  </a:lnTo>
                  <a:lnTo>
                    <a:pt x="170" y="1146"/>
                  </a:lnTo>
                  <a:lnTo>
                    <a:pt x="230" y="1146"/>
                  </a:lnTo>
                  <a:lnTo>
                    <a:pt x="230" y="1203"/>
                  </a:lnTo>
                  <a:lnTo>
                    <a:pt x="286" y="1203"/>
                  </a:lnTo>
                  <a:lnTo>
                    <a:pt x="286" y="1257"/>
                  </a:lnTo>
                  <a:lnTo>
                    <a:pt x="286" y="1259"/>
                  </a:lnTo>
                  <a:lnTo>
                    <a:pt x="286" y="1314"/>
                  </a:lnTo>
                  <a:lnTo>
                    <a:pt x="230" y="1314"/>
                  </a:lnTo>
                  <a:lnTo>
                    <a:pt x="230" y="1370"/>
                  </a:lnTo>
                  <a:lnTo>
                    <a:pt x="170" y="1370"/>
                  </a:lnTo>
                  <a:lnTo>
                    <a:pt x="170" y="1429"/>
                  </a:lnTo>
                  <a:lnTo>
                    <a:pt x="170" y="1432"/>
                  </a:lnTo>
                  <a:lnTo>
                    <a:pt x="170" y="1488"/>
                  </a:lnTo>
                  <a:lnTo>
                    <a:pt x="230" y="1488"/>
                  </a:lnTo>
                  <a:lnTo>
                    <a:pt x="230" y="1543"/>
                  </a:lnTo>
                  <a:lnTo>
                    <a:pt x="230" y="1545"/>
                  </a:lnTo>
                  <a:lnTo>
                    <a:pt x="230" y="1599"/>
                  </a:lnTo>
                  <a:lnTo>
                    <a:pt x="230" y="1604"/>
                  </a:lnTo>
                  <a:lnTo>
                    <a:pt x="230" y="1661"/>
                  </a:lnTo>
                  <a:lnTo>
                    <a:pt x="286" y="1661"/>
                  </a:lnTo>
                  <a:lnTo>
                    <a:pt x="289" y="1661"/>
                  </a:lnTo>
                  <a:lnTo>
                    <a:pt x="343" y="1661"/>
                  </a:lnTo>
                  <a:lnTo>
                    <a:pt x="343" y="1715"/>
                  </a:lnTo>
                  <a:lnTo>
                    <a:pt x="284" y="1715"/>
                  </a:lnTo>
                  <a:lnTo>
                    <a:pt x="284" y="1772"/>
                  </a:lnTo>
                  <a:lnTo>
                    <a:pt x="284" y="1774"/>
                  </a:lnTo>
                  <a:lnTo>
                    <a:pt x="284" y="1833"/>
                  </a:lnTo>
                  <a:lnTo>
                    <a:pt x="343" y="1833"/>
                  </a:lnTo>
                  <a:lnTo>
                    <a:pt x="343" y="1885"/>
                  </a:lnTo>
                  <a:lnTo>
                    <a:pt x="343" y="1890"/>
                  </a:lnTo>
                  <a:lnTo>
                    <a:pt x="343" y="1942"/>
                  </a:lnTo>
                  <a:lnTo>
                    <a:pt x="343" y="1947"/>
                  </a:lnTo>
                  <a:lnTo>
                    <a:pt x="343" y="2001"/>
                  </a:lnTo>
                  <a:lnTo>
                    <a:pt x="343" y="2003"/>
                  </a:lnTo>
                  <a:lnTo>
                    <a:pt x="343" y="2060"/>
                  </a:lnTo>
                  <a:lnTo>
                    <a:pt x="400" y="2060"/>
                  </a:lnTo>
                  <a:lnTo>
                    <a:pt x="400" y="2114"/>
                  </a:lnTo>
                  <a:lnTo>
                    <a:pt x="400" y="2117"/>
                  </a:lnTo>
                  <a:lnTo>
                    <a:pt x="400" y="2171"/>
                  </a:lnTo>
                  <a:lnTo>
                    <a:pt x="400" y="2176"/>
                  </a:lnTo>
                  <a:lnTo>
                    <a:pt x="400" y="2228"/>
                  </a:lnTo>
                  <a:lnTo>
                    <a:pt x="400" y="2232"/>
                  </a:lnTo>
                  <a:lnTo>
                    <a:pt x="400" y="2287"/>
                  </a:lnTo>
                  <a:lnTo>
                    <a:pt x="400" y="2289"/>
                  </a:lnTo>
                  <a:lnTo>
                    <a:pt x="400" y="2343"/>
                  </a:lnTo>
                  <a:lnTo>
                    <a:pt x="400" y="2346"/>
                  </a:lnTo>
                  <a:lnTo>
                    <a:pt x="400" y="2403"/>
                  </a:lnTo>
                  <a:lnTo>
                    <a:pt x="456" y="2403"/>
                  </a:lnTo>
                  <a:lnTo>
                    <a:pt x="456" y="2459"/>
                  </a:lnTo>
                  <a:lnTo>
                    <a:pt x="518" y="2459"/>
                  </a:lnTo>
                  <a:lnTo>
                    <a:pt x="518" y="2403"/>
                  </a:lnTo>
                  <a:lnTo>
                    <a:pt x="518" y="2400"/>
                  </a:lnTo>
                  <a:lnTo>
                    <a:pt x="518" y="2346"/>
                  </a:lnTo>
                  <a:lnTo>
                    <a:pt x="572" y="2346"/>
                  </a:lnTo>
                  <a:lnTo>
                    <a:pt x="572" y="2403"/>
                  </a:lnTo>
                  <a:lnTo>
                    <a:pt x="631" y="2403"/>
                  </a:lnTo>
                  <a:lnTo>
                    <a:pt x="631" y="2346"/>
                  </a:lnTo>
                  <a:lnTo>
                    <a:pt x="685" y="2346"/>
                  </a:lnTo>
                  <a:lnTo>
                    <a:pt x="685" y="2400"/>
                  </a:lnTo>
                  <a:lnTo>
                    <a:pt x="685" y="2403"/>
                  </a:lnTo>
                  <a:lnTo>
                    <a:pt x="685" y="2459"/>
                  </a:lnTo>
                  <a:lnTo>
                    <a:pt x="747" y="2459"/>
                  </a:lnTo>
                  <a:lnTo>
                    <a:pt x="747" y="2403"/>
                  </a:lnTo>
                  <a:lnTo>
                    <a:pt x="803" y="2403"/>
                  </a:lnTo>
                  <a:lnTo>
                    <a:pt x="803" y="2346"/>
                  </a:lnTo>
                  <a:lnTo>
                    <a:pt x="803" y="2343"/>
                  </a:lnTo>
                  <a:lnTo>
                    <a:pt x="803" y="2289"/>
                  </a:lnTo>
                  <a:lnTo>
                    <a:pt x="858" y="2289"/>
                  </a:lnTo>
                  <a:lnTo>
                    <a:pt x="858" y="2343"/>
                  </a:lnTo>
                  <a:lnTo>
                    <a:pt x="858" y="2346"/>
                  </a:lnTo>
                  <a:lnTo>
                    <a:pt x="858" y="2403"/>
                  </a:lnTo>
                  <a:lnTo>
                    <a:pt x="914" y="2403"/>
                  </a:lnTo>
                  <a:lnTo>
                    <a:pt x="914" y="2459"/>
                  </a:lnTo>
                  <a:lnTo>
                    <a:pt x="974" y="2459"/>
                  </a:lnTo>
                  <a:lnTo>
                    <a:pt x="974" y="2403"/>
                  </a:lnTo>
                  <a:lnTo>
                    <a:pt x="974" y="2400"/>
                  </a:lnTo>
                  <a:lnTo>
                    <a:pt x="974" y="2346"/>
                  </a:lnTo>
                  <a:lnTo>
                    <a:pt x="1028" y="2346"/>
                  </a:lnTo>
                  <a:lnTo>
                    <a:pt x="1033" y="2346"/>
                  </a:lnTo>
                  <a:lnTo>
                    <a:pt x="1089" y="2346"/>
                  </a:lnTo>
                  <a:lnTo>
                    <a:pt x="1089" y="2289"/>
                  </a:lnTo>
                  <a:lnTo>
                    <a:pt x="1089" y="2287"/>
                  </a:lnTo>
                  <a:lnTo>
                    <a:pt x="1089" y="2232"/>
                  </a:lnTo>
                  <a:lnTo>
                    <a:pt x="1089" y="2228"/>
                  </a:lnTo>
                  <a:lnTo>
                    <a:pt x="1089" y="2176"/>
                  </a:lnTo>
                  <a:lnTo>
                    <a:pt x="1144" y="2176"/>
                  </a:lnTo>
                  <a:lnTo>
                    <a:pt x="1144" y="2228"/>
                  </a:lnTo>
                  <a:lnTo>
                    <a:pt x="1144" y="2232"/>
                  </a:lnTo>
                  <a:lnTo>
                    <a:pt x="1144" y="2287"/>
                  </a:lnTo>
                  <a:lnTo>
                    <a:pt x="1144" y="2289"/>
                  </a:lnTo>
                  <a:lnTo>
                    <a:pt x="1144" y="2346"/>
                  </a:lnTo>
                  <a:lnTo>
                    <a:pt x="1203" y="2346"/>
                  </a:lnTo>
                  <a:lnTo>
                    <a:pt x="1203" y="2289"/>
                  </a:lnTo>
                  <a:lnTo>
                    <a:pt x="1203" y="2287"/>
                  </a:lnTo>
                  <a:lnTo>
                    <a:pt x="1203" y="2232"/>
                  </a:lnTo>
                  <a:lnTo>
                    <a:pt x="1259" y="2232"/>
                  </a:lnTo>
                  <a:lnTo>
                    <a:pt x="1259" y="2176"/>
                  </a:lnTo>
                  <a:lnTo>
                    <a:pt x="1259" y="2171"/>
                  </a:lnTo>
                  <a:lnTo>
                    <a:pt x="1259" y="2117"/>
                  </a:lnTo>
                  <a:lnTo>
                    <a:pt x="1259" y="2114"/>
                  </a:lnTo>
                  <a:lnTo>
                    <a:pt x="1259" y="2060"/>
                  </a:lnTo>
                  <a:lnTo>
                    <a:pt x="1314" y="2060"/>
                  </a:lnTo>
                  <a:lnTo>
                    <a:pt x="1314" y="2117"/>
                  </a:lnTo>
                  <a:lnTo>
                    <a:pt x="1375" y="2117"/>
                  </a:lnTo>
                  <a:lnTo>
                    <a:pt x="1375" y="2060"/>
                  </a:lnTo>
                  <a:lnTo>
                    <a:pt x="1375" y="2058"/>
                  </a:lnTo>
                  <a:lnTo>
                    <a:pt x="1375" y="2003"/>
                  </a:lnTo>
                  <a:lnTo>
                    <a:pt x="1429" y="2003"/>
                  </a:lnTo>
                  <a:lnTo>
                    <a:pt x="1429" y="2058"/>
                  </a:lnTo>
                  <a:lnTo>
                    <a:pt x="1429" y="2060"/>
                  </a:lnTo>
                  <a:lnTo>
                    <a:pt x="1429" y="2117"/>
                  </a:lnTo>
                  <a:lnTo>
                    <a:pt x="1486" y="2117"/>
                  </a:lnTo>
                  <a:lnTo>
                    <a:pt x="1486" y="2176"/>
                  </a:lnTo>
                  <a:lnTo>
                    <a:pt x="1545" y="2176"/>
                  </a:lnTo>
                  <a:lnTo>
                    <a:pt x="1545" y="2117"/>
                  </a:lnTo>
                  <a:lnTo>
                    <a:pt x="1545" y="2114"/>
                  </a:lnTo>
                  <a:lnTo>
                    <a:pt x="1545" y="2058"/>
                  </a:lnTo>
                  <a:lnTo>
                    <a:pt x="1488" y="2058"/>
                  </a:lnTo>
                  <a:lnTo>
                    <a:pt x="1488" y="2001"/>
                  </a:lnTo>
                  <a:lnTo>
                    <a:pt x="1432" y="2001"/>
                  </a:lnTo>
                  <a:lnTo>
                    <a:pt x="1432" y="1947"/>
                  </a:lnTo>
                  <a:lnTo>
                    <a:pt x="1486" y="1947"/>
                  </a:lnTo>
                  <a:lnTo>
                    <a:pt x="1488" y="1947"/>
                  </a:lnTo>
                  <a:lnTo>
                    <a:pt x="1543" y="1947"/>
                  </a:lnTo>
                  <a:lnTo>
                    <a:pt x="1543" y="2003"/>
                  </a:lnTo>
                  <a:lnTo>
                    <a:pt x="1599" y="2003"/>
                  </a:lnTo>
                  <a:lnTo>
                    <a:pt x="1599" y="2058"/>
                  </a:lnTo>
                  <a:lnTo>
                    <a:pt x="1599" y="2060"/>
                  </a:lnTo>
                  <a:lnTo>
                    <a:pt x="1599" y="2114"/>
                  </a:lnTo>
                  <a:lnTo>
                    <a:pt x="1599" y="2117"/>
                  </a:lnTo>
                  <a:lnTo>
                    <a:pt x="1599" y="2176"/>
                  </a:lnTo>
                  <a:lnTo>
                    <a:pt x="1658" y="2176"/>
                  </a:lnTo>
                  <a:lnTo>
                    <a:pt x="1658" y="2228"/>
                  </a:lnTo>
                  <a:lnTo>
                    <a:pt x="1658" y="2232"/>
                  </a:lnTo>
                  <a:lnTo>
                    <a:pt x="1658" y="2287"/>
                  </a:lnTo>
                  <a:lnTo>
                    <a:pt x="1658" y="2289"/>
                  </a:lnTo>
                  <a:lnTo>
                    <a:pt x="1658" y="2343"/>
                  </a:lnTo>
                  <a:lnTo>
                    <a:pt x="1658" y="2346"/>
                  </a:lnTo>
                  <a:lnTo>
                    <a:pt x="1658" y="2400"/>
                  </a:lnTo>
                  <a:lnTo>
                    <a:pt x="1658" y="2403"/>
                  </a:lnTo>
                  <a:lnTo>
                    <a:pt x="1658" y="2459"/>
                  </a:lnTo>
                  <a:lnTo>
                    <a:pt x="1715" y="2459"/>
                  </a:lnTo>
                  <a:lnTo>
                    <a:pt x="1715" y="2514"/>
                  </a:lnTo>
                  <a:lnTo>
                    <a:pt x="1715" y="2518"/>
                  </a:lnTo>
                  <a:lnTo>
                    <a:pt x="1715" y="2573"/>
                  </a:lnTo>
                  <a:lnTo>
                    <a:pt x="1715" y="2575"/>
                  </a:lnTo>
                  <a:lnTo>
                    <a:pt x="1715" y="2629"/>
                  </a:lnTo>
                  <a:lnTo>
                    <a:pt x="1715" y="2632"/>
                  </a:lnTo>
                  <a:lnTo>
                    <a:pt x="1715" y="2688"/>
                  </a:lnTo>
                  <a:lnTo>
                    <a:pt x="1772" y="2688"/>
                  </a:lnTo>
                  <a:lnTo>
                    <a:pt x="1772" y="2743"/>
                  </a:lnTo>
                  <a:lnTo>
                    <a:pt x="1772" y="2745"/>
                  </a:lnTo>
                  <a:lnTo>
                    <a:pt x="1772" y="2804"/>
                  </a:lnTo>
                  <a:lnTo>
                    <a:pt x="1831" y="2804"/>
                  </a:lnTo>
                  <a:lnTo>
                    <a:pt x="1831" y="2745"/>
                  </a:lnTo>
                  <a:lnTo>
                    <a:pt x="1831" y="2743"/>
                  </a:lnTo>
                  <a:lnTo>
                    <a:pt x="1831" y="2688"/>
                  </a:lnTo>
                  <a:lnTo>
                    <a:pt x="1831" y="2686"/>
                  </a:lnTo>
                  <a:lnTo>
                    <a:pt x="1831" y="2632"/>
                  </a:lnTo>
                  <a:lnTo>
                    <a:pt x="1885" y="2632"/>
                  </a:lnTo>
                  <a:lnTo>
                    <a:pt x="1890" y="2632"/>
                  </a:lnTo>
                  <a:lnTo>
                    <a:pt x="1942" y="2632"/>
                  </a:lnTo>
                  <a:lnTo>
                    <a:pt x="1942" y="2688"/>
                  </a:lnTo>
                  <a:lnTo>
                    <a:pt x="2001" y="2688"/>
                  </a:lnTo>
                  <a:lnTo>
                    <a:pt x="2001" y="2745"/>
                  </a:lnTo>
                  <a:lnTo>
                    <a:pt x="2060" y="2745"/>
                  </a:lnTo>
                  <a:lnTo>
                    <a:pt x="2060" y="2688"/>
                  </a:lnTo>
                  <a:lnTo>
                    <a:pt x="2060" y="2686"/>
                  </a:lnTo>
                  <a:lnTo>
                    <a:pt x="2060" y="2632"/>
                  </a:lnTo>
                  <a:lnTo>
                    <a:pt x="2060" y="2629"/>
                  </a:lnTo>
                  <a:lnTo>
                    <a:pt x="2060" y="2573"/>
                  </a:lnTo>
                  <a:lnTo>
                    <a:pt x="2003" y="2573"/>
                  </a:lnTo>
                  <a:close/>
                  <a:moveTo>
                    <a:pt x="1200" y="2171"/>
                  </a:moveTo>
                  <a:lnTo>
                    <a:pt x="1146" y="2171"/>
                  </a:lnTo>
                  <a:lnTo>
                    <a:pt x="1146" y="2117"/>
                  </a:lnTo>
                  <a:lnTo>
                    <a:pt x="1200" y="2117"/>
                  </a:lnTo>
                  <a:lnTo>
                    <a:pt x="1200" y="2171"/>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 name="タイトル 1"/>
          <p:cNvSpPr>
            <a:spLocks noGrp="1"/>
          </p:cNvSpPr>
          <p:nvPr>
            <p:ph type="title"/>
          </p:nvPr>
        </p:nvSpPr>
        <p:spPr/>
        <p:txBody>
          <a:bodyPr/>
          <a:lstStyle/>
          <a:p>
            <a:r>
              <a:rPr lang="ja-JP" altLang="en-US" dirty="0"/>
              <a:t>バングラデシュ／医療関連／その他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zh-CN" altLang="en-US" dirty="0"/>
              <a:t>外国人患者受入／医療渡航</a:t>
            </a:r>
            <a:endParaRPr lang="ja-JP" altLang="en-US" dirty="0"/>
          </a:p>
        </p:txBody>
      </p:sp>
      <p:grpSp>
        <p:nvGrpSpPr>
          <p:cNvPr id="6" name="グループ化 7"/>
          <p:cNvGrpSpPr/>
          <p:nvPr/>
        </p:nvGrpSpPr>
        <p:grpSpPr>
          <a:xfrm>
            <a:off x="306922" y="2980196"/>
            <a:ext cx="9073008" cy="288032"/>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渡航先の人気国</a:t>
              </a:r>
            </a:p>
          </p:txBody>
        </p:sp>
      </p:grpSp>
      <p:sp>
        <p:nvSpPr>
          <p:cNvPr id="13" name="円/楕円 12"/>
          <p:cNvSpPr/>
          <p:nvPr/>
        </p:nvSpPr>
        <p:spPr>
          <a:xfrm>
            <a:off x="5807950" y="5674798"/>
            <a:ext cx="2257580" cy="720080"/>
          </a:xfrm>
          <a:prstGeom prst="ellipse">
            <a:avLst/>
          </a:prstGeom>
          <a:gradFill flip="none" rotWithShape="1">
            <a:gsLst>
              <a:gs pos="0">
                <a:srgbClr val="A2BBDC"/>
              </a:gs>
              <a:gs pos="100000">
                <a:schemeClr val="bg1">
                  <a:alpha val="0"/>
                </a:schemeClr>
              </a:gs>
            </a:gsLst>
            <a:path path="shape">
              <a:fillToRect l="50000" t="50000" r="50000" b="50000"/>
            </a:path>
            <a:tileRect/>
          </a:gradFill>
        </p:spPr>
        <p:txBody>
          <a:bodyPr wrap="none" rtlCol="0" anchor="ctr">
            <a:noAutofit/>
          </a:bodyPr>
          <a:lstStyle/>
          <a:p>
            <a:pPr algn="ctr"/>
            <a:r>
              <a:rPr lang="ja-JP" altLang="en-US" sz="1400" b="1" dirty="0">
                <a:solidFill>
                  <a:srgbClr val="000000"/>
                </a:solidFill>
                <a:latin typeface="+mn-ea"/>
              </a:rPr>
              <a:t>シンガポール</a:t>
            </a:r>
            <a:endParaRPr kumimoji="1"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円/楕円 13"/>
          <p:cNvSpPr/>
          <p:nvPr/>
        </p:nvSpPr>
        <p:spPr>
          <a:xfrm>
            <a:off x="4601536" y="5445224"/>
            <a:ext cx="1584176" cy="720080"/>
          </a:xfrm>
          <a:prstGeom prst="ellipse">
            <a:avLst/>
          </a:prstGeom>
          <a:gradFill flip="none" rotWithShape="1">
            <a:gsLst>
              <a:gs pos="0">
                <a:srgbClr val="A2BBDC"/>
              </a:gs>
              <a:gs pos="100000">
                <a:schemeClr val="bg1">
                  <a:alpha val="0"/>
                </a:schemeClr>
              </a:gs>
            </a:gsLst>
            <a:path path="shape">
              <a:fillToRect l="50000" t="50000" r="50000" b="50000"/>
            </a:path>
            <a:tileRect/>
          </a:gradFill>
        </p:spPr>
        <p:txBody>
          <a:bodyPr wrap="none" rtlCol="0" anchor="ctr">
            <a:noAutofit/>
          </a:bodyPr>
          <a:lstStyle/>
          <a:p>
            <a:pPr algn="ct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タイ</a:t>
            </a:r>
          </a:p>
        </p:txBody>
      </p:sp>
      <p:sp>
        <p:nvSpPr>
          <p:cNvPr id="15" name="正方形/長方形 14"/>
          <p:cNvSpPr/>
          <p:nvPr/>
        </p:nvSpPr>
        <p:spPr>
          <a:xfrm>
            <a:off x="6414682" y="3304278"/>
            <a:ext cx="3301696" cy="396209"/>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txBody>
          <a:bodyPr wrap="square" tIns="180000" bIns="180000" anchor="t" anchorCtr="0">
            <a:noAutofit/>
          </a:bodyPr>
          <a:lstStyle/>
          <a:p>
            <a:pPr algn="ctr">
              <a:lnSpc>
                <a:spcPts val="1900"/>
              </a:lnSpc>
            </a:pPr>
            <a:r>
              <a:rPr lang="ja-JP" altLang="en-US" sz="1400" b="1" dirty="0">
                <a:solidFill>
                  <a:srgbClr val="000000"/>
                </a:solidFill>
                <a:latin typeface="+mn-ea"/>
              </a:rPr>
              <a:t>近年、</a:t>
            </a:r>
            <a:r>
              <a:rPr lang="ja-JP" altLang="en-US" sz="1400" dirty="0">
                <a:solidFill>
                  <a:srgbClr val="000000"/>
                </a:solidFill>
                <a:latin typeface="Arial Black" pitchFamily="34" charset="0"/>
                <a:ea typeface="HGP創英角ｺﾞｼｯｸUB" pitchFamily="50" charset="-128"/>
              </a:rPr>
              <a:t>富裕層</a:t>
            </a:r>
            <a:r>
              <a:rPr lang="ja-JP" altLang="en-US" sz="1400" b="1" dirty="0">
                <a:solidFill>
                  <a:srgbClr val="000000"/>
                </a:solidFill>
                <a:latin typeface="+mn-ea"/>
              </a:rPr>
              <a:t>は、国内の民間医療機関か、</a:t>
            </a:r>
            <a:br>
              <a:rPr lang="en-US" altLang="ja-JP" sz="1400" b="1" dirty="0">
                <a:solidFill>
                  <a:srgbClr val="000000"/>
                </a:solidFill>
                <a:latin typeface="+mn-ea"/>
              </a:rPr>
            </a:br>
            <a:r>
              <a:rPr lang="ja-JP" altLang="en-US" sz="1400" b="1" dirty="0">
                <a:solidFill>
                  <a:srgbClr val="000000"/>
                </a:solidFill>
                <a:latin typeface="+mn-ea"/>
              </a:rPr>
              <a:t>海外の医療機関を受診する傾向にある。</a:t>
            </a:r>
          </a:p>
        </p:txBody>
      </p:sp>
      <p:sp>
        <p:nvSpPr>
          <p:cNvPr id="30" name="テキスト ボックス 29"/>
          <p:cNvSpPr txBox="1"/>
          <p:nvPr/>
        </p:nvSpPr>
        <p:spPr>
          <a:xfrm>
            <a:off x="229561" y="6497033"/>
            <a:ext cx="914501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The </a:t>
            </a:r>
            <a:r>
              <a:rPr lang="en-US" altLang="ja-JP" sz="800" dirty="0"/>
              <a:t>Financial Express </a:t>
            </a:r>
            <a:r>
              <a:rPr lang="ja-JP" altLang="en-US" sz="800" dirty="0"/>
              <a:t>「</a:t>
            </a:r>
            <a:r>
              <a:rPr lang="en-US" altLang="ja-JP" sz="800" dirty="0"/>
              <a:t>Why Bangladeshi patients choose India </a:t>
            </a:r>
            <a:r>
              <a:rPr lang="ja-JP" altLang="en-US" sz="800" dirty="0"/>
              <a:t>（</a:t>
            </a:r>
            <a:r>
              <a:rPr lang="en-US" altLang="ja-JP" sz="800" dirty="0"/>
              <a:t>2023</a:t>
            </a:r>
            <a:r>
              <a:rPr lang="ja-JP" altLang="en-US" sz="800" dirty="0"/>
              <a:t>）」、</a:t>
            </a:r>
            <a:r>
              <a:rPr lang="en-US" altLang="ja-JP" sz="800" dirty="0"/>
              <a:t>THE BUSINESS STANDARD </a:t>
            </a:r>
            <a:r>
              <a:rPr lang="ja-JP" altLang="en-US" sz="800" dirty="0"/>
              <a:t>「</a:t>
            </a:r>
            <a:r>
              <a:rPr lang="en-US" altLang="ja-JP" sz="800" dirty="0"/>
              <a:t>India saw 48% jump in medical tourists from Bangladeshis in 2023 </a:t>
            </a:r>
            <a:r>
              <a:rPr lang="ja-JP" altLang="en-US" sz="800" dirty="0"/>
              <a:t>（</a:t>
            </a:r>
            <a:r>
              <a:rPr lang="en-US" altLang="ja-JP" sz="800" dirty="0"/>
              <a:t>2024</a:t>
            </a:r>
            <a:r>
              <a:rPr lang="ja-JP" altLang="en-US" sz="800" dirty="0"/>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0" lang="ja-JP" altLang="en-US" sz="800" dirty="0" bmk=""/>
          </a:p>
        </p:txBody>
      </p:sp>
      <p:sp>
        <p:nvSpPr>
          <p:cNvPr id="46" name="テキスト ボックス 45"/>
          <p:cNvSpPr txBox="1"/>
          <p:nvPr/>
        </p:nvSpPr>
        <p:spPr>
          <a:xfrm>
            <a:off x="227046" y="1081808"/>
            <a:ext cx="9414396" cy="179247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富裕層による医療渡航先としては、タイやシンガポールが人気である。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医療渡航先として、インドが最も人気がある。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年、バングラデシュからインドへの医療渡航者は、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増加した。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背景として、以下が挙げられる。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360363" indent="-184150"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バングラデシュの貧弱な医療インフラと医療サービス</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360363" indent="-184150"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熟練した医師や医療従事者の数の不足</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360363" indent="-184150"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インドの地理的な近さと文化的・言語的な親和性</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Freeform 10"/>
          <p:cNvSpPr>
            <a:spLocks/>
          </p:cNvSpPr>
          <p:nvPr/>
        </p:nvSpPr>
        <p:spPr bwMode="auto">
          <a:xfrm flipH="1">
            <a:off x="3737440" y="4344234"/>
            <a:ext cx="1944216" cy="1174874"/>
          </a:xfrm>
          <a:custGeom>
            <a:avLst/>
            <a:gdLst>
              <a:gd name="T0" fmla="*/ 318 w 514"/>
              <a:gd name="T1" fmla="*/ 0 h 448"/>
              <a:gd name="T2" fmla="*/ 47 w 514"/>
              <a:gd name="T3" fmla="*/ 302 h 448"/>
              <a:gd name="T4" fmla="*/ 0 w 514"/>
              <a:gd name="T5" fmla="*/ 300 h 448"/>
              <a:gd name="T6" fmla="*/ 76 w 514"/>
              <a:gd name="T7" fmla="*/ 448 h 448"/>
              <a:gd name="T8" fmla="*/ 169 w 514"/>
              <a:gd name="T9" fmla="*/ 308 h 448"/>
              <a:gd name="T10" fmla="*/ 122 w 514"/>
              <a:gd name="T11" fmla="*/ 305 h 448"/>
              <a:gd name="T12" fmla="*/ 330 w 514"/>
              <a:gd name="T13" fmla="*/ 29 h 448"/>
              <a:gd name="T14" fmla="*/ 514 w 514"/>
              <a:gd name="T15" fmla="*/ 133 h 448"/>
              <a:gd name="T16" fmla="*/ 318 w 514"/>
              <a:gd name="T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4" h="448">
                <a:moveTo>
                  <a:pt x="318" y="0"/>
                </a:moveTo>
                <a:cubicBezTo>
                  <a:pt x="212" y="0"/>
                  <a:pt x="91" y="90"/>
                  <a:pt x="47" y="302"/>
                </a:cubicBezTo>
                <a:cubicBezTo>
                  <a:pt x="0" y="300"/>
                  <a:pt x="0" y="300"/>
                  <a:pt x="0" y="300"/>
                </a:cubicBezTo>
                <a:cubicBezTo>
                  <a:pt x="76" y="448"/>
                  <a:pt x="76" y="448"/>
                  <a:pt x="76" y="448"/>
                </a:cubicBezTo>
                <a:cubicBezTo>
                  <a:pt x="169" y="308"/>
                  <a:pt x="169" y="308"/>
                  <a:pt x="169" y="308"/>
                </a:cubicBezTo>
                <a:cubicBezTo>
                  <a:pt x="122" y="305"/>
                  <a:pt x="122" y="305"/>
                  <a:pt x="122" y="305"/>
                </a:cubicBezTo>
                <a:cubicBezTo>
                  <a:pt x="136" y="136"/>
                  <a:pt x="255" y="29"/>
                  <a:pt x="330" y="29"/>
                </a:cubicBezTo>
                <a:cubicBezTo>
                  <a:pt x="420" y="29"/>
                  <a:pt x="465" y="81"/>
                  <a:pt x="514" y="133"/>
                </a:cubicBezTo>
                <a:cubicBezTo>
                  <a:pt x="472" y="60"/>
                  <a:pt x="402" y="0"/>
                  <a:pt x="318" y="0"/>
                </a:cubicBezTo>
                <a:close/>
              </a:path>
            </a:pathLst>
          </a:custGeom>
          <a:gradFill flip="none" rotWithShape="1">
            <a:gsLst>
              <a:gs pos="45000">
                <a:srgbClr val="3D6AA7"/>
              </a:gs>
              <a:gs pos="100000">
                <a:srgbClr val="DDE6F3"/>
              </a:gs>
            </a:gsLst>
            <a:lin ang="18900000" scaled="1"/>
            <a:tileRect/>
          </a:gra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 name="Freeform 22"/>
          <p:cNvSpPr>
            <a:spLocks/>
          </p:cNvSpPr>
          <p:nvPr/>
        </p:nvSpPr>
        <p:spPr bwMode="auto">
          <a:xfrm>
            <a:off x="3702267" y="3772587"/>
            <a:ext cx="3563565" cy="2032677"/>
          </a:xfrm>
          <a:custGeom>
            <a:avLst/>
            <a:gdLst>
              <a:gd name="T0" fmla="*/ 370 w 410"/>
              <a:gd name="T1" fmla="*/ 548 h 694"/>
              <a:gd name="T2" fmla="*/ 141 w 410"/>
              <a:gd name="T3" fmla="*/ 0 h 694"/>
              <a:gd name="T4" fmla="*/ 0 w 410"/>
              <a:gd name="T5" fmla="*/ 160 h 694"/>
              <a:gd name="T6" fmla="*/ 131 w 410"/>
              <a:gd name="T7" fmla="*/ 30 h 694"/>
              <a:gd name="T8" fmla="*/ 278 w 410"/>
              <a:gd name="T9" fmla="*/ 553 h 694"/>
              <a:gd name="T10" fmla="*/ 241 w 410"/>
              <a:gd name="T11" fmla="*/ 554 h 694"/>
              <a:gd name="T12" fmla="*/ 334 w 410"/>
              <a:gd name="T13" fmla="*/ 694 h 694"/>
              <a:gd name="T14" fmla="*/ 410 w 410"/>
              <a:gd name="T15" fmla="*/ 546 h 694"/>
              <a:gd name="T16" fmla="*/ 370 w 410"/>
              <a:gd name="T17" fmla="*/ 548 h 694"/>
              <a:gd name="connsiteX0" fmla="*/ 14838 w 15814"/>
              <a:gd name="connsiteY0" fmla="*/ 8053 h 10157"/>
              <a:gd name="connsiteX1" fmla="*/ 9253 w 15814"/>
              <a:gd name="connsiteY1" fmla="*/ 157 h 10157"/>
              <a:gd name="connsiteX2" fmla="*/ 0 w 15814"/>
              <a:gd name="connsiteY2" fmla="*/ 3194 h 10157"/>
              <a:gd name="connsiteX3" fmla="*/ 9009 w 15814"/>
              <a:gd name="connsiteY3" fmla="*/ 589 h 10157"/>
              <a:gd name="connsiteX4" fmla="*/ 12594 w 15814"/>
              <a:gd name="connsiteY4" fmla="*/ 8125 h 10157"/>
              <a:gd name="connsiteX5" fmla="*/ 11692 w 15814"/>
              <a:gd name="connsiteY5" fmla="*/ 8140 h 10157"/>
              <a:gd name="connsiteX6" fmla="*/ 13960 w 15814"/>
              <a:gd name="connsiteY6" fmla="*/ 10157 h 10157"/>
              <a:gd name="connsiteX7" fmla="*/ 15814 w 15814"/>
              <a:gd name="connsiteY7" fmla="*/ 8024 h 10157"/>
              <a:gd name="connsiteX8" fmla="*/ 14838 w 15814"/>
              <a:gd name="connsiteY8" fmla="*/ 8053 h 10157"/>
              <a:gd name="connsiteX0" fmla="*/ 14838 w 15814"/>
              <a:gd name="connsiteY0" fmla="*/ 8093 h 10197"/>
              <a:gd name="connsiteX1" fmla="*/ 7104 w 15814"/>
              <a:gd name="connsiteY1" fmla="*/ 154 h 10197"/>
              <a:gd name="connsiteX2" fmla="*/ 0 w 15814"/>
              <a:gd name="connsiteY2" fmla="*/ 3234 h 10197"/>
              <a:gd name="connsiteX3" fmla="*/ 9009 w 15814"/>
              <a:gd name="connsiteY3" fmla="*/ 629 h 10197"/>
              <a:gd name="connsiteX4" fmla="*/ 12594 w 15814"/>
              <a:gd name="connsiteY4" fmla="*/ 8165 h 10197"/>
              <a:gd name="connsiteX5" fmla="*/ 11692 w 15814"/>
              <a:gd name="connsiteY5" fmla="*/ 8180 h 10197"/>
              <a:gd name="connsiteX6" fmla="*/ 13960 w 15814"/>
              <a:gd name="connsiteY6" fmla="*/ 10197 h 10197"/>
              <a:gd name="connsiteX7" fmla="*/ 15814 w 15814"/>
              <a:gd name="connsiteY7" fmla="*/ 8064 h 10197"/>
              <a:gd name="connsiteX8" fmla="*/ 14838 w 15814"/>
              <a:gd name="connsiteY8" fmla="*/ 8093 h 10197"/>
              <a:gd name="connsiteX0" fmla="*/ 14838 w 15814"/>
              <a:gd name="connsiteY0" fmla="*/ 8093 h 10197"/>
              <a:gd name="connsiteX1" fmla="*/ 7104 w 15814"/>
              <a:gd name="connsiteY1" fmla="*/ 154 h 10197"/>
              <a:gd name="connsiteX2" fmla="*/ 0 w 15814"/>
              <a:gd name="connsiteY2" fmla="*/ 3234 h 10197"/>
              <a:gd name="connsiteX3" fmla="*/ 6608 w 15814"/>
              <a:gd name="connsiteY3" fmla="*/ 715 h 10197"/>
              <a:gd name="connsiteX4" fmla="*/ 12594 w 15814"/>
              <a:gd name="connsiteY4" fmla="*/ 8165 h 10197"/>
              <a:gd name="connsiteX5" fmla="*/ 11692 w 15814"/>
              <a:gd name="connsiteY5" fmla="*/ 8180 h 10197"/>
              <a:gd name="connsiteX6" fmla="*/ 13960 w 15814"/>
              <a:gd name="connsiteY6" fmla="*/ 10197 h 10197"/>
              <a:gd name="connsiteX7" fmla="*/ 15814 w 15814"/>
              <a:gd name="connsiteY7" fmla="*/ 8064 h 10197"/>
              <a:gd name="connsiteX8" fmla="*/ 14838 w 15814"/>
              <a:gd name="connsiteY8" fmla="*/ 8093 h 10197"/>
              <a:gd name="connsiteX0" fmla="*/ 14838 w 15814"/>
              <a:gd name="connsiteY0" fmla="*/ 8093 h 10197"/>
              <a:gd name="connsiteX1" fmla="*/ 7104 w 15814"/>
              <a:gd name="connsiteY1" fmla="*/ 154 h 10197"/>
              <a:gd name="connsiteX2" fmla="*/ 0 w 15814"/>
              <a:gd name="connsiteY2" fmla="*/ 3234 h 10197"/>
              <a:gd name="connsiteX3" fmla="*/ 6608 w 15814"/>
              <a:gd name="connsiteY3" fmla="*/ 715 h 10197"/>
              <a:gd name="connsiteX4" fmla="*/ 12594 w 15814"/>
              <a:gd name="connsiteY4" fmla="*/ 8165 h 10197"/>
              <a:gd name="connsiteX5" fmla="*/ 11692 w 15814"/>
              <a:gd name="connsiteY5" fmla="*/ 8180 h 10197"/>
              <a:gd name="connsiteX6" fmla="*/ 13960 w 15814"/>
              <a:gd name="connsiteY6" fmla="*/ 10197 h 10197"/>
              <a:gd name="connsiteX7" fmla="*/ 15814 w 15814"/>
              <a:gd name="connsiteY7" fmla="*/ 8064 h 10197"/>
              <a:gd name="connsiteX8" fmla="*/ 14838 w 15814"/>
              <a:gd name="connsiteY8" fmla="*/ 8093 h 10197"/>
              <a:gd name="connsiteX0" fmla="*/ 14838 w 15814"/>
              <a:gd name="connsiteY0" fmla="*/ 8017 h 10121"/>
              <a:gd name="connsiteX1" fmla="*/ 7104 w 15814"/>
              <a:gd name="connsiteY1" fmla="*/ 78 h 10121"/>
              <a:gd name="connsiteX2" fmla="*/ 0 w 15814"/>
              <a:gd name="connsiteY2" fmla="*/ 3158 h 10121"/>
              <a:gd name="connsiteX3" fmla="*/ 6608 w 15814"/>
              <a:gd name="connsiteY3" fmla="*/ 639 h 10121"/>
              <a:gd name="connsiteX4" fmla="*/ 12594 w 15814"/>
              <a:gd name="connsiteY4" fmla="*/ 8089 h 10121"/>
              <a:gd name="connsiteX5" fmla="*/ 11692 w 15814"/>
              <a:gd name="connsiteY5" fmla="*/ 8104 h 10121"/>
              <a:gd name="connsiteX6" fmla="*/ 13960 w 15814"/>
              <a:gd name="connsiteY6" fmla="*/ 10121 h 10121"/>
              <a:gd name="connsiteX7" fmla="*/ 15814 w 15814"/>
              <a:gd name="connsiteY7" fmla="*/ 7988 h 10121"/>
              <a:gd name="connsiteX8" fmla="*/ 14838 w 15814"/>
              <a:gd name="connsiteY8" fmla="*/ 8017 h 10121"/>
              <a:gd name="connsiteX0" fmla="*/ 14838 w 15814"/>
              <a:gd name="connsiteY0" fmla="*/ 7972 h 10076"/>
              <a:gd name="connsiteX1" fmla="*/ 7104 w 15814"/>
              <a:gd name="connsiteY1" fmla="*/ 33 h 10076"/>
              <a:gd name="connsiteX2" fmla="*/ 0 w 15814"/>
              <a:gd name="connsiteY2" fmla="*/ 3113 h 10076"/>
              <a:gd name="connsiteX3" fmla="*/ 6608 w 15814"/>
              <a:gd name="connsiteY3" fmla="*/ 594 h 10076"/>
              <a:gd name="connsiteX4" fmla="*/ 12594 w 15814"/>
              <a:gd name="connsiteY4" fmla="*/ 8044 h 10076"/>
              <a:gd name="connsiteX5" fmla="*/ 11692 w 15814"/>
              <a:gd name="connsiteY5" fmla="*/ 8059 h 10076"/>
              <a:gd name="connsiteX6" fmla="*/ 13960 w 15814"/>
              <a:gd name="connsiteY6" fmla="*/ 10076 h 10076"/>
              <a:gd name="connsiteX7" fmla="*/ 15814 w 15814"/>
              <a:gd name="connsiteY7" fmla="*/ 7943 h 10076"/>
              <a:gd name="connsiteX8" fmla="*/ 14838 w 15814"/>
              <a:gd name="connsiteY8" fmla="*/ 7972 h 10076"/>
              <a:gd name="connsiteX0" fmla="*/ 14838 w 15814"/>
              <a:gd name="connsiteY0" fmla="*/ 7972 h 10076"/>
              <a:gd name="connsiteX1" fmla="*/ 7104 w 15814"/>
              <a:gd name="connsiteY1" fmla="*/ 33 h 10076"/>
              <a:gd name="connsiteX2" fmla="*/ 0 w 15814"/>
              <a:gd name="connsiteY2" fmla="*/ 3113 h 10076"/>
              <a:gd name="connsiteX3" fmla="*/ 6608 w 15814"/>
              <a:gd name="connsiteY3" fmla="*/ 594 h 10076"/>
              <a:gd name="connsiteX4" fmla="*/ 12594 w 15814"/>
              <a:gd name="connsiteY4" fmla="*/ 8044 h 10076"/>
              <a:gd name="connsiteX5" fmla="*/ 11692 w 15814"/>
              <a:gd name="connsiteY5" fmla="*/ 8059 h 10076"/>
              <a:gd name="connsiteX6" fmla="*/ 13960 w 15814"/>
              <a:gd name="connsiteY6" fmla="*/ 10076 h 10076"/>
              <a:gd name="connsiteX7" fmla="*/ 15814 w 15814"/>
              <a:gd name="connsiteY7" fmla="*/ 7943 h 10076"/>
              <a:gd name="connsiteX8" fmla="*/ 14838 w 15814"/>
              <a:gd name="connsiteY8" fmla="*/ 7972 h 10076"/>
              <a:gd name="connsiteX0" fmla="*/ 14838 w 15814"/>
              <a:gd name="connsiteY0" fmla="*/ 7954 h 10058"/>
              <a:gd name="connsiteX1" fmla="*/ 7104 w 15814"/>
              <a:gd name="connsiteY1" fmla="*/ 15 h 10058"/>
              <a:gd name="connsiteX2" fmla="*/ 0 w 15814"/>
              <a:gd name="connsiteY2" fmla="*/ 3095 h 10058"/>
              <a:gd name="connsiteX3" fmla="*/ 6608 w 15814"/>
              <a:gd name="connsiteY3" fmla="*/ 576 h 10058"/>
              <a:gd name="connsiteX4" fmla="*/ 12594 w 15814"/>
              <a:gd name="connsiteY4" fmla="*/ 8026 h 10058"/>
              <a:gd name="connsiteX5" fmla="*/ 11692 w 15814"/>
              <a:gd name="connsiteY5" fmla="*/ 8041 h 10058"/>
              <a:gd name="connsiteX6" fmla="*/ 13960 w 15814"/>
              <a:gd name="connsiteY6" fmla="*/ 10058 h 10058"/>
              <a:gd name="connsiteX7" fmla="*/ 15814 w 15814"/>
              <a:gd name="connsiteY7" fmla="*/ 7925 h 10058"/>
              <a:gd name="connsiteX8" fmla="*/ 14838 w 15814"/>
              <a:gd name="connsiteY8" fmla="*/ 7954 h 10058"/>
              <a:gd name="connsiteX0" fmla="*/ 14838 w 15814"/>
              <a:gd name="connsiteY0" fmla="*/ 7954 h 10058"/>
              <a:gd name="connsiteX1" fmla="*/ 7104 w 15814"/>
              <a:gd name="connsiteY1" fmla="*/ 15 h 10058"/>
              <a:gd name="connsiteX2" fmla="*/ 0 w 15814"/>
              <a:gd name="connsiteY2" fmla="*/ 3095 h 10058"/>
              <a:gd name="connsiteX3" fmla="*/ 6608 w 15814"/>
              <a:gd name="connsiteY3" fmla="*/ 576 h 10058"/>
              <a:gd name="connsiteX4" fmla="*/ 12594 w 15814"/>
              <a:gd name="connsiteY4" fmla="*/ 8026 h 10058"/>
              <a:gd name="connsiteX5" fmla="*/ 11692 w 15814"/>
              <a:gd name="connsiteY5" fmla="*/ 8041 h 10058"/>
              <a:gd name="connsiteX6" fmla="*/ 13960 w 15814"/>
              <a:gd name="connsiteY6" fmla="*/ 10058 h 10058"/>
              <a:gd name="connsiteX7" fmla="*/ 15814 w 15814"/>
              <a:gd name="connsiteY7" fmla="*/ 7925 h 10058"/>
              <a:gd name="connsiteX8" fmla="*/ 14838 w 15814"/>
              <a:gd name="connsiteY8" fmla="*/ 7954 h 10058"/>
              <a:gd name="connsiteX0" fmla="*/ 14838 w 15814"/>
              <a:gd name="connsiteY0" fmla="*/ 7940 h 10044"/>
              <a:gd name="connsiteX1" fmla="*/ 7104 w 15814"/>
              <a:gd name="connsiteY1" fmla="*/ 1 h 10044"/>
              <a:gd name="connsiteX2" fmla="*/ 0 w 15814"/>
              <a:gd name="connsiteY2" fmla="*/ 3081 h 10044"/>
              <a:gd name="connsiteX3" fmla="*/ 6608 w 15814"/>
              <a:gd name="connsiteY3" fmla="*/ 562 h 10044"/>
              <a:gd name="connsiteX4" fmla="*/ 12594 w 15814"/>
              <a:gd name="connsiteY4" fmla="*/ 8012 h 10044"/>
              <a:gd name="connsiteX5" fmla="*/ 11692 w 15814"/>
              <a:gd name="connsiteY5" fmla="*/ 8027 h 10044"/>
              <a:gd name="connsiteX6" fmla="*/ 13960 w 15814"/>
              <a:gd name="connsiteY6" fmla="*/ 10044 h 10044"/>
              <a:gd name="connsiteX7" fmla="*/ 15814 w 15814"/>
              <a:gd name="connsiteY7" fmla="*/ 7911 h 10044"/>
              <a:gd name="connsiteX8" fmla="*/ 14838 w 15814"/>
              <a:gd name="connsiteY8" fmla="*/ 7940 h 10044"/>
              <a:gd name="connsiteX0" fmla="*/ 14838 w 15814"/>
              <a:gd name="connsiteY0" fmla="*/ 7940 h 10044"/>
              <a:gd name="connsiteX1" fmla="*/ 7104 w 15814"/>
              <a:gd name="connsiteY1" fmla="*/ 1 h 10044"/>
              <a:gd name="connsiteX2" fmla="*/ 0 w 15814"/>
              <a:gd name="connsiteY2" fmla="*/ 3081 h 10044"/>
              <a:gd name="connsiteX3" fmla="*/ 6608 w 15814"/>
              <a:gd name="connsiteY3" fmla="*/ 562 h 10044"/>
              <a:gd name="connsiteX4" fmla="*/ 12594 w 15814"/>
              <a:gd name="connsiteY4" fmla="*/ 8012 h 10044"/>
              <a:gd name="connsiteX5" fmla="*/ 11692 w 15814"/>
              <a:gd name="connsiteY5" fmla="*/ 8027 h 10044"/>
              <a:gd name="connsiteX6" fmla="*/ 13960 w 15814"/>
              <a:gd name="connsiteY6" fmla="*/ 10044 h 10044"/>
              <a:gd name="connsiteX7" fmla="*/ 15814 w 15814"/>
              <a:gd name="connsiteY7" fmla="*/ 7911 h 10044"/>
              <a:gd name="connsiteX8" fmla="*/ 14838 w 15814"/>
              <a:gd name="connsiteY8" fmla="*/ 7940 h 1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14" h="10044">
                <a:moveTo>
                  <a:pt x="14838" y="7940"/>
                </a:moveTo>
                <a:cubicBezTo>
                  <a:pt x="14009" y="1715"/>
                  <a:pt x="9958" y="55"/>
                  <a:pt x="7104" y="1"/>
                </a:cubicBezTo>
                <a:cubicBezTo>
                  <a:pt x="4503" y="-48"/>
                  <a:pt x="585" y="1756"/>
                  <a:pt x="0" y="3081"/>
                </a:cubicBezTo>
                <a:cubicBezTo>
                  <a:pt x="1073" y="1770"/>
                  <a:pt x="4353" y="561"/>
                  <a:pt x="6608" y="562"/>
                </a:cubicBezTo>
                <a:cubicBezTo>
                  <a:pt x="9037" y="563"/>
                  <a:pt x="12034" y="2666"/>
                  <a:pt x="12594" y="8012"/>
                </a:cubicBezTo>
                <a:lnTo>
                  <a:pt x="11692" y="8027"/>
                </a:lnTo>
                <a:lnTo>
                  <a:pt x="13960" y="10044"/>
                </a:lnTo>
                <a:lnTo>
                  <a:pt x="15814" y="7911"/>
                </a:lnTo>
                <a:lnTo>
                  <a:pt x="14838" y="7940"/>
                </a:lnTo>
                <a:close/>
              </a:path>
            </a:pathLst>
          </a:custGeom>
          <a:gradFill flip="none" rotWithShape="1">
            <a:gsLst>
              <a:gs pos="46000">
                <a:srgbClr val="3D6AA7"/>
              </a:gs>
              <a:gs pos="100000">
                <a:srgbClr val="DDE6F3"/>
              </a:gs>
            </a:gsLst>
            <a:lin ang="13200000" scaled="0"/>
            <a:tileRect/>
          </a:gra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 name="Freeform 7"/>
          <p:cNvSpPr>
            <a:spLocks noEditPoints="1"/>
          </p:cNvSpPr>
          <p:nvPr/>
        </p:nvSpPr>
        <p:spPr bwMode="auto">
          <a:xfrm rot="21099571" flipH="1">
            <a:off x="3578098" y="3244672"/>
            <a:ext cx="1387057" cy="616723"/>
          </a:xfrm>
          <a:custGeom>
            <a:avLst/>
            <a:gdLst>
              <a:gd name="T0" fmla="*/ 1188 w 1808"/>
              <a:gd name="T1" fmla="*/ 580 h 804"/>
              <a:gd name="T2" fmla="*/ 1536 w 1808"/>
              <a:gd name="T3" fmla="*/ 529 h 804"/>
              <a:gd name="T4" fmla="*/ 1624 w 1808"/>
              <a:gd name="T5" fmla="*/ 464 h 804"/>
              <a:gd name="T6" fmla="*/ 1808 w 1808"/>
              <a:gd name="T7" fmla="*/ 488 h 804"/>
              <a:gd name="T8" fmla="*/ 1675 w 1808"/>
              <a:gd name="T9" fmla="*/ 407 h 804"/>
              <a:gd name="T10" fmla="*/ 1774 w 1808"/>
              <a:gd name="T11" fmla="*/ 310 h 804"/>
              <a:gd name="T12" fmla="*/ 1728 w 1808"/>
              <a:gd name="T13" fmla="*/ 288 h 804"/>
              <a:gd name="T14" fmla="*/ 1772 w 1808"/>
              <a:gd name="T15" fmla="*/ 8 h 804"/>
              <a:gd name="T16" fmla="*/ 1696 w 1808"/>
              <a:gd name="T17" fmla="*/ 16 h 804"/>
              <a:gd name="T18" fmla="*/ 1440 w 1808"/>
              <a:gd name="T19" fmla="*/ 289 h 804"/>
              <a:gd name="T20" fmla="*/ 1064 w 1808"/>
              <a:gd name="T21" fmla="*/ 272 h 804"/>
              <a:gd name="T22" fmla="*/ 1204 w 1808"/>
              <a:gd name="T23" fmla="*/ 60 h 804"/>
              <a:gd name="T24" fmla="*/ 812 w 1808"/>
              <a:gd name="T25" fmla="*/ 264 h 804"/>
              <a:gd name="T26" fmla="*/ 276 w 1808"/>
              <a:gd name="T27" fmla="*/ 264 h 804"/>
              <a:gd name="T28" fmla="*/ 76 w 1808"/>
              <a:gd name="T29" fmla="*/ 388 h 804"/>
              <a:gd name="T30" fmla="*/ 12 w 1808"/>
              <a:gd name="T31" fmla="*/ 520 h 804"/>
              <a:gd name="T32" fmla="*/ 120 w 1808"/>
              <a:gd name="T33" fmla="*/ 608 h 804"/>
              <a:gd name="T34" fmla="*/ 604 w 1808"/>
              <a:gd name="T35" fmla="*/ 600 h 804"/>
              <a:gd name="T36" fmla="*/ 1498 w 1808"/>
              <a:gd name="T37" fmla="*/ 788 h 804"/>
              <a:gd name="T38" fmla="*/ 1636 w 1808"/>
              <a:gd name="T39" fmla="*/ 772 h 804"/>
              <a:gd name="T40" fmla="*/ 1188 w 1808"/>
              <a:gd name="T41" fmla="*/ 580 h 804"/>
              <a:gd name="T42" fmla="*/ 1199 w 1808"/>
              <a:gd name="T43" fmla="*/ 366 h 804"/>
              <a:gd name="T44" fmla="*/ 1289 w 1808"/>
              <a:gd name="T45" fmla="*/ 366 h 804"/>
              <a:gd name="T46" fmla="*/ 1289 w 1808"/>
              <a:gd name="T47" fmla="*/ 424 h 804"/>
              <a:gd name="T48" fmla="*/ 1199 w 1808"/>
              <a:gd name="T49" fmla="*/ 424 h 804"/>
              <a:gd name="T50" fmla="*/ 1199 w 1808"/>
              <a:gd name="T51" fmla="*/ 366 h 804"/>
              <a:gd name="T52" fmla="*/ 364 w 1808"/>
              <a:gd name="T53" fmla="*/ 452 h 804"/>
              <a:gd name="T54" fmla="*/ 207 w 1808"/>
              <a:gd name="T55" fmla="*/ 445 h 804"/>
              <a:gd name="T56" fmla="*/ 90 w 1808"/>
              <a:gd name="T57" fmla="*/ 400 h 804"/>
              <a:gd name="T58" fmla="*/ 174 w 1808"/>
              <a:gd name="T59" fmla="*/ 330 h 804"/>
              <a:gd name="T60" fmla="*/ 247 w 1808"/>
              <a:gd name="T61" fmla="*/ 355 h 804"/>
              <a:gd name="T62" fmla="*/ 364 w 1808"/>
              <a:gd name="T63" fmla="*/ 362 h 804"/>
              <a:gd name="T64" fmla="*/ 364 w 1808"/>
              <a:gd name="T65" fmla="*/ 452 h 804"/>
              <a:gd name="T66" fmla="*/ 590 w 1808"/>
              <a:gd name="T67" fmla="*/ 424 h 804"/>
              <a:gd name="T68" fmla="*/ 500 w 1808"/>
              <a:gd name="T69" fmla="*/ 424 h 804"/>
              <a:gd name="T70" fmla="*/ 500 w 1808"/>
              <a:gd name="T71" fmla="*/ 366 h 804"/>
              <a:gd name="T72" fmla="*/ 590 w 1808"/>
              <a:gd name="T73" fmla="*/ 366 h 804"/>
              <a:gd name="T74" fmla="*/ 590 w 1808"/>
              <a:gd name="T75" fmla="*/ 424 h 804"/>
              <a:gd name="T76" fmla="*/ 706 w 1808"/>
              <a:gd name="T77" fmla="*/ 424 h 804"/>
              <a:gd name="T78" fmla="*/ 616 w 1808"/>
              <a:gd name="T79" fmla="*/ 424 h 804"/>
              <a:gd name="T80" fmla="*/ 616 w 1808"/>
              <a:gd name="T81" fmla="*/ 366 h 804"/>
              <a:gd name="T82" fmla="*/ 706 w 1808"/>
              <a:gd name="T83" fmla="*/ 366 h 804"/>
              <a:gd name="T84" fmla="*/ 706 w 1808"/>
              <a:gd name="T85" fmla="*/ 424 h 804"/>
              <a:gd name="T86" fmla="*/ 823 w 1808"/>
              <a:gd name="T87" fmla="*/ 424 h 804"/>
              <a:gd name="T88" fmla="*/ 733 w 1808"/>
              <a:gd name="T89" fmla="*/ 424 h 804"/>
              <a:gd name="T90" fmla="*/ 733 w 1808"/>
              <a:gd name="T91" fmla="*/ 366 h 804"/>
              <a:gd name="T92" fmla="*/ 823 w 1808"/>
              <a:gd name="T93" fmla="*/ 366 h 804"/>
              <a:gd name="T94" fmla="*/ 823 w 1808"/>
              <a:gd name="T95" fmla="*/ 424 h 804"/>
              <a:gd name="T96" fmla="*/ 939 w 1808"/>
              <a:gd name="T97" fmla="*/ 424 h 804"/>
              <a:gd name="T98" fmla="*/ 849 w 1808"/>
              <a:gd name="T99" fmla="*/ 424 h 804"/>
              <a:gd name="T100" fmla="*/ 849 w 1808"/>
              <a:gd name="T101" fmla="*/ 366 h 804"/>
              <a:gd name="T102" fmla="*/ 939 w 1808"/>
              <a:gd name="T103" fmla="*/ 366 h 804"/>
              <a:gd name="T104" fmla="*/ 939 w 1808"/>
              <a:gd name="T105" fmla="*/ 424 h 804"/>
              <a:gd name="T106" fmla="*/ 1056 w 1808"/>
              <a:gd name="T107" fmla="*/ 424 h 804"/>
              <a:gd name="T108" fmla="*/ 966 w 1808"/>
              <a:gd name="T109" fmla="*/ 424 h 804"/>
              <a:gd name="T110" fmla="*/ 966 w 1808"/>
              <a:gd name="T111" fmla="*/ 366 h 804"/>
              <a:gd name="T112" fmla="*/ 1056 w 1808"/>
              <a:gd name="T113" fmla="*/ 366 h 804"/>
              <a:gd name="T114" fmla="*/ 1056 w 1808"/>
              <a:gd name="T115" fmla="*/ 424 h 804"/>
              <a:gd name="T116" fmla="*/ 1172 w 1808"/>
              <a:gd name="T117" fmla="*/ 424 h 804"/>
              <a:gd name="T118" fmla="*/ 1082 w 1808"/>
              <a:gd name="T119" fmla="*/ 424 h 804"/>
              <a:gd name="T120" fmla="*/ 1082 w 1808"/>
              <a:gd name="T121" fmla="*/ 366 h 804"/>
              <a:gd name="T122" fmla="*/ 1172 w 1808"/>
              <a:gd name="T123" fmla="*/ 366 h 804"/>
              <a:gd name="T124" fmla="*/ 1172 w 1808"/>
              <a:gd name="T125" fmla="*/ 42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8" h="804">
                <a:moveTo>
                  <a:pt x="1188" y="580"/>
                </a:moveTo>
                <a:cubicBezTo>
                  <a:pt x="1188" y="580"/>
                  <a:pt x="1476" y="557"/>
                  <a:pt x="1536" y="529"/>
                </a:cubicBezTo>
                <a:cubicBezTo>
                  <a:pt x="1596" y="501"/>
                  <a:pt x="1624" y="464"/>
                  <a:pt x="1624" y="464"/>
                </a:cubicBezTo>
                <a:cubicBezTo>
                  <a:pt x="1808" y="488"/>
                  <a:pt x="1808" y="488"/>
                  <a:pt x="1808" y="488"/>
                </a:cubicBezTo>
                <a:cubicBezTo>
                  <a:pt x="1675" y="407"/>
                  <a:pt x="1675" y="407"/>
                  <a:pt x="1675" y="407"/>
                </a:cubicBezTo>
                <a:cubicBezTo>
                  <a:pt x="1675" y="407"/>
                  <a:pt x="1778" y="346"/>
                  <a:pt x="1774" y="310"/>
                </a:cubicBezTo>
                <a:cubicBezTo>
                  <a:pt x="1770" y="274"/>
                  <a:pt x="1728" y="288"/>
                  <a:pt x="1728" y="288"/>
                </a:cubicBezTo>
                <a:cubicBezTo>
                  <a:pt x="1728" y="288"/>
                  <a:pt x="1780" y="16"/>
                  <a:pt x="1772" y="8"/>
                </a:cubicBezTo>
                <a:cubicBezTo>
                  <a:pt x="1764" y="0"/>
                  <a:pt x="1696" y="16"/>
                  <a:pt x="1696" y="16"/>
                </a:cubicBezTo>
                <a:cubicBezTo>
                  <a:pt x="1660" y="28"/>
                  <a:pt x="1440" y="289"/>
                  <a:pt x="1440" y="289"/>
                </a:cubicBezTo>
                <a:cubicBezTo>
                  <a:pt x="1064" y="272"/>
                  <a:pt x="1064" y="272"/>
                  <a:pt x="1064" y="272"/>
                </a:cubicBezTo>
                <a:cubicBezTo>
                  <a:pt x="1064" y="272"/>
                  <a:pt x="1220" y="76"/>
                  <a:pt x="1204" y="60"/>
                </a:cubicBezTo>
                <a:cubicBezTo>
                  <a:pt x="1188" y="44"/>
                  <a:pt x="812" y="264"/>
                  <a:pt x="812" y="264"/>
                </a:cubicBezTo>
                <a:cubicBezTo>
                  <a:pt x="812" y="264"/>
                  <a:pt x="340" y="260"/>
                  <a:pt x="276" y="264"/>
                </a:cubicBezTo>
                <a:cubicBezTo>
                  <a:pt x="212" y="268"/>
                  <a:pt x="152" y="316"/>
                  <a:pt x="76" y="388"/>
                </a:cubicBezTo>
                <a:cubicBezTo>
                  <a:pt x="0" y="460"/>
                  <a:pt x="12" y="520"/>
                  <a:pt x="12" y="520"/>
                </a:cubicBezTo>
                <a:cubicBezTo>
                  <a:pt x="12" y="541"/>
                  <a:pt x="60" y="592"/>
                  <a:pt x="120" y="608"/>
                </a:cubicBezTo>
                <a:cubicBezTo>
                  <a:pt x="180" y="624"/>
                  <a:pt x="576" y="600"/>
                  <a:pt x="604" y="600"/>
                </a:cubicBezTo>
                <a:cubicBezTo>
                  <a:pt x="632" y="600"/>
                  <a:pt x="1418" y="780"/>
                  <a:pt x="1498" y="788"/>
                </a:cubicBezTo>
                <a:cubicBezTo>
                  <a:pt x="1578" y="796"/>
                  <a:pt x="1636" y="804"/>
                  <a:pt x="1636" y="772"/>
                </a:cubicBezTo>
                <a:cubicBezTo>
                  <a:pt x="1636" y="740"/>
                  <a:pt x="1188" y="580"/>
                  <a:pt x="1188" y="580"/>
                </a:cubicBezTo>
                <a:close/>
                <a:moveTo>
                  <a:pt x="1199" y="366"/>
                </a:moveTo>
                <a:cubicBezTo>
                  <a:pt x="1289" y="366"/>
                  <a:pt x="1289" y="366"/>
                  <a:pt x="1289" y="366"/>
                </a:cubicBezTo>
                <a:cubicBezTo>
                  <a:pt x="1289" y="424"/>
                  <a:pt x="1289" y="424"/>
                  <a:pt x="1289" y="424"/>
                </a:cubicBezTo>
                <a:cubicBezTo>
                  <a:pt x="1199" y="424"/>
                  <a:pt x="1199" y="424"/>
                  <a:pt x="1199" y="424"/>
                </a:cubicBezTo>
                <a:lnTo>
                  <a:pt x="1199" y="366"/>
                </a:lnTo>
                <a:close/>
                <a:moveTo>
                  <a:pt x="364" y="452"/>
                </a:moveTo>
                <a:cubicBezTo>
                  <a:pt x="364" y="452"/>
                  <a:pt x="257" y="457"/>
                  <a:pt x="207" y="445"/>
                </a:cubicBezTo>
                <a:cubicBezTo>
                  <a:pt x="157" y="433"/>
                  <a:pt x="90" y="400"/>
                  <a:pt x="90" y="400"/>
                </a:cubicBezTo>
                <a:cubicBezTo>
                  <a:pt x="174" y="330"/>
                  <a:pt x="174" y="330"/>
                  <a:pt x="174" y="330"/>
                </a:cubicBezTo>
                <a:cubicBezTo>
                  <a:pt x="174" y="330"/>
                  <a:pt x="197" y="353"/>
                  <a:pt x="247" y="355"/>
                </a:cubicBezTo>
                <a:cubicBezTo>
                  <a:pt x="297" y="357"/>
                  <a:pt x="364" y="362"/>
                  <a:pt x="364" y="362"/>
                </a:cubicBezTo>
                <a:lnTo>
                  <a:pt x="364" y="452"/>
                </a:lnTo>
                <a:close/>
                <a:moveTo>
                  <a:pt x="590" y="424"/>
                </a:moveTo>
                <a:cubicBezTo>
                  <a:pt x="500" y="424"/>
                  <a:pt x="500" y="424"/>
                  <a:pt x="500" y="424"/>
                </a:cubicBezTo>
                <a:cubicBezTo>
                  <a:pt x="500" y="366"/>
                  <a:pt x="500" y="366"/>
                  <a:pt x="500" y="366"/>
                </a:cubicBezTo>
                <a:cubicBezTo>
                  <a:pt x="590" y="366"/>
                  <a:pt x="590" y="366"/>
                  <a:pt x="590" y="366"/>
                </a:cubicBezTo>
                <a:lnTo>
                  <a:pt x="590" y="424"/>
                </a:lnTo>
                <a:close/>
                <a:moveTo>
                  <a:pt x="706" y="424"/>
                </a:moveTo>
                <a:cubicBezTo>
                  <a:pt x="616" y="424"/>
                  <a:pt x="616" y="424"/>
                  <a:pt x="616" y="424"/>
                </a:cubicBezTo>
                <a:cubicBezTo>
                  <a:pt x="616" y="366"/>
                  <a:pt x="616" y="366"/>
                  <a:pt x="616" y="366"/>
                </a:cubicBezTo>
                <a:cubicBezTo>
                  <a:pt x="706" y="366"/>
                  <a:pt x="706" y="366"/>
                  <a:pt x="706" y="366"/>
                </a:cubicBezTo>
                <a:lnTo>
                  <a:pt x="706" y="424"/>
                </a:lnTo>
                <a:close/>
                <a:moveTo>
                  <a:pt x="823" y="424"/>
                </a:moveTo>
                <a:cubicBezTo>
                  <a:pt x="733" y="424"/>
                  <a:pt x="733" y="424"/>
                  <a:pt x="733" y="424"/>
                </a:cubicBezTo>
                <a:cubicBezTo>
                  <a:pt x="733" y="366"/>
                  <a:pt x="733" y="366"/>
                  <a:pt x="733" y="366"/>
                </a:cubicBezTo>
                <a:cubicBezTo>
                  <a:pt x="823" y="366"/>
                  <a:pt x="823" y="366"/>
                  <a:pt x="823" y="366"/>
                </a:cubicBezTo>
                <a:lnTo>
                  <a:pt x="823" y="424"/>
                </a:lnTo>
                <a:close/>
                <a:moveTo>
                  <a:pt x="939" y="424"/>
                </a:moveTo>
                <a:cubicBezTo>
                  <a:pt x="849" y="424"/>
                  <a:pt x="849" y="424"/>
                  <a:pt x="849" y="424"/>
                </a:cubicBezTo>
                <a:cubicBezTo>
                  <a:pt x="849" y="366"/>
                  <a:pt x="849" y="366"/>
                  <a:pt x="849" y="366"/>
                </a:cubicBezTo>
                <a:cubicBezTo>
                  <a:pt x="939" y="366"/>
                  <a:pt x="939" y="366"/>
                  <a:pt x="939" y="366"/>
                </a:cubicBezTo>
                <a:lnTo>
                  <a:pt x="939" y="424"/>
                </a:lnTo>
                <a:close/>
                <a:moveTo>
                  <a:pt x="1056" y="424"/>
                </a:moveTo>
                <a:cubicBezTo>
                  <a:pt x="966" y="424"/>
                  <a:pt x="966" y="424"/>
                  <a:pt x="966" y="424"/>
                </a:cubicBezTo>
                <a:cubicBezTo>
                  <a:pt x="966" y="366"/>
                  <a:pt x="966" y="366"/>
                  <a:pt x="966" y="366"/>
                </a:cubicBezTo>
                <a:cubicBezTo>
                  <a:pt x="1056" y="366"/>
                  <a:pt x="1056" y="366"/>
                  <a:pt x="1056" y="366"/>
                </a:cubicBezTo>
                <a:lnTo>
                  <a:pt x="1056" y="424"/>
                </a:lnTo>
                <a:close/>
                <a:moveTo>
                  <a:pt x="1172" y="424"/>
                </a:moveTo>
                <a:cubicBezTo>
                  <a:pt x="1082" y="424"/>
                  <a:pt x="1082" y="424"/>
                  <a:pt x="1082" y="424"/>
                </a:cubicBezTo>
                <a:cubicBezTo>
                  <a:pt x="1082" y="366"/>
                  <a:pt x="1082" y="366"/>
                  <a:pt x="1082" y="366"/>
                </a:cubicBezTo>
                <a:cubicBezTo>
                  <a:pt x="1172" y="366"/>
                  <a:pt x="1172" y="366"/>
                  <a:pt x="1172" y="366"/>
                </a:cubicBezTo>
                <a:lnTo>
                  <a:pt x="1172" y="424"/>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 name="円/楕円 12">
            <a:extLst>
              <a:ext uri="{FF2B5EF4-FFF2-40B4-BE49-F238E27FC236}">
                <a16:creationId xmlns:a16="http://schemas.microsoft.com/office/drawing/2014/main" id="{81A5E801-26FE-B4AB-9658-341254671D99}"/>
              </a:ext>
            </a:extLst>
          </p:cNvPr>
          <p:cNvSpPr/>
          <p:nvPr/>
        </p:nvSpPr>
        <p:spPr>
          <a:xfrm>
            <a:off x="5807950" y="5909191"/>
            <a:ext cx="2257580" cy="720080"/>
          </a:xfrm>
          <a:prstGeom prst="ellipse">
            <a:avLst/>
          </a:prstGeom>
          <a:gradFill flip="none" rotWithShape="1">
            <a:gsLst>
              <a:gs pos="0">
                <a:srgbClr val="A2BBDC"/>
              </a:gs>
              <a:gs pos="100000">
                <a:schemeClr val="bg1">
                  <a:alpha val="0"/>
                </a:schemeClr>
              </a:gs>
            </a:gsLst>
            <a:path path="shape">
              <a:fillToRect l="50000" t="50000" r="50000" b="50000"/>
            </a:path>
            <a:tileRect/>
          </a:gradFill>
        </p:spPr>
        <p:txBody>
          <a:bodyPr wrap="none" rtlCol="0" anchor="ctr">
            <a:noAutofit/>
          </a:bodyPr>
          <a:lstStyle/>
          <a:p>
            <a:pPr algn="ctr"/>
            <a:r>
              <a:rPr lang="ja-JP" altLang="en-US" sz="1400" b="1" dirty="0">
                <a:solidFill>
                  <a:srgbClr val="000000"/>
                </a:solidFill>
                <a:latin typeface="+mn-ea"/>
              </a:rPr>
              <a:t>インド</a:t>
            </a:r>
            <a:endParaRPr kumimoji="1"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8869754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政策動向</a:t>
            </a:r>
            <a:endParaRPr kumimoji="1" lang="ja-JP" altLang="en-US" dirty="0"/>
          </a:p>
        </p:txBody>
      </p:sp>
    </p:spTree>
    <p:extLst>
      <p:ext uri="{BB962C8B-B14F-4D97-AF65-F5344CB8AC3E}">
        <p14:creationId xmlns:p14="http://schemas.microsoft.com/office/powerpoint/2010/main" val="18182313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バングラデシュ／政策動向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バングラデシュの医療課題に対処するための主要政策とプログラムのリスト </a:t>
            </a:r>
            <a:r>
              <a:rPr lang="en-US" altLang="ja-JP" dirty="0"/>
              <a:t>(1/5)</a:t>
            </a:r>
            <a:endParaRPr lang="ja-JP" altLang="en-US" dirty="0"/>
          </a:p>
        </p:txBody>
      </p:sp>
      <p:sp>
        <p:nvSpPr>
          <p:cNvPr id="16" name="テキスト ボックス 1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mj-ea"/>
                <a:ea typeface="+mj-ea"/>
                <a:cs typeface="Arial" panose="020B0604020202020204" pitchFamily="34" charset="0"/>
              </a:rPr>
              <a:t>（出所） 保健家族福祉省医療経済ユニット</a:t>
            </a:r>
          </a:p>
        </p:txBody>
      </p:sp>
      <p:graphicFrame>
        <p:nvGraphicFramePr>
          <p:cNvPr id="6" name="Content Placeholder 4">
            <a:extLst>
              <a:ext uri="{FF2B5EF4-FFF2-40B4-BE49-F238E27FC236}">
                <a16:creationId xmlns:a16="http://schemas.microsoft.com/office/drawing/2014/main" id="{A639B9E7-FF57-456E-594A-BED5FFB4A9D7}"/>
              </a:ext>
            </a:extLst>
          </p:cNvPr>
          <p:cNvGraphicFramePr>
            <a:graphicFrameLocks/>
          </p:cNvGraphicFramePr>
          <p:nvPr>
            <p:extLst>
              <p:ext uri="{D42A27DB-BD31-4B8C-83A1-F6EECF244321}">
                <p14:modId xmlns:p14="http://schemas.microsoft.com/office/powerpoint/2010/main" val="2088762973"/>
              </p:ext>
            </p:extLst>
          </p:nvPr>
        </p:nvGraphicFramePr>
        <p:xfrm>
          <a:off x="198008" y="1082241"/>
          <a:ext cx="9505054" cy="501810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100" dirty="0">
                          <a:latin typeface="+mj-ea"/>
                          <a:ea typeface="+mj-ea"/>
                        </a:rPr>
                        <a:t>ポリシー</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dirty="0">
                          <a:latin typeface="+mj-ea"/>
                          <a:ea typeface="+mj-ea"/>
                        </a:rPr>
                        <a:t>年</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dirty="0">
                          <a:latin typeface="+mj-ea"/>
                          <a:ea typeface="+mj-ea"/>
                        </a:rPr>
                        <a:t>担当省庁</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100" dirty="0">
                          <a:latin typeface="+mj-ea"/>
                          <a:ea typeface="+mj-ea"/>
                        </a:rPr>
                        <a:t>説明</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ja" altLang="ja-JP" sz="1100" b="1" dirty="0">
                          <a:latin typeface="+mj-ea"/>
                          <a:ea typeface="+mj-ea"/>
                        </a:rPr>
                        <a:t>医療財政戦略</a:t>
                      </a:r>
                      <a:endParaRPr kumimoji="1" lang="en-US" altLang="ja" sz="1100" b="1" dirty="0">
                        <a:latin typeface="+mj-ea"/>
                        <a:ea typeface="+mj-ea"/>
                      </a:endParaRPr>
                    </a:p>
                    <a:p>
                      <a:pPr algn="ctr"/>
                      <a:r>
                        <a:rPr kumimoji="1" lang="en-US" altLang="ja-JP" sz="1100" b="1" dirty="0">
                          <a:latin typeface="+mj-ea"/>
                          <a:ea typeface="+mj-ea"/>
                        </a:rPr>
                        <a:t>(Health Care Financing Strategy)</a:t>
                      </a:r>
                      <a:endParaRPr kumimoji="1" lang="en-IN" altLang="ja-JP" sz="1100" b="1"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100" b="0" dirty="0">
                          <a:latin typeface="+mj-ea"/>
                          <a:ea typeface="+mj-ea"/>
                        </a:rPr>
                        <a:t>2012年から2032年</a:t>
                      </a:r>
                      <a:endParaRPr kumimoji="1" lang="ja-JP" altLang="en-US" sz="1100" b="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100" dirty="0">
                          <a:latin typeface="+mj-ea"/>
                          <a:ea typeface="+mj-ea"/>
                        </a:rPr>
                        <a:t>保健家族福祉省</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0"/>
                        </a:spcBef>
                        <a:spcAft>
                          <a:spcPts val="400"/>
                        </a:spcAft>
                        <a:buFont typeface="Courier New" panose="02070309020205020404" pitchFamily="49" charset="0"/>
                        <a:buChar char="o"/>
                      </a:pPr>
                      <a:r>
                        <a:rPr lang="ja" altLang="en-US" sz="1100" dirty="0">
                          <a:latin typeface="+mj-ea"/>
                          <a:ea typeface="+mj-ea"/>
                        </a:rPr>
                        <a:t>資金を増やし、公平性を確保し、アクセスを拡大し、壊滅的な支出を減らし、サービスの質と効率を改善することで、保健財政を強化するための枠組みで</a:t>
                      </a:r>
                      <a:r>
                        <a:rPr lang="ja-JP" altLang="en-US" sz="1100" dirty="0">
                          <a:latin typeface="+mj-ea"/>
                          <a:ea typeface="+mj-ea"/>
                        </a:rPr>
                        <a:t>ある</a:t>
                      </a:r>
                      <a:r>
                        <a:rPr lang="ja" altLang="en-US" sz="1100" dirty="0">
                          <a:latin typeface="+mj-ea"/>
                          <a:ea typeface="+mj-ea"/>
                        </a:rPr>
                        <a:t>。</a:t>
                      </a:r>
                    </a:p>
                    <a:p>
                      <a:pPr marL="171450" indent="-171450">
                        <a:spcBef>
                          <a:spcPts val="0"/>
                        </a:spcBef>
                        <a:spcAft>
                          <a:spcPts val="400"/>
                        </a:spcAft>
                        <a:buFont typeface="Courier New" panose="02070309020205020404" pitchFamily="49" charset="0"/>
                        <a:buChar char="o"/>
                      </a:pPr>
                      <a:r>
                        <a:rPr lang="ja" altLang="en-US" sz="1100" dirty="0">
                          <a:latin typeface="+mj-ea"/>
                          <a:ea typeface="+mj-ea"/>
                        </a:rPr>
                        <a:t>目的</a:t>
                      </a:r>
                      <a:r>
                        <a:rPr lang="en-US" altLang="ja" sz="1100" dirty="0">
                          <a:latin typeface="+mj-ea"/>
                          <a:ea typeface="+mj-ea"/>
                        </a:rPr>
                        <a:t>:</a:t>
                      </a:r>
                    </a:p>
                    <a:p>
                      <a:pPr marL="269875" indent="-92075">
                        <a:spcBef>
                          <a:spcPts val="0"/>
                        </a:spcBef>
                        <a:spcAft>
                          <a:spcPts val="400"/>
                        </a:spcAft>
                        <a:buFont typeface="Arial" panose="020B0604020202020204" pitchFamily="34" charset="0"/>
                        <a:buChar char="•"/>
                      </a:pPr>
                      <a:r>
                        <a:rPr lang="ja" altLang="en-US" sz="1100" dirty="0">
                          <a:latin typeface="+mj-ea"/>
                          <a:ea typeface="+mj-ea"/>
                        </a:rPr>
                        <a:t>健康のためのリソースを増やす</a:t>
                      </a:r>
                    </a:p>
                    <a:p>
                      <a:pPr marL="269875" indent="-92075">
                        <a:spcBef>
                          <a:spcPts val="0"/>
                        </a:spcBef>
                        <a:spcAft>
                          <a:spcPts val="400"/>
                        </a:spcAft>
                        <a:buFont typeface="Arial" panose="020B0604020202020204" pitchFamily="34" charset="0"/>
                        <a:buChar char="•"/>
                      </a:pPr>
                      <a:r>
                        <a:rPr lang="ja" altLang="en-US" sz="1100" dirty="0">
                          <a:latin typeface="+mj-ea"/>
                          <a:ea typeface="+mj-ea"/>
                        </a:rPr>
                        <a:t>貧困層や脆弱層への公平性の向上と医療アクセスの向上</a:t>
                      </a:r>
                    </a:p>
                    <a:p>
                      <a:pPr marL="269875" indent="-92075">
                        <a:spcBef>
                          <a:spcPts val="0"/>
                        </a:spcBef>
                        <a:spcAft>
                          <a:spcPts val="400"/>
                        </a:spcAft>
                        <a:buFont typeface="Arial" panose="020B0604020202020204" pitchFamily="34" charset="0"/>
                        <a:buChar char="•"/>
                      </a:pPr>
                      <a:r>
                        <a:rPr lang="ja" altLang="en-US" sz="1100" dirty="0">
                          <a:latin typeface="+mj-ea"/>
                          <a:ea typeface="+mj-ea"/>
                        </a:rPr>
                        <a:t>リソースの割り当てと利用の効率を高める</a:t>
                      </a:r>
                    </a:p>
                    <a:p>
                      <a:pPr marL="171450" indent="-171450">
                        <a:spcBef>
                          <a:spcPts val="0"/>
                        </a:spcBef>
                        <a:spcAft>
                          <a:spcPts val="400"/>
                        </a:spcAft>
                        <a:buFont typeface="Courier New" panose="02070309020205020404" pitchFamily="49" charset="0"/>
                        <a:buChar char="o"/>
                      </a:pPr>
                      <a:r>
                        <a:rPr lang="ja" altLang="en-US" sz="1100" dirty="0">
                          <a:latin typeface="+mj-ea"/>
                          <a:ea typeface="+mj-ea"/>
                        </a:rPr>
                        <a:t>戦略的介入と支援行動：</a:t>
                      </a:r>
                    </a:p>
                    <a:p>
                      <a:pPr marL="171450" indent="-171450">
                        <a:spcBef>
                          <a:spcPts val="0"/>
                        </a:spcBef>
                        <a:spcAft>
                          <a:spcPts val="400"/>
                        </a:spcAft>
                        <a:buFont typeface="Wingdings" panose="05000000000000000000" pitchFamily="2" charset="2"/>
                        <a:buChar char="ü"/>
                      </a:pPr>
                      <a:r>
                        <a:rPr lang="ja" altLang="en-US" sz="1100" b="1" dirty="0">
                          <a:latin typeface="+mj-ea"/>
                          <a:ea typeface="+mj-ea"/>
                        </a:rPr>
                        <a:t>社会健康保護制度の設計と実施</a:t>
                      </a:r>
                    </a:p>
                    <a:p>
                      <a:pPr marL="266700" indent="-88900">
                        <a:spcBef>
                          <a:spcPts val="0"/>
                        </a:spcBef>
                        <a:spcAft>
                          <a:spcPts val="400"/>
                        </a:spcAft>
                        <a:buFont typeface="Arial" panose="020B0604020202020204" pitchFamily="34" charset="0"/>
                        <a:buChar char="•"/>
                      </a:pPr>
                      <a:r>
                        <a:rPr lang="ja" altLang="en-US" sz="1100" dirty="0">
                          <a:latin typeface="+mj-ea"/>
                          <a:ea typeface="+mj-ea"/>
                        </a:rPr>
                        <a:t>社会健康保護制度の制度的取り決めを決定する</a:t>
                      </a:r>
                    </a:p>
                    <a:p>
                      <a:pPr marL="266700" indent="-88900">
                        <a:spcBef>
                          <a:spcPts val="0"/>
                        </a:spcBef>
                        <a:spcAft>
                          <a:spcPts val="400"/>
                        </a:spcAft>
                        <a:buFont typeface="Arial" panose="020B0604020202020204" pitchFamily="34" charset="0"/>
                        <a:buChar char="•"/>
                      </a:pPr>
                      <a:r>
                        <a:rPr lang="ja" altLang="en-US" sz="1100" dirty="0">
                          <a:latin typeface="+mj-ea"/>
                          <a:ea typeface="+mj-ea"/>
                        </a:rPr>
                        <a:t>健康平等基金</a:t>
                      </a:r>
                      <a:r>
                        <a:rPr lang="en-US" altLang="ja" sz="1100" dirty="0">
                          <a:latin typeface="+mj-ea"/>
                          <a:ea typeface="+mj-ea"/>
                        </a:rPr>
                        <a:t>/</a:t>
                      </a:r>
                      <a:r>
                        <a:rPr lang="ja" altLang="en-US" sz="1100" dirty="0">
                          <a:latin typeface="+mj-ea"/>
                          <a:ea typeface="+mj-ea"/>
                        </a:rPr>
                        <a:t>国家健康安全保障局の設計と実施</a:t>
                      </a:r>
                    </a:p>
                    <a:p>
                      <a:pPr marL="266700" indent="-88900">
                        <a:spcBef>
                          <a:spcPts val="0"/>
                        </a:spcBef>
                        <a:spcAft>
                          <a:spcPts val="400"/>
                        </a:spcAft>
                        <a:buFont typeface="Arial" panose="020B0604020202020204" pitchFamily="34" charset="0"/>
                        <a:buChar char="•"/>
                      </a:pPr>
                      <a:r>
                        <a:rPr lang="en-US" altLang="ja" sz="1100" dirty="0">
                          <a:latin typeface="+mj-ea"/>
                          <a:ea typeface="+mj-ea"/>
                        </a:rPr>
                        <a:t>BPL</a:t>
                      </a:r>
                      <a:r>
                        <a:rPr lang="ja" altLang="en-US" sz="1100" dirty="0">
                          <a:latin typeface="+mj-ea"/>
                          <a:ea typeface="+mj-ea"/>
                        </a:rPr>
                        <a:t>以上の人々のための社会健康保護制度の設計（公式および非公式）</a:t>
                      </a:r>
                    </a:p>
                    <a:p>
                      <a:pPr marL="266700" indent="-88900">
                        <a:spcBef>
                          <a:spcPts val="0"/>
                        </a:spcBef>
                        <a:spcAft>
                          <a:spcPts val="400"/>
                        </a:spcAft>
                        <a:buFont typeface="Arial" panose="020B0604020202020204" pitchFamily="34" charset="0"/>
                        <a:buChar char="•"/>
                      </a:pPr>
                      <a:r>
                        <a:rPr lang="en-US" altLang="ja" sz="1100" dirty="0">
                          <a:latin typeface="+mj-ea"/>
                          <a:ea typeface="+mj-ea"/>
                        </a:rPr>
                        <a:t>SSK</a:t>
                      </a:r>
                      <a:r>
                        <a:rPr lang="ja" altLang="en-US" sz="1100" dirty="0">
                          <a:latin typeface="+mj-ea"/>
                          <a:ea typeface="+mj-ea"/>
                        </a:rPr>
                        <a:t>を実装する</a:t>
                      </a:r>
                    </a:p>
                    <a:p>
                      <a:pPr marL="171450" indent="-171450">
                        <a:spcBef>
                          <a:spcPts val="0"/>
                        </a:spcBef>
                        <a:spcAft>
                          <a:spcPts val="400"/>
                        </a:spcAft>
                        <a:buFont typeface="Wingdings" panose="05000000000000000000" pitchFamily="2" charset="2"/>
                        <a:buChar char="ü"/>
                      </a:pPr>
                      <a:r>
                        <a:rPr lang="ja" altLang="en-US" sz="1100" b="1" dirty="0">
                          <a:latin typeface="+mj-ea"/>
                          <a:ea typeface="+mj-ea"/>
                        </a:rPr>
                        <a:t>公的医療サービスの資金調達と提供を強化する</a:t>
                      </a:r>
                    </a:p>
                    <a:p>
                      <a:pPr marL="266700" indent="-88900">
                        <a:spcBef>
                          <a:spcPts val="0"/>
                        </a:spcBef>
                        <a:spcAft>
                          <a:spcPts val="400"/>
                        </a:spcAft>
                        <a:buFont typeface="Arial" panose="020B0604020202020204" pitchFamily="34" charset="0"/>
                        <a:buChar char="•"/>
                      </a:pPr>
                      <a:r>
                        <a:rPr lang="ja" altLang="en-US" sz="1100" dirty="0">
                          <a:latin typeface="+mj-ea"/>
                          <a:ea typeface="+mj-ea"/>
                        </a:rPr>
                        <a:t>ニーズ、パフォーマンス、結果に基づく配分と資金調達を実施する</a:t>
                      </a:r>
                    </a:p>
                    <a:p>
                      <a:pPr marL="266700" indent="-88900">
                        <a:spcBef>
                          <a:spcPts val="0"/>
                        </a:spcBef>
                        <a:spcAft>
                          <a:spcPts val="400"/>
                        </a:spcAft>
                        <a:buFont typeface="Arial" panose="020B0604020202020204" pitchFamily="34" charset="0"/>
                        <a:buChar char="•"/>
                      </a:pPr>
                      <a:r>
                        <a:rPr lang="ja" altLang="en-US" sz="1100" dirty="0">
                          <a:latin typeface="+mj-ea"/>
                          <a:ea typeface="+mj-ea"/>
                        </a:rPr>
                        <a:t>徴収時点で利用料を保留する</a:t>
                      </a:r>
                    </a:p>
                    <a:p>
                      <a:pPr marL="171450" indent="-171450">
                        <a:spcBef>
                          <a:spcPts val="0"/>
                        </a:spcBef>
                        <a:spcAft>
                          <a:spcPts val="400"/>
                        </a:spcAft>
                        <a:buFont typeface="Wingdings" panose="05000000000000000000" pitchFamily="2" charset="2"/>
                        <a:buChar char="ü"/>
                      </a:pPr>
                      <a:r>
                        <a:rPr lang="ja" altLang="en-US" sz="1100" b="1" dirty="0">
                          <a:latin typeface="+mj-ea"/>
                          <a:ea typeface="+mj-ea"/>
                        </a:rPr>
                        <a:t>国家能力の強化</a:t>
                      </a:r>
                    </a:p>
                    <a:p>
                      <a:pPr marL="271463" indent="-96838">
                        <a:spcBef>
                          <a:spcPts val="0"/>
                        </a:spcBef>
                        <a:spcAft>
                          <a:spcPts val="400"/>
                        </a:spcAft>
                        <a:buFont typeface="Arial" panose="020B0604020202020204" pitchFamily="34" charset="0"/>
                        <a:buChar char="•"/>
                      </a:pPr>
                      <a:r>
                        <a:rPr lang="ja" altLang="en-US" sz="1100" dirty="0">
                          <a:latin typeface="+mj-ea"/>
                          <a:ea typeface="+mj-ea"/>
                        </a:rPr>
                        <a:t>情報交換プラットフォーム</a:t>
                      </a:r>
                      <a:r>
                        <a:rPr lang="en-US" altLang="ja" sz="1100" dirty="0">
                          <a:latin typeface="+mj-ea"/>
                          <a:ea typeface="+mj-ea"/>
                        </a:rPr>
                        <a:t>/</a:t>
                      </a:r>
                      <a:r>
                        <a:rPr lang="ja" altLang="en-US" sz="1100" dirty="0">
                          <a:latin typeface="+mj-ea"/>
                          <a:ea typeface="+mj-ea"/>
                        </a:rPr>
                        <a:t>ナレッジハブ</a:t>
                      </a:r>
                      <a:r>
                        <a:rPr lang="en-US" altLang="ja" sz="1100" dirty="0">
                          <a:latin typeface="+mj-ea"/>
                          <a:ea typeface="+mj-ea"/>
                        </a:rPr>
                        <a:t>/</a:t>
                      </a:r>
                      <a:r>
                        <a:rPr lang="ja" altLang="en-US" sz="1100" dirty="0">
                          <a:latin typeface="+mj-ea"/>
                          <a:ea typeface="+mj-ea"/>
                        </a:rPr>
                        <a:t>リソースプールのサポート</a:t>
                      </a:r>
                    </a:p>
                    <a:p>
                      <a:pPr marL="271463" indent="-96838">
                        <a:spcBef>
                          <a:spcPts val="0"/>
                        </a:spcBef>
                        <a:spcAft>
                          <a:spcPts val="400"/>
                        </a:spcAft>
                        <a:buFont typeface="Arial" panose="020B0604020202020204" pitchFamily="34" charset="0"/>
                        <a:buChar char="•"/>
                      </a:pPr>
                      <a:r>
                        <a:rPr lang="ja" altLang="en-US" sz="1100" dirty="0">
                          <a:latin typeface="+mj-ea"/>
                          <a:ea typeface="+mj-ea"/>
                        </a:rPr>
                        <a:t>社会医療保障制度の設計と管理能力を開発する</a:t>
                      </a:r>
                    </a:p>
                    <a:p>
                      <a:pPr marL="271463" indent="-96838">
                        <a:spcBef>
                          <a:spcPts val="0"/>
                        </a:spcBef>
                        <a:spcAft>
                          <a:spcPts val="400"/>
                        </a:spcAft>
                        <a:buFont typeface="Arial" panose="020B0604020202020204" pitchFamily="34" charset="0"/>
                        <a:buChar char="•"/>
                      </a:pPr>
                      <a:r>
                        <a:rPr lang="ja" altLang="en-US" sz="1100" dirty="0">
                          <a:latin typeface="+mj-ea"/>
                          <a:ea typeface="+mj-ea"/>
                        </a:rPr>
                        <a:t>財務管理と説明責任の強化</a:t>
                      </a:r>
                    </a:p>
                    <a:p>
                      <a:pPr marL="271463" indent="-96838">
                        <a:spcBef>
                          <a:spcPts val="0"/>
                        </a:spcBef>
                        <a:spcAft>
                          <a:spcPts val="400"/>
                        </a:spcAft>
                        <a:buFont typeface="Arial" panose="020B0604020202020204" pitchFamily="34" charset="0"/>
                        <a:buChar char="•"/>
                      </a:pPr>
                      <a:r>
                        <a:rPr lang="ja" altLang="en-US" sz="1100" dirty="0">
                          <a:latin typeface="+mj-ea"/>
                          <a:ea typeface="+mj-ea"/>
                        </a:rPr>
                        <a:t>監視と評価の改善</a:t>
                      </a:r>
                    </a:p>
                    <a:p>
                      <a:pPr marL="271463" indent="-96838">
                        <a:spcBef>
                          <a:spcPts val="0"/>
                        </a:spcBef>
                        <a:spcAft>
                          <a:spcPts val="400"/>
                        </a:spcAft>
                        <a:buFont typeface="Arial" panose="020B0604020202020204" pitchFamily="34" charset="0"/>
                        <a:buChar char="•"/>
                      </a:pPr>
                      <a:r>
                        <a:rPr lang="ja" altLang="en-US" sz="1100" dirty="0">
                          <a:latin typeface="+mj-ea"/>
                          <a:ea typeface="+mj-ea"/>
                        </a:rPr>
                        <a:t>追加の主要スタッフの育成を支援するメカニズムを導入する</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bl>
          </a:graphicData>
        </a:graphic>
      </p:graphicFrame>
    </p:spTree>
    <p:extLst>
      <p:ext uri="{BB962C8B-B14F-4D97-AF65-F5344CB8AC3E}">
        <p14:creationId xmlns:p14="http://schemas.microsoft.com/office/powerpoint/2010/main" val="34864658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941B6-E462-C72B-AA76-ED5438D4B35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E223774-2D6A-78C1-6600-D379390579A9}"/>
              </a:ext>
            </a:extLst>
          </p:cNvPr>
          <p:cNvSpPr>
            <a:spLocks noGrp="1"/>
          </p:cNvSpPr>
          <p:nvPr>
            <p:ph type="title"/>
          </p:nvPr>
        </p:nvSpPr>
        <p:spPr/>
        <p:txBody>
          <a:bodyPr/>
          <a:lstStyle/>
          <a:p>
            <a:r>
              <a:rPr lang="ja-JP" altLang="en-US" dirty="0"/>
              <a:t>バングラデシュ／政策動向</a:t>
            </a:r>
            <a:endParaRPr kumimoji="1" lang="ja-JP" altLang="en-US" dirty="0"/>
          </a:p>
        </p:txBody>
      </p:sp>
      <p:sp>
        <p:nvSpPr>
          <p:cNvPr id="3" name="テキスト プレースホルダー 2">
            <a:extLst>
              <a:ext uri="{FF2B5EF4-FFF2-40B4-BE49-F238E27FC236}">
                <a16:creationId xmlns:a16="http://schemas.microsoft.com/office/drawing/2014/main" id="{DF480E56-0C31-E918-A2F0-0CB9102691DA}"/>
              </a:ext>
            </a:extLst>
          </p:cNvPr>
          <p:cNvSpPr>
            <a:spLocks noGrp="1"/>
          </p:cNvSpPr>
          <p:nvPr>
            <p:ph type="body" sz="quarter" idx="15"/>
          </p:nvPr>
        </p:nvSpPr>
        <p:spPr/>
        <p:txBody>
          <a:bodyPr/>
          <a:lstStyle/>
          <a:p>
            <a:r>
              <a:rPr lang="ja-JP" altLang="en-US" dirty="0"/>
              <a:t>バングラデシュの医療課題に対処するための主要政策とプログラムのリスト </a:t>
            </a:r>
            <a:r>
              <a:rPr lang="en-US" altLang="ja-JP" dirty="0"/>
              <a:t>(2/5)</a:t>
            </a:r>
            <a:endParaRPr lang="ja-JP" altLang="en-US" dirty="0"/>
          </a:p>
        </p:txBody>
      </p:sp>
      <p:sp>
        <p:nvSpPr>
          <p:cNvPr id="16" name="テキスト ボックス 15">
            <a:extLst>
              <a:ext uri="{FF2B5EF4-FFF2-40B4-BE49-F238E27FC236}">
                <a16:creationId xmlns:a16="http://schemas.microsoft.com/office/drawing/2014/main" id="{1DAFE21C-E570-AC2D-E4DF-19877CAF84E6}"/>
              </a:ext>
            </a:extLst>
          </p:cNvPr>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保健家族福祉省医療経済ユニット</a:t>
            </a:r>
          </a:p>
        </p:txBody>
      </p:sp>
      <p:graphicFrame>
        <p:nvGraphicFramePr>
          <p:cNvPr id="6" name="Content Placeholder 4">
            <a:extLst>
              <a:ext uri="{FF2B5EF4-FFF2-40B4-BE49-F238E27FC236}">
                <a16:creationId xmlns:a16="http://schemas.microsoft.com/office/drawing/2014/main" id="{95BCD35E-6ECA-FC3F-222B-7FD3F016B400}"/>
              </a:ext>
            </a:extLst>
          </p:cNvPr>
          <p:cNvGraphicFramePr>
            <a:graphicFrameLocks/>
          </p:cNvGraphicFramePr>
          <p:nvPr>
            <p:extLst>
              <p:ext uri="{D42A27DB-BD31-4B8C-83A1-F6EECF244321}">
                <p14:modId xmlns:p14="http://schemas.microsoft.com/office/powerpoint/2010/main" val="2985813925"/>
              </p:ext>
            </p:extLst>
          </p:nvPr>
        </p:nvGraphicFramePr>
        <p:xfrm>
          <a:off x="198008" y="1082241"/>
          <a:ext cx="9505054" cy="476410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100" dirty="0">
                          <a:latin typeface="+mj-ea"/>
                          <a:ea typeface="+mj-ea"/>
                        </a:rPr>
                        <a:t>ポリシー</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dirty="0">
                          <a:latin typeface="+mj-ea"/>
                          <a:ea typeface="+mj-ea"/>
                        </a:rPr>
                        <a:t>年</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dirty="0">
                          <a:latin typeface="+mj-ea"/>
                          <a:ea typeface="+mj-ea"/>
                        </a:rPr>
                        <a:t>担当省庁</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100" dirty="0">
                          <a:latin typeface="+mj-ea"/>
                          <a:ea typeface="+mj-ea"/>
                        </a:rPr>
                        <a:t>説明</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ja" altLang="ja-JP" sz="1100" b="1" dirty="0">
                          <a:latin typeface="+mj-ea"/>
                          <a:ea typeface="+mj-ea"/>
                        </a:rPr>
                        <a:t>国民健康コンパクト</a:t>
                      </a:r>
                      <a:endParaRPr kumimoji="1" lang="en-US" altLang="ja" sz="1100" b="1" dirty="0">
                        <a:latin typeface="+mj-ea"/>
                        <a:ea typeface="+mj-ea"/>
                      </a:endParaRPr>
                    </a:p>
                    <a:p>
                      <a:pPr algn="ctr"/>
                      <a:r>
                        <a:rPr kumimoji="1" lang="en-US" altLang="ja" sz="1100" b="1" dirty="0">
                          <a:latin typeface="+mj-ea"/>
                          <a:ea typeface="+mj-ea"/>
                        </a:rPr>
                        <a:t>(National Health Compact)</a:t>
                      </a:r>
                      <a:endParaRPr kumimoji="1" lang="ja" altLang="ja-JP" sz="1100" b="1"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100" b="0" dirty="0">
                          <a:latin typeface="+mj-ea"/>
                          <a:ea typeface="+mj-ea"/>
                        </a:rPr>
                        <a:t>2025～2030年</a:t>
                      </a:r>
                      <a:endParaRPr kumimoji="1" lang="ja-JP" altLang="en-US" sz="1100" b="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100" dirty="0">
                          <a:latin typeface="+mj-ea"/>
                          <a:ea typeface="+mj-ea"/>
                        </a:rPr>
                        <a:t>バングラデシュ政府</a:t>
                      </a:r>
                    </a:p>
                    <a:p>
                      <a:pPr algn="ctr"/>
                      <a:r>
                        <a:rPr kumimoji="1" lang="ja" altLang="ja-JP" sz="1100" dirty="0">
                          <a:latin typeface="+mj-ea"/>
                          <a:ea typeface="+mj-ea"/>
                        </a:rPr>
                        <a:t>（保健省）</a:t>
                      </a:r>
                    </a:p>
                    <a:p>
                      <a:pPr algn="ctr"/>
                      <a:r>
                        <a:rPr kumimoji="1" lang="ja" altLang="ja-JP" sz="1100" dirty="0">
                          <a:latin typeface="+mj-ea"/>
                          <a:ea typeface="+mj-ea"/>
                        </a:rPr>
                        <a:t>他の省庁と協力して</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0"/>
                        </a:spcBef>
                        <a:spcAft>
                          <a:spcPts val="400"/>
                        </a:spcAft>
                        <a:buFont typeface="Courier New" panose="02070309020205020404" pitchFamily="49" charset="0"/>
                        <a:buChar char="o"/>
                      </a:pPr>
                      <a:r>
                        <a:rPr lang="ja" altLang="en-US" sz="1100" dirty="0">
                          <a:latin typeface="+mj-ea"/>
                          <a:ea typeface="+mj-ea"/>
                        </a:rPr>
                        <a:t>この計画は、ガバナンスの強化、調整と監視の改善、インフラの近代化、コミュニティとデジタル サービスの拡大、労働力の能力強化、経済的保護の促進、民間部門のイノベーションの活用を通じて、ユニバーサル ヘルス カバレッジを推進するための構造化されたロードマップを提供</a:t>
                      </a:r>
                      <a:r>
                        <a:rPr lang="ja-JP" altLang="en-US" sz="1100" dirty="0">
                          <a:latin typeface="+mj-ea"/>
                          <a:ea typeface="+mj-ea"/>
                        </a:rPr>
                        <a:t>する</a:t>
                      </a:r>
                      <a:r>
                        <a:rPr lang="ja" altLang="en-US" sz="1100" dirty="0">
                          <a:latin typeface="+mj-ea"/>
                          <a:ea typeface="+mj-ea"/>
                        </a:rPr>
                        <a:t>。</a:t>
                      </a:r>
                    </a:p>
                    <a:p>
                      <a:pPr marL="171450" marR="0" lvl="0" indent="-171450" algn="l" defTabSz="914400" rtl="0" eaLnBrk="1" fontAlgn="auto" latinLnBrk="0" hangingPunct="1">
                        <a:lnSpc>
                          <a:spcPct val="100000"/>
                        </a:lnSpc>
                        <a:spcBef>
                          <a:spcPts val="0"/>
                        </a:spcBef>
                        <a:spcAft>
                          <a:spcPts val="400"/>
                        </a:spcAft>
                        <a:buClrTx/>
                        <a:buSzTx/>
                        <a:buFont typeface="Courier New" panose="02070309020205020404" pitchFamily="49" charset="0"/>
                        <a:buChar char="o"/>
                        <a:tabLst/>
                        <a:defRPr/>
                      </a:pPr>
                      <a:r>
                        <a:rPr lang="ja" altLang="en-US" sz="1100" dirty="0">
                          <a:latin typeface="+mj-ea"/>
                          <a:ea typeface="+mj-ea"/>
                        </a:rPr>
                        <a:t>この協定は、財務省や地方自治省を含む省庁間の協力を通じて策定され、政府内部の調整メカニズムを通じて整合性が確保されて</a:t>
                      </a:r>
                      <a:r>
                        <a:rPr lang="ja-JP" altLang="en-US" sz="1100" dirty="0">
                          <a:latin typeface="+mj-ea"/>
                          <a:ea typeface="+mj-ea"/>
                        </a:rPr>
                        <a:t>いる</a:t>
                      </a:r>
                      <a:r>
                        <a:rPr lang="ja" altLang="en-US" sz="1100" dirty="0">
                          <a:latin typeface="+mj-ea"/>
                          <a:ea typeface="+mj-ea"/>
                        </a:rPr>
                        <a:t>。</a:t>
                      </a:r>
                    </a:p>
                    <a:p>
                      <a:pPr marL="171450" indent="-171450">
                        <a:spcBef>
                          <a:spcPts val="0"/>
                        </a:spcBef>
                        <a:spcAft>
                          <a:spcPts val="400"/>
                        </a:spcAft>
                        <a:buFont typeface="Courier New" panose="02070309020205020404" pitchFamily="49" charset="0"/>
                        <a:buChar char="o"/>
                      </a:pPr>
                      <a:r>
                        <a:rPr lang="ja" altLang="en-US" sz="1100" dirty="0">
                          <a:latin typeface="+mj-ea"/>
                          <a:ea typeface="+mj-ea"/>
                        </a:rPr>
                        <a:t>以下のコミットメントが含まれ</a:t>
                      </a:r>
                      <a:r>
                        <a:rPr lang="ja-JP" altLang="en-US" sz="1100" dirty="0">
                          <a:latin typeface="+mj-ea"/>
                          <a:ea typeface="+mj-ea"/>
                        </a:rPr>
                        <a:t>る</a:t>
                      </a:r>
                      <a:r>
                        <a:rPr lang="ja" altLang="en-US" sz="1100" dirty="0">
                          <a:latin typeface="+mj-ea"/>
                          <a:ea typeface="+mj-ea"/>
                        </a:rPr>
                        <a:t>。</a:t>
                      </a:r>
                    </a:p>
                    <a:p>
                      <a:pPr marL="271463" indent="-93663">
                        <a:spcBef>
                          <a:spcPts val="0"/>
                        </a:spcBef>
                        <a:spcAft>
                          <a:spcPts val="400"/>
                        </a:spcAft>
                        <a:buFont typeface="Arial" panose="020B0604020202020204" pitchFamily="34" charset="0"/>
                        <a:buChar char="•"/>
                      </a:pPr>
                      <a:r>
                        <a:rPr lang="ja" altLang="en-US" sz="1100" dirty="0">
                          <a:latin typeface="+mj-ea"/>
                          <a:ea typeface="+mj-ea"/>
                        </a:rPr>
                        <a:t>国家保健インフラ再活性化計画を実施する</a:t>
                      </a:r>
                    </a:p>
                    <a:p>
                      <a:pPr marL="271463" indent="-93663">
                        <a:spcBef>
                          <a:spcPts val="0"/>
                        </a:spcBef>
                        <a:spcAft>
                          <a:spcPts val="400"/>
                        </a:spcAft>
                        <a:buFont typeface="Arial" panose="020B0604020202020204" pitchFamily="34" charset="0"/>
                        <a:buChar char="•"/>
                      </a:pPr>
                      <a:r>
                        <a:rPr lang="ja" altLang="en-US" sz="1100" dirty="0">
                          <a:latin typeface="+mj-ea"/>
                          <a:ea typeface="+mj-ea"/>
                        </a:rPr>
                        <a:t>国家のサービス準備基準を施行し、薬物販売店を規制し、抗生物質や無認可薬物の販売を制限する法的枠組みを確立する</a:t>
                      </a:r>
                    </a:p>
                    <a:p>
                      <a:pPr marL="271463" indent="-93663">
                        <a:spcBef>
                          <a:spcPts val="0"/>
                        </a:spcBef>
                        <a:spcAft>
                          <a:spcPts val="400"/>
                        </a:spcAft>
                        <a:buFont typeface="Arial" panose="020B0604020202020204" pitchFamily="34" charset="0"/>
                        <a:buChar char="•"/>
                      </a:pPr>
                      <a:r>
                        <a:rPr lang="ja" altLang="en-US" sz="1100" dirty="0">
                          <a:latin typeface="+mj-ea"/>
                          <a:ea typeface="+mj-ea"/>
                        </a:rPr>
                        <a:t>デジタルヘルス戦略の実施と国家保健コールセンターの強化</a:t>
                      </a:r>
                    </a:p>
                    <a:p>
                      <a:pPr marL="271463" marR="0" lvl="0" indent="-93663"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ja" altLang="en-US" sz="1100" dirty="0">
                          <a:latin typeface="+mj-ea"/>
                          <a:ea typeface="+mj-ea"/>
                        </a:rPr>
                        <a:t>必須サービスパッケージを採用し、無料のプライマリヘルスケアを拡大する</a:t>
                      </a:r>
                    </a:p>
                    <a:p>
                      <a:pPr marL="271463" indent="-93663">
                        <a:spcBef>
                          <a:spcPts val="0"/>
                        </a:spcBef>
                        <a:spcAft>
                          <a:spcPts val="400"/>
                        </a:spcAft>
                        <a:buFont typeface="Arial" panose="020B0604020202020204" pitchFamily="34" charset="0"/>
                        <a:buChar char="•"/>
                      </a:pPr>
                      <a:r>
                        <a:rPr lang="ja" altLang="en-US" sz="1100" dirty="0">
                          <a:latin typeface="+mj-ea"/>
                          <a:ea typeface="+mj-ea"/>
                        </a:rPr>
                        <a:t>更新された国家必須医薬品リストを採用し、実施し、すべての公共施設で必須医薬品が利用できるようにする</a:t>
                      </a:r>
                    </a:p>
                    <a:p>
                      <a:pPr marL="271463" indent="-93663">
                        <a:spcBef>
                          <a:spcPts val="0"/>
                        </a:spcBef>
                        <a:spcAft>
                          <a:spcPts val="400"/>
                        </a:spcAft>
                        <a:buFont typeface="Arial" panose="020B0604020202020204" pitchFamily="34" charset="0"/>
                        <a:buChar char="•"/>
                      </a:pPr>
                      <a:r>
                        <a:rPr lang="ja" altLang="en-US" sz="1100" dirty="0">
                          <a:latin typeface="+mj-ea"/>
                          <a:ea typeface="+mj-ea"/>
                        </a:rPr>
                        <a:t>証拠に基づく計画、調達、投資決定のための医療技術評価を制度化する</a:t>
                      </a:r>
                    </a:p>
                    <a:p>
                      <a:pPr marL="271463" indent="-93663">
                        <a:spcBef>
                          <a:spcPts val="0"/>
                        </a:spcBef>
                        <a:spcAft>
                          <a:spcPts val="400"/>
                        </a:spcAft>
                        <a:buFont typeface="Arial" panose="020B0604020202020204" pitchFamily="34" charset="0"/>
                        <a:buChar char="•"/>
                      </a:pPr>
                      <a:r>
                        <a:rPr lang="ja" altLang="en-US" sz="1100" dirty="0">
                          <a:latin typeface="+mj-ea"/>
                          <a:ea typeface="+mj-ea"/>
                        </a:rPr>
                        <a:t>多種微量栄養素補給（</a:t>
                      </a:r>
                      <a:r>
                        <a:rPr lang="en-US" altLang="ja" sz="1100" dirty="0">
                          <a:latin typeface="+mj-ea"/>
                          <a:ea typeface="+mj-ea"/>
                        </a:rPr>
                        <a:t>MMS</a:t>
                      </a:r>
                      <a:r>
                        <a:rPr lang="ja" altLang="en-US" sz="1100" dirty="0">
                          <a:latin typeface="+mj-ea"/>
                          <a:ea typeface="+mj-ea"/>
                        </a:rPr>
                        <a:t>）プログラムの拡大</a:t>
                      </a:r>
                    </a:p>
                    <a:p>
                      <a:pPr marL="271463" indent="-93663">
                        <a:spcBef>
                          <a:spcPts val="0"/>
                        </a:spcBef>
                        <a:spcAft>
                          <a:spcPts val="400"/>
                        </a:spcAft>
                        <a:buFont typeface="Arial" panose="020B0604020202020204" pitchFamily="34" charset="0"/>
                        <a:buChar char="•"/>
                      </a:pPr>
                      <a:r>
                        <a:rPr lang="ja" altLang="en-US" sz="1100" dirty="0">
                          <a:latin typeface="+mj-ea"/>
                          <a:ea typeface="+mj-ea"/>
                        </a:rPr>
                        <a:t>バングラデシュ保健人材戦略の実施</a:t>
                      </a:r>
                    </a:p>
                    <a:p>
                      <a:pPr marL="271463" indent="-93663">
                        <a:spcBef>
                          <a:spcPts val="0"/>
                        </a:spcBef>
                        <a:spcAft>
                          <a:spcPts val="400"/>
                        </a:spcAft>
                        <a:buFont typeface="Arial" panose="020B0604020202020204" pitchFamily="34" charset="0"/>
                        <a:buChar char="•"/>
                      </a:pPr>
                      <a:r>
                        <a:rPr lang="ja" altLang="en-US" sz="1100" dirty="0">
                          <a:latin typeface="+mj-ea"/>
                          <a:ea typeface="+mj-ea"/>
                        </a:rPr>
                        <a:t>脆弱なグループに対する社会保障の強化を含む保健医療財政戦略（</a:t>
                      </a:r>
                      <a:r>
                        <a:rPr lang="en-US" altLang="ja" sz="1100" dirty="0">
                          <a:latin typeface="+mj-ea"/>
                          <a:ea typeface="+mj-ea"/>
                        </a:rPr>
                        <a:t>2026</a:t>
                      </a:r>
                      <a:r>
                        <a:rPr lang="ja" altLang="en-US" sz="1100" dirty="0">
                          <a:latin typeface="+mj-ea"/>
                          <a:ea typeface="+mj-ea"/>
                        </a:rPr>
                        <a:t>～</a:t>
                      </a:r>
                      <a:r>
                        <a:rPr lang="en-US" altLang="ja" sz="1100" dirty="0">
                          <a:latin typeface="+mj-ea"/>
                          <a:ea typeface="+mj-ea"/>
                        </a:rPr>
                        <a:t>2035</a:t>
                      </a:r>
                      <a:r>
                        <a:rPr lang="ja" altLang="en-US" sz="1100" dirty="0">
                          <a:latin typeface="+mj-ea"/>
                          <a:ea typeface="+mj-ea"/>
                        </a:rPr>
                        <a:t>年）を実施する</a:t>
                      </a:r>
                    </a:p>
                    <a:p>
                      <a:pPr marL="271463" indent="-93663">
                        <a:spcBef>
                          <a:spcPts val="0"/>
                        </a:spcBef>
                        <a:spcAft>
                          <a:spcPts val="400"/>
                        </a:spcAft>
                        <a:buFont typeface="Arial" panose="020B0604020202020204" pitchFamily="34" charset="0"/>
                        <a:buChar char="•"/>
                      </a:pPr>
                      <a:r>
                        <a:rPr lang="ja" altLang="en-US" sz="1100" dirty="0">
                          <a:latin typeface="+mj-ea"/>
                          <a:ea typeface="+mj-ea"/>
                        </a:rPr>
                        <a:t>戦略的調達のための国家健康安全保障局の設立と運用</a:t>
                      </a:r>
                    </a:p>
                    <a:p>
                      <a:pPr marL="271463" indent="-93663">
                        <a:spcBef>
                          <a:spcPts val="0"/>
                        </a:spcBef>
                        <a:spcAft>
                          <a:spcPts val="400"/>
                        </a:spcAft>
                        <a:buFont typeface="Arial" panose="020B0604020202020204" pitchFamily="34" charset="0"/>
                        <a:buChar char="•"/>
                      </a:pPr>
                      <a:r>
                        <a:rPr lang="ja" altLang="en-US" sz="1100" dirty="0">
                          <a:latin typeface="+mj-ea"/>
                          <a:ea typeface="+mj-ea"/>
                        </a:rPr>
                        <a:t>必須ワクチン、医薬品、</a:t>
                      </a:r>
                      <a:r>
                        <a:rPr lang="en-US" altLang="ja" sz="1100" dirty="0">
                          <a:latin typeface="+mj-ea"/>
                          <a:ea typeface="+mj-ea"/>
                        </a:rPr>
                        <a:t>API</a:t>
                      </a:r>
                      <a:r>
                        <a:rPr lang="ja" altLang="en-US" sz="1100" dirty="0">
                          <a:latin typeface="+mj-ea"/>
                          <a:ea typeface="+mj-ea"/>
                        </a:rPr>
                        <a:t>、診断薬の現地製造を奨励する</a:t>
                      </a:r>
                    </a:p>
                    <a:p>
                      <a:pPr marL="271463" indent="-93663">
                        <a:spcBef>
                          <a:spcPts val="0"/>
                        </a:spcBef>
                        <a:spcAft>
                          <a:spcPts val="400"/>
                        </a:spcAft>
                        <a:buFont typeface="Arial" panose="020B0604020202020204" pitchFamily="34" charset="0"/>
                        <a:buChar char="•"/>
                      </a:pPr>
                      <a:r>
                        <a:rPr lang="ja" altLang="en-US" sz="1100" dirty="0">
                          <a:latin typeface="+mj-ea"/>
                          <a:ea typeface="+mj-ea"/>
                        </a:rPr>
                        <a:t>公立の検査・診断サービスを向上し、地区病院および郡病院を優先する。また、民間の診断センターの認定制度を導入する</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bl>
          </a:graphicData>
        </a:graphic>
      </p:graphicFrame>
    </p:spTree>
    <p:extLst>
      <p:ext uri="{BB962C8B-B14F-4D97-AF65-F5344CB8AC3E}">
        <p14:creationId xmlns:p14="http://schemas.microsoft.com/office/powerpoint/2010/main" val="13996174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6AD1E-59B3-1E35-22E1-06CBF005F50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17F5585-E334-06E6-D98A-B33C17CC5283}"/>
              </a:ext>
            </a:extLst>
          </p:cNvPr>
          <p:cNvSpPr>
            <a:spLocks noGrp="1"/>
          </p:cNvSpPr>
          <p:nvPr>
            <p:ph type="title"/>
          </p:nvPr>
        </p:nvSpPr>
        <p:spPr/>
        <p:txBody>
          <a:bodyPr/>
          <a:lstStyle/>
          <a:p>
            <a:r>
              <a:rPr lang="ja-JP" altLang="en-US" dirty="0"/>
              <a:t>バングラデシュ／政策動向</a:t>
            </a:r>
            <a:endParaRPr kumimoji="1" lang="ja-JP" altLang="en-US" dirty="0"/>
          </a:p>
        </p:txBody>
      </p:sp>
      <p:sp>
        <p:nvSpPr>
          <p:cNvPr id="3" name="テキスト プレースホルダー 2">
            <a:extLst>
              <a:ext uri="{FF2B5EF4-FFF2-40B4-BE49-F238E27FC236}">
                <a16:creationId xmlns:a16="http://schemas.microsoft.com/office/drawing/2014/main" id="{F1BA84ED-C3A1-23BA-16EB-53DBE4675D1B}"/>
              </a:ext>
            </a:extLst>
          </p:cNvPr>
          <p:cNvSpPr>
            <a:spLocks noGrp="1"/>
          </p:cNvSpPr>
          <p:nvPr>
            <p:ph type="body" sz="quarter" idx="15"/>
          </p:nvPr>
        </p:nvSpPr>
        <p:spPr/>
        <p:txBody>
          <a:bodyPr/>
          <a:lstStyle/>
          <a:p>
            <a:r>
              <a:rPr lang="ja-JP" altLang="en-US" dirty="0"/>
              <a:t>バングラデシュの医療課題に対処するための主要政策とプログラムのリスト </a:t>
            </a:r>
            <a:r>
              <a:rPr lang="en-US" altLang="ja-JP" dirty="0"/>
              <a:t>(3/5)</a:t>
            </a:r>
            <a:endParaRPr lang="ja-JP" altLang="en-US" dirty="0"/>
          </a:p>
        </p:txBody>
      </p:sp>
      <p:sp>
        <p:nvSpPr>
          <p:cNvPr id="16" name="テキスト ボックス 15">
            <a:extLst>
              <a:ext uri="{FF2B5EF4-FFF2-40B4-BE49-F238E27FC236}">
                <a16:creationId xmlns:a16="http://schemas.microsoft.com/office/drawing/2014/main" id="{2236B09F-90E5-F103-31EE-9182407FC487}"/>
              </a:ext>
            </a:extLst>
          </p:cNvPr>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保健家族福祉省保健サービス局保健サービス部</a:t>
            </a:r>
          </a:p>
        </p:txBody>
      </p:sp>
      <p:graphicFrame>
        <p:nvGraphicFramePr>
          <p:cNvPr id="6" name="Content Placeholder 4">
            <a:extLst>
              <a:ext uri="{FF2B5EF4-FFF2-40B4-BE49-F238E27FC236}">
                <a16:creationId xmlns:a16="http://schemas.microsoft.com/office/drawing/2014/main" id="{BB1B0FA7-F3D1-FBEF-8005-309B24AB8088}"/>
              </a:ext>
            </a:extLst>
          </p:cNvPr>
          <p:cNvGraphicFramePr>
            <a:graphicFrameLocks/>
          </p:cNvGraphicFramePr>
          <p:nvPr>
            <p:extLst>
              <p:ext uri="{D42A27DB-BD31-4B8C-83A1-F6EECF244321}">
                <p14:modId xmlns:p14="http://schemas.microsoft.com/office/powerpoint/2010/main" val="117189370"/>
              </p:ext>
            </p:extLst>
          </p:nvPr>
        </p:nvGraphicFramePr>
        <p:xfrm>
          <a:off x="198008" y="1082241"/>
          <a:ext cx="9505054" cy="498000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100" dirty="0"/>
                        <a:t>ポリシー</a:t>
                      </a:r>
                      <a:endParaRPr kumimoji="1" lang="ja-JP" altLang="en-US" sz="11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dirty="0"/>
                        <a:t>年</a:t>
                      </a:r>
                      <a:endParaRPr kumimoji="1" lang="ja-JP" altLang="en-US" sz="11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dirty="0"/>
                        <a:t>担当省庁</a:t>
                      </a:r>
                      <a:endParaRPr kumimoji="1" lang="ja-JP" altLang="en-US" sz="11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100" dirty="0"/>
                        <a:t>説明</a:t>
                      </a:r>
                      <a:endParaRPr kumimoji="1" lang="ja-JP" altLang="en-US" sz="11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ja" altLang="ja-JP" sz="1100" b="1" dirty="0">
                          <a:latin typeface="+mj-ea"/>
                          <a:ea typeface="+mj-ea"/>
                        </a:rPr>
                        <a:t>結核撲滅のための国家戦略計画</a:t>
                      </a:r>
                      <a:endParaRPr kumimoji="1" lang="en-US" altLang="ja" sz="1100" b="1" dirty="0">
                        <a:latin typeface="+mj-ea"/>
                        <a:ea typeface="+mj-ea"/>
                      </a:endParaRPr>
                    </a:p>
                    <a:p>
                      <a:pPr algn="ctr"/>
                      <a:r>
                        <a:rPr kumimoji="1" lang="en-US" altLang="ja" sz="1100" b="1" dirty="0">
                          <a:latin typeface="+mj-ea"/>
                          <a:ea typeface="+mj-ea"/>
                        </a:rPr>
                        <a:t>(National Strategic Plan to end TB)</a:t>
                      </a:r>
                      <a:endParaRPr kumimoji="1" lang="ja" altLang="ja-JP" sz="1100" b="1"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100" dirty="0">
                          <a:latin typeface="+mj-ea"/>
                          <a:ea typeface="+mj-ea"/>
                        </a:rPr>
                        <a:t>2024～2030年</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100" dirty="0">
                          <a:latin typeface="+mj-ea"/>
                          <a:ea typeface="+mj-ea"/>
                        </a:rPr>
                        <a:t>保健家族福祉省</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100" dirty="0">
                          <a:latin typeface="+mj-ea"/>
                          <a:ea typeface="+mj-ea"/>
                        </a:rPr>
                        <a:t>バングラデシュにおける結核の撲滅という目標に向けて、すべての関係者の活動を導く枠組みで</a:t>
                      </a:r>
                      <a:r>
                        <a:rPr kumimoji="1" lang="ja-JP" altLang="en-US" sz="1100" dirty="0">
                          <a:latin typeface="+mj-ea"/>
                          <a:ea typeface="+mj-ea"/>
                        </a:rPr>
                        <a:t>ある</a:t>
                      </a:r>
                      <a:r>
                        <a:rPr kumimoji="1" lang="ja" altLang="ja-JP" sz="1100" dirty="0">
                          <a:latin typeface="+mj-ea"/>
                          <a:ea typeface="+mj-ea"/>
                        </a:rPr>
                        <a:t>。</a:t>
                      </a:r>
                    </a:p>
                    <a:p>
                      <a:pPr marL="171450" indent="-171450">
                        <a:spcBef>
                          <a:spcPts val="100"/>
                        </a:spcBef>
                        <a:spcAft>
                          <a:spcPts val="100"/>
                        </a:spcAft>
                        <a:buFont typeface="Courier New" panose="02070309020205020404" pitchFamily="49" charset="0"/>
                        <a:buChar char="o"/>
                      </a:pPr>
                      <a:r>
                        <a:rPr kumimoji="1" lang="ja" altLang="ja-JP" sz="1100" dirty="0">
                          <a:latin typeface="+mj-ea"/>
                          <a:ea typeface="+mj-ea"/>
                        </a:rPr>
                        <a:t>目標</a:t>
                      </a:r>
                      <a:r>
                        <a:rPr kumimoji="1" lang="en-US" altLang="ja" sz="1100" dirty="0">
                          <a:latin typeface="+mj-ea"/>
                          <a:ea typeface="+mj-ea"/>
                        </a:rPr>
                        <a:t> </a:t>
                      </a:r>
                      <a:r>
                        <a:rPr kumimoji="1" lang="ja-JP" altLang="en-US" sz="1100" dirty="0">
                          <a:latin typeface="+mj-ea"/>
                          <a:ea typeface="+mj-ea"/>
                        </a:rPr>
                        <a:t>： </a:t>
                      </a:r>
                      <a:r>
                        <a:rPr kumimoji="1" lang="ja" altLang="ja-JP" sz="1100" dirty="0">
                          <a:latin typeface="+mj-ea"/>
                          <a:ea typeface="+mj-ea"/>
                        </a:rPr>
                        <a:t>2015 年と比較して、2030 年までに推定結核発生率を 80% 削減し、死亡率を 90% 削減する。</a:t>
                      </a:r>
                    </a:p>
                    <a:p>
                      <a:pPr marL="171450" indent="-171450">
                        <a:spcBef>
                          <a:spcPts val="100"/>
                        </a:spcBef>
                        <a:spcAft>
                          <a:spcPts val="100"/>
                        </a:spcAft>
                        <a:buFont typeface="Courier New" panose="02070309020205020404" pitchFamily="49" charset="0"/>
                        <a:buChar char="o"/>
                      </a:pPr>
                      <a:r>
                        <a:rPr kumimoji="1" lang="ja" altLang="ja-JP" sz="1100" dirty="0">
                          <a:latin typeface="+mj-ea"/>
                          <a:ea typeface="+mj-ea"/>
                        </a:rPr>
                        <a:t>政策の枠組み：</a:t>
                      </a:r>
                    </a:p>
                    <a:p>
                      <a:pPr marL="171450" indent="-171450">
                        <a:spcBef>
                          <a:spcPts val="100"/>
                        </a:spcBef>
                        <a:spcAft>
                          <a:spcPts val="100"/>
                        </a:spcAft>
                        <a:buFont typeface="Wingdings" panose="05000000000000000000" pitchFamily="2" charset="2"/>
                        <a:buChar char="ü"/>
                      </a:pPr>
                      <a:r>
                        <a:rPr lang="ja" altLang="en-US" sz="1100" b="1" dirty="0">
                          <a:latin typeface="+mj-ea"/>
                          <a:ea typeface="+mj-ea"/>
                        </a:rPr>
                        <a:t>柱</a:t>
                      </a:r>
                      <a:r>
                        <a:rPr lang="en-US" altLang="ja" sz="1100" b="1" dirty="0">
                          <a:latin typeface="+mj-ea"/>
                          <a:ea typeface="+mj-ea"/>
                        </a:rPr>
                        <a:t>1</a:t>
                      </a:r>
                      <a:r>
                        <a:rPr lang="ja" altLang="en-US" sz="1100" b="1" dirty="0">
                          <a:latin typeface="+mj-ea"/>
                          <a:ea typeface="+mj-ea"/>
                        </a:rPr>
                        <a:t>：見つける</a:t>
                      </a:r>
                    </a:p>
                    <a:p>
                      <a:pPr marL="266700" indent="-88900">
                        <a:buFont typeface="Arial" panose="020B0604020202020204" pitchFamily="34" charset="0"/>
                        <a:buChar char="•"/>
                      </a:pPr>
                      <a:r>
                        <a:rPr lang="en-US" altLang="ja" sz="1100" dirty="0">
                          <a:latin typeface="+mj-ea"/>
                          <a:ea typeface="+mj-ea"/>
                        </a:rPr>
                        <a:t>AI</a:t>
                      </a:r>
                      <a:r>
                        <a:rPr lang="ja" altLang="en-US" sz="1100" dirty="0">
                          <a:latin typeface="+mj-ea"/>
                          <a:ea typeface="+mj-ea"/>
                        </a:rPr>
                        <a:t>を活用したデジタル胸部</a:t>
                      </a:r>
                      <a:r>
                        <a:rPr lang="en-US" altLang="ja" sz="1100" dirty="0">
                          <a:latin typeface="+mj-ea"/>
                          <a:ea typeface="+mj-ea"/>
                        </a:rPr>
                        <a:t>X</a:t>
                      </a:r>
                      <a:r>
                        <a:rPr lang="ja" altLang="en-US" sz="1100" dirty="0">
                          <a:latin typeface="+mj-ea"/>
                          <a:ea typeface="+mj-ea"/>
                        </a:rPr>
                        <a:t>線検査と</a:t>
                      </a:r>
                      <a:r>
                        <a:rPr lang="en-US" altLang="ja" sz="1100" dirty="0">
                          <a:latin typeface="+mj-ea"/>
                          <a:ea typeface="+mj-ea"/>
                        </a:rPr>
                        <a:t>WHO</a:t>
                      </a:r>
                      <a:r>
                        <a:rPr lang="ja" altLang="en-US" sz="1100" dirty="0">
                          <a:latin typeface="+mj-ea"/>
                          <a:ea typeface="+mj-ea"/>
                        </a:rPr>
                        <a:t>承認の迅速な分子診断を用いた体系的なスクリーニングを通じて、すべての結核症例の早期発見を確実にし、公的部門と民間部門全体で質の高い結核診断への普遍的なアクセスを実現</a:t>
                      </a:r>
                      <a:r>
                        <a:rPr lang="ja-JP" altLang="en-US" sz="1100" dirty="0">
                          <a:latin typeface="+mj-ea"/>
                          <a:ea typeface="+mj-ea"/>
                        </a:rPr>
                        <a:t>する</a:t>
                      </a:r>
                      <a:r>
                        <a:rPr lang="ja" altLang="en-US" sz="1100" dirty="0">
                          <a:latin typeface="+mj-ea"/>
                          <a:ea typeface="+mj-ea"/>
                        </a:rPr>
                        <a:t>。</a:t>
                      </a:r>
                    </a:p>
                    <a:p>
                      <a:pPr marL="171450" indent="-171450">
                        <a:buFont typeface="Wingdings" panose="05000000000000000000" pitchFamily="2" charset="2"/>
                        <a:buChar char="ü"/>
                      </a:pPr>
                      <a:r>
                        <a:rPr lang="ja" altLang="en-US" sz="1100" b="1" dirty="0">
                          <a:latin typeface="+mj-ea"/>
                          <a:ea typeface="+mj-ea"/>
                        </a:rPr>
                        <a:t>柱</a:t>
                      </a:r>
                      <a:r>
                        <a:rPr lang="en-US" altLang="ja" sz="1100" b="1" dirty="0">
                          <a:latin typeface="+mj-ea"/>
                          <a:ea typeface="+mj-ea"/>
                        </a:rPr>
                        <a:t>2</a:t>
                      </a:r>
                      <a:r>
                        <a:rPr lang="ja" altLang="en-US" sz="1100" b="1" dirty="0">
                          <a:latin typeface="+mj-ea"/>
                          <a:ea typeface="+mj-ea"/>
                        </a:rPr>
                        <a:t>：治療とケア</a:t>
                      </a:r>
                    </a:p>
                    <a:p>
                      <a:pPr marL="266700" indent="-88900">
                        <a:buFont typeface="Arial" panose="020B0604020202020204" pitchFamily="34" charset="0"/>
                        <a:buChar char="•"/>
                      </a:pPr>
                      <a:r>
                        <a:rPr lang="ja" altLang="en-US" sz="1100" dirty="0">
                          <a:latin typeface="+mj-ea"/>
                          <a:ea typeface="+mj-ea"/>
                        </a:rPr>
                        <a:t>小児に適した製剤や経口剤を含む、アクセスしやすいケアシステムと社会支援メカニズムによって支えられた、患者に優しい短期結核治療レジメンを開始し、維持する。</a:t>
                      </a:r>
                    </a:p>
                    <a:p>
                      <a:pPr marL="171450" indent="-171450">
                        <a:buFont typeface="Wingdings" panose="05000000000000000000" pitchFamily="2" charset="2"/>
                        <a:buChar char="ü"/>
                      </a:pPr>
                      <a:r>
                        <a:rPr lang="ja" altLang="en-US" sz="1100" b="1" dirty="0">
                          <a:latin typeface="+mj-ea"/>
                          <a:ea typeface="+mj-ea"/>
                        </a:rPr>
                        <a:t>柱</a:t>
                      </a:r>
                      <a:r>
                        <a:rPr lang="en-US" altLang="ja" sz="1100" b="1" dirty="0">
                          <a:latin typeface="+mj-ea"/>
                          <a:ea typeface="+mj-ea"/>
                        </a:rPr>
                        <a:t>3</a:t>
                      </a:r>
                      <a:r>
                        <a:rPr lang="ja" altLang="en-US" sz="1100" b="1" dirty="0">
                          <a:latin typeface="+mj-ea"/>
                          <a:ea typeface="+mj-ea"/>
                        </a:rPr>
                        <a:t>：予防</a:t>
                      </a:r>
                    </a:p>
                    <a:p>
                      <a:pPr marL="266700" indent="-88900">
                        <a:buFont typeface="Arial" panose="020B0604020202020204" pitchFamily="34" charset="0"/>
                        <a:buChar char="•"/>
                      </a:pPr>
                      <a:r>
                        <a:rPr lang="ja" altLang="en-US" sz="1100" dirty="0">
                          <a:latin typeface="+mj-ea"/>
                          <a:ea typeface="+mj-ea"/>
                        </a:rPr>
                        <a:t>早期発見と、脆弱な集団を対象とした包括的な生物医学的、行動的、社会的、構造的介入を通じて、結核の感染と病気の進行を予防</a:t>
                      </a:r>
                      <a:r>
                        <a:rPr lang="ja-JP" altLang="en-US" sz="1100" dirty="0">
                          <a:latin typeface="+mj-ea"/>
                          <a:ea typeface="+mj-ea"/>
                        </a:rPr>
                        <a:t>する</a:t>
                      </a:r>
                      <a:r>
                        <a:rPr lang="ja" altLang="en-US" sz="1100" dirty="0">
                          <a:latin typeface="+mj-ea"/>
                          <a:ea typeface="+mj-ea"/>
                        </a:rPr>
                        <a:t>。</a:t>
                      </a:r>
                    </a:p>
                    <a:p>
                      <a:pPr marL="171450" indent="-171450">
                        <a:buFont typeface="Wingdings" panose="05000000000000000000" pitchFamily="2" charset="2"/>
                        <a:buChar char="ü"/>
                      </a:pPr>
                      <a:r>
                        <a:rPr lang="ja" altLang="en-US" sz="1100" b="1" dirty="0">
                          <a:latin typeface="+mj-ea"/>
                          <a:ea typeface="+mj-ea"/>
                        </a:rPr>
                        <a:t>柱</a:t>
                      </a:r>
                      <a:r>
                        <a:rPr lang="en-US" altLang="ja" sz="1100" b="1" dirty="0">
                          <a:latin typeface="+mj-ea"/>
                          <a:ea typeface="+mj-ea"/>
                        </a:rPr>
                        <a:t>4</a:t>
                      </a:r>
                      <a:r>
                        <a:rPr lang="ja" altLang="en-US" sz="1100" b="1" dirty="0">
                          <a:latin typeface="+mj-ea"/>
                          <a:ea typeface="+mj-ea"/>
                        </a:rPr>
                        <a:t>：強化と持続</a:t>
                      </a:r>
                    </a:p>
                    <a:p>
                      <a:pPr marL="266700" indent="-88900">
                        <a:buFont typeface="Arial" panose="020B0604020202020204" pitchFamily="34" charset="0"/>
                        <a:buChar char="•"/>
                      </a:pPr>
                      <a:r>
                        <a:rPr lang="ja" altLang="en-US" sz="1100" dirty="0">
                          <a:latin typeface="+mj-ea"/>
                          <a:ea typeface="+mj-ea"/>
                        </a:rPr>
                        <a:t>結核を根絶するために、</a:t>
                      </a:r>
                      <a:r>
                        <a:rPr lang="en-US" altLang="ja" sz="1100" dirty="0">
                          <a:latin typeface="+mj-ea"/>
                          <a:ea typeface="+mj-ea"/>
                        </a:rPr>
                        <a:t>FIND</a:t>
                      </a:r>
                      <a:r>
                        <a:rPr lang="ja" altLang="en-US" sz="1100" dirty="0">
                          <a:latin typeface="+mj-ea"/>
                          <a:ea typeface="+mj-ea"/>
                        </a:rPr>
                        <a:t>（発見）、</a:t>
                      </a:r>
                      <a:r>
                        <a:rPr lang="en-US" altLang="ja" sz="1100" dirty="0">
                          <a:latin typeface="+mj-ea"/>
                          <a:ea typeface="+mj-ea"/>
                        </a:rPr>
                        <a:t>TREAT</a:t>
                      </a:r>
                      <a:r>
                        <a:rPr lang="ja" altLang="en-US" sz="1100" dirty="0">
                          <a:latin typeface="+mj-ea"/>
                          <a:ea typeface="+mj-ea"/>
                        </a:rPr>
                        <a:t>（治療）、</a:t>
                      </a:r>
                      <a:r>
                        <a:rPr lang="en-US" altLang="ja" sz="1100" dirty="0">
                          <a:latin typeface="+mj-ea"/>
                          <a:ea typeface="+mj-ea"/>
                        </a:rPr>
                        <a:t>PREVENT</a:t>
                      </a:r>
                      <a:r>
                        <a:rPr lang="ja" altLang="en-US" sz="1100" dirty="0">
                          <a:latin typeface="+mj-ea"/>
                          <a:ea typeface="+mj-ea"/>
                        </a:rPr>
                        <a:t>（予防）戦略を効果的に実施できる支援的なエコシステムを構築するための政策、制度、労働力の能力を強化</a:t>
                      </a:r>
                      <a:r>
                        <a:rPr lang="ja-JP" altLang="en-US" sz="1100" dirty="0">
                          <a:latin typeface="+mj-ea"/>
                          <a:ea typeface="+mj-ea"/>
                        </a:rPr>
                        <a:t>する</a:t>
                      </a:r>
                      <a:r>
                        <a:rPr lang="ja" altLang="en-US" sz="1100" dirty="0">
                          <a:latin typeface="+mj-ea"/>
                          <a:ea typeface="+mj-ea"/>
                        </a:rPr>
                        <a:t>。</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r h="1249200">
                <a:tc>
                  <a:txBody>
                    <a:bodyPr/>
                    <a:lstStyle/>
                    <a:p>
                      <a:pPr algn="ctr"/>
                      <a:r>
                        <a:rPr kumimoji="1" lang="ja" altLang="ja-JP" sz="1100" b="1" dirty="0">
                          <a:latin typeface="+mj-ea"/>
                          <a:ea typeface="+mj-ea"/>
                        </a:rPr>
                        <a:t>UHCロードマップ（2026～2035年）</a:t>
                      </a:r>
                      <a:endParaRPr kumimoji="1" lang="en-US" altLang="ja" sz="1100" b="1" dirty="0">
                        <a:latin typeface="+mj-ea"/>
                        <a:ea typeface="+mj-ea"/>
                      </a:endParaRPr>
                    </a:p>
                    <a:p>
                      <a:pPr algn="ctr"/>
                      <a:r>
                        <a:rPr kumimoji="1" lang="en-US" altLang="ja" sz="1100" b="1" dirty="0">
                          <a:latin typeface="+mj-ea"/>
                          <a:ea typeface="+mj-ea"/>
                        </a:rPr>
                        <a:t>(UHC Roadmap (2026-2035))</a:t>
                      </a:r>
                      <a:endParaRPr kumimoji="1" lang="ja" altLang="ja-JP" sz="1100" b="1"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100" dirty="0">
                          <a:latin typeface="+mj-ea"/>
                          <a:ea typeface="+mj-ea"/>
                        </a:rPr>
                        <a:t>2025</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100" dirty="0">
                          <a:latin typeface="+mj-ea"/>
                          <a:ea typeface="+mj-ea"/>
                        </a:rPr>
                        <a:t>保健家族福祉省</a:t>
                      </a:r>
                    </a:p>
                    <a:p>
                      <a:pPr algn="ctr"/>
                      <a:r>
                        <a:rPr kumimoji="1" lang="ja" altLang="ja-JP" sz="1100" dirty="0">
                          <a:latin typeface="+mj-ea"/>
                          <a:ea typeface="+mj-ea"/>
                        </a:rPr>
                        <a:t>（WHOとの協力）</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lang="ja" altLang="en-US" sz="1100" dirty="0">
                          <a:latin typeface="+mj-ea"/>
                          <a:ea typeface="+mj-ea"/>
                        </a:rPr>
                        <a:t>保健省は</a:t>
                      </a:r>
                      <a:r>
                        <a:rPr lang="en-US" altLang="ja" sz="1100" dirty="0">
                          <a:latin typeface="+mj-ea"/>
                          <a:ea typeface="+mj-ea"/>
                        </a:rPr>
                        <a:t>WHO</a:t>
                      </a:r>
                      <a:r>
                        <a:rPr lang="ja" altLang="en-US" sz="1100" dirty="0">
                          <a:latin typeface="+mj-ea"/>
                          <a:ea typeface="+mj-ea"/>
                        </a:rPr>
                        <a:t>と協力してバングラデシュで</a:t>
                      </a:r>
                      <a:r>
                        <a:rPr lang="en-US" altLang="ja" sz="1100" dirty="0">
                          <a:latin typeface="+mj-ea"/>
                          <a:ea typeface="+mj-ea"/>
                        </a:rPr>
                        <a:t>UHC</a:t>
                      </a:r>
                      <a:r>
                        <a:rPr lang="ja" altLang="en-US" sz="1100" dirty="0">
                          <a:latin typeface="+mj-ea"/>
                          <a:ea typeface="+mj-ea"/>
                        </a:rPr>
                        <a:t>ロードマップを立ち上げている。</a:t>
                      </a:r>
                    </a:p>
                    <a:p>
                      <a:pPr marL="171450" indent="-171450">
                        <a:spcBef>
                          <a:spcPts val="100"/>
                        </a:spcBef>
                        <a:spcAft>
                          <a:spcPts val="100"/>
                        </a:spcAft>
                        <a:buFont typeface="Courier New" panose="02070309020205020404" pitchFamily="49" charset="0"/>
                        <a:buChar char="o"/>
                      </a:pPr>
                      <a:r>
                        <a:rPr lang="ja" altLang="en-US" sz="1100" b="1" dirty="0">
                          <a:latin typeface="+mj-ea"/>
                          <a:ea typeface="+mj-ea"/>
                        </a:rPr>
                        <a:t>人口カバー率、サービスカバー率、そして経済的保護という</a:t>
                      </a:r>
                      <a:r>
                        <a:rPr lang="en-US" altLang="ja" sz="1100" dirty="0">
                          <a:latin typeface="+mj-ea"/>
                          <a:ea typeface="+mj-ea"/>
                        </a:rPr>
                        <a:t>3</a:t>
                      </a:r>
                      <a:r>
                        <a:rPr lang="ja" altLang="en-US" sz="1100" dirty="0">
                          <a:latin typeface="+mj-ea"/>
                          <a:ea typeface="+mj-ea"/>
                        </a:rPr>
                        <a:t>つの側面に基づいた長期戦略を提案してい</a:t>
                      </a:r>
                      <a:r>
                        <a:rPr lang="ja-JP" altLang="en-US" sz="1100" dirty="0">
                          <a:latin typeface="+mj-ea"/>
                          <a:ea typeface="+mj-ea"/>
                        </a:rPr>
                        <a:t>る</a:t>
                      </a:r>
                      <a:r>
                        <a:rPr lang="ja" altLang="en-US" sz="1100" dirty="0">
                          <a:latin typeface="+mj-ea"/>
                          <a:ea typeface="+mj-ea"/>
                        </a:rPr>
                        <a:t>。</a:t>
                      </a:r>
                    </a:p>
                    <a:p>
                      <a:pPr marL="171450" indent="-171450">
                        <a:spcBef>
                          <a:spcPts val="100"/>
                        </a:spcBef>
                        <a:spcAft>
                          <a:spcPts val="100"/>
                        </a:spcAft>
                        <a:buFont typeface="Courier New" panose="02070309020205020404" pitchFamily="49" charset="0"/>
                        <a:buChar char="o"/>
                      </a:pPr>
                      <a:r>
                        <a:rPr lang="ja" altLang="en-US" sz="1100" dirty="0">
                          <a:latin typeface="+mj-ea"/>
                          <a:ea typeface="+mj-ea"/>
                        </a:rPr>
                        <a:t>特徴は、普遍性、段階的かつ漸進的なアプローチ、単一のプールされた基金、包括的な給付パッケージ、強力なガバナンスと説明責任</a:t>
                      </a:r>
                      <a:r>
                        <a:rPr lang="ja-JP" altLang="en-US" sz="1100" dirty="0">
                          <a:latin typeface="+mj-ea"/>
                          <a:ea typeface="+mj-ea"/>
                        </a:rPr>
                        <a:t>である</a:t>
                      </a:r>
                      <a:r>
                        <a:rPr lang="ja" altLang="en-US" sz="1100" dirty="0">
                          <a:latin typeface="+mj-ea"/>
                          <a:ea typeface="+mj-ea"/>
                        </a:rPr>
                        <a:t>。</a:t>
                      </a:r>
                    </a:p>
                    <a:p>
                      <a:pPr marL="171450" indent="-171450">
                        <a:spcBef>
                          <a:spcPts val="100"/>
                        </a:spcBef>
                        <a:spcAft>
                          <a:spcPts val="100"/>
                        </a:spcAft>
                        <a:buFont typeface="Courier New" panose="02070309020205020404" pitchFamily="49" charset="0"/>
                        <a:buChar char="o"/>
                      </a:pPr>
                      <a:r>
                        <a:rPr lang="en-US" altLang="ja" sz="1100" dirty="0">
                          <a:latin typeface="+mj-ea"/>
                          <a:ea typeface="+mj-ea"/>
                        </a:rPr>
                        <a:t>2025</a:t>
                      </a:r>
                      <a:r>
                        <a:rPr lang="ja" altLang="en-US" sz="1100" dirty="0">
                          <a:latin typeface="+mj-ea"/>
                          <a:ea typeface="+mj-ea"/>
                        </a:rPr>
                        <a:t>年、</a:t>
                      </a:r>
                      <a:r>
                        <a:rPr lang="en-US" altLang="ja" sz="1100" dirty="0">
                          <a:latin typeface="+mj-ea"/>
                          <a:ea typeface="+mj-ea"/>
                        </a:rPr>
                        <a:t>WHO</a:t>
                      </a:r>
                      <a:r>
                        <a:rPr lang="ja" altLang="en-US" sz="1100" dirty="0">
                          <a:latin typeface="+mj-ea"/>
                          <a:ea typeface="+mj-ea"/>
                        </a:rPr>
                        <a:t>はロードマップに関する技術協議を開催し、</a:t>
                      </a:r>
                      <a:r>
                        <a:rPr lang="en-US" altLang="ja" sz="1100" dirty="0">
                          <a:latin typeface="+mj-ea"/>
                          <a:ea typeface="+mj-ea"/>
                        </a:rPr>
                        <a:t>2026</a:t>
                      </a:r>
                      <a:r>
                        <a:rPr lang="ja" altLang="en-US" sz="1100" dirty="0">
                          <a:latin typeface="+mj-ea"/>
                          <a:ea typeface="+mj-ea"/>
                        </a:rPr>
                        <a:t>～</a:t>
                      </a:r>
                      <a:r>
                        <a:rPr lang="en-US" altLang="ja" sz="1100" dirty="0">
                          <a:latin typeface="+mj-ea"/>
                          <a:ea typeface="+mj-ea"/>
                        </a:rPr>
                        <a:t>2035</a:t>
                      </a:r>
                      <a:r>
                        <a:rPr lang="ja" altLang="en-US" sz="1100" dirty="0">
                          <a:latin typeface="+mj-ea"/>
                          <a:ea typeface="+mj-ea"/>
                        </a:rPr>
                        <a:t>年のバングラデシュユニバーサルヘルスカバレッジ（</a:t>
                      </a:r>
                      <a:r>
                        <a:rPr lang="en-US" altLang="ja" sz="1100" dirty="0">
                          <a:latin typeface="+mj-ea"/>
                          <a:ea typeface="+mj-ea"/>
                        </a:rPr>
                        <a:t>UHC</a:t>
                      </a:r>
                      <a:r>
                        <a:rPr lang="ja" altLang="en-US" sz="1100" dirty="0">
                          <a:latin typeface="+mj-ea"/>
                          <a:ea typeface="+mj-ea"/>
                        </a:rPr>
                        <a:t>）ロードマップの草案を提示し、改良した。これにより、収集されたフィードバックと洞察がロードマップに取り入れられ、それがバングラデシュの状況に実用的かつ関連性のあるものになることが保証された。</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2872577"/>
                  </a:ext>
                </a:extLst>
              </a:tr>
            </a:tbl>
          </a:graphicData>
        </a:graphic>
      </p:graphicFrame>
    </p:spTree>
    <p:extLst>
      <p:ext uri="{BB962C8B-B14F-4D97-AF65-F5344CB8AC3E}">
        <p14:creationId xmlns:p14="http://schemas.microsoft.com/office/powerpoint/2010/main" val="2223845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57191-9B14-5807-F1E2-6FD8EFDD69E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DEF9B18-5139-0A81-E5D7-27C1D47F548D}"/>
              </a:ext>
            </a:extLst>
          </p:cNvPr>
          <p:cNvSpPr>
            <a:spLocks noGrp="1"/>
          </p:cNvSpPr>
          <p:nvPr>
            <p:ph type="title"/>
          </p:nvPr>
        </p:nvSpPr>
        <p:spPr/>
        <p:txBody>
          <a:bodyPr/>
          <a:lstStyle/>
          <a:p>
            <a:r>
              <a:rPr lang="ja-JP" altLang="en-US" dirty="0"/>
              <a:t>バングラデシュ／政策動向</a:t>
            </a:r>
            <a:endParaRPr kumimoji="1" lang="ja-JP" altLang="en-US" dirty="0"/>
          </a:p>
        </p:txBody>
      </p:sp>
      <p:sp>
        <p:nvSpPr>
          <p:cNvPr id="3" name="テキスト プレースホルダー 2">
            <a:extLst>
              <a:ext uri="{FF2B5EF4-FFF2-40B4-BE49-F238E27FC236}">
                <a16:creationId xmlns:a16="http://schemas.microsoft.com/office/drawing/2014/main" id="{3DA85D6D-87FF-4859-2791-DF071AAD117E}"/>
              </a:ext>
            </a:extLst>
          </p:cNvPr>
          <p:cNvSpPr>
            <a:spLocks noGrp="1"/>
          </p:cNvSpPr>
          <p:nvPr>
            <p:ph type="body" sz="quarter" idx="15"/>
          </p:nvPr>
        </p:nvSpPr>
        <p:spPr/>
        <p:txBody>
          <a:bodyPr/>
          <a:lstStyle/>
          <a:p>
            <a:r>
              <a:rPr lang="ja-JP" altLang="en-US" dirty="0"/>
              <a:t>バングラデシュの医療課題に対処するための主要政策とプログラムのリスト </a:t>
            </a:r>
            <a:r>
              <a:rPr lang="en-US" altLang="ja-JP" dirty="0"/>
              <a:t>(4/5)</a:t>
            </a:r>
            <a:endParaRPr lang="ja-JP" altLang="en-US" dirty="0"/>
          </a:p>
        </p:txBody>
      </p:sp>
      <p:sp>
        <p:nvSpPr>
          <p:cNvPr id="16" name="テキスト ボックス 15">
            <a:extLst>
              <a:ext uri="{FF2B5EF4-FFF2-40B4-BE49-F238E27FC236}">
                <a16:creationId xmlns:a16="http://schemas.microsoft.com/office/drawing/2014/main" id="{6F2CA4FC-FFC4-30FF-6266-501A6295F292}"/>
              </a:ext>
            </a:extLst>
          </p:cNvPr>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保健家族福祉省保健サービス局保健サービス部</a:t>
            </a:r>
          </a:p>
        </p:txBody>
      </p:sp>
      <p:graphicFrame>
        <p:nvGraphicFramePr>
          <p:cNvPr id="6" name="Content Placeholder 4">
            <a:extLst>
              <a:ext uri="{FF2B5EF4-FFF2-40B4-BE49-F238E27FC236}">
                <a16:creationId xmlns:a16="http://schemas.microsoft.com/office/drawing/2014/main" id="{8604EB42-8439-2987-D412-AE6A3BD27B0E}"/>
              </a:ext>
            </a:extLst>
          </p:cNvPr>
          <p:cNvGraphicFramePr>
            <a:graphicFrameLocks/>
          </p:cNvGraphicFramePr>
          <p:nvPr>
            <p:extLst>
              <p:ext uri="{D42A27DB-BD31-4B8C-83A1-F6EECF244321}">
                <p14:modId xmlns:p14="http://schemas.microsoft.com/office/powerpoint/2010/main" val="1281086892"/>
              </p:ext>
            </p:extLst>
          </p:nvPr>
        </p:nvGraphicFramePr>
        <p:xfrm>
          <a:off x="198008" y="1082241"/>
          <a:ext cx="9505054" cy="543466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100" dirty="0">
                          <a:latin typeface="+mj-ea"/>
                          <a:ea typeface="+mj-ea"/>
                        </a:rPr>
                        <a:t>ポリシー</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dirty="0">
                          <a:latin typeface="+mj-ea"/>
                          <a:ea typeface="+mj-ea"/>
                        </a:rPr>
                        <a:t>年</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dirty="0">
                          <a:latin typeface="+mj-ea"/>
                          <a:ea typeface="+mj-ea"/>
                        </a:rPr>
                        <a:t>担当省庁</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100" dirty="0">
                          <a:latin typeface="+mj-ea"/>
                          <a:ea typeface="+mj-ea"/>
                        </a:rPr>
                        <a:t>説明</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ja" altLang="ja-JP" sz="1100" b="1" dirty="0">
                          <a:latin typeface="+mj-ea"/>
                          <a:ea typeface="+mj-ea"/>
                        </a:rPr>
                        <a:t>デジタルヘルス戦略</a:t>
                      </a:r>
                      <a:endParaRPr kumimoji="1" lang="en-US" altLang="ja" sz="1100" b="1" dirty="0">
                        <a:latin typeface="+mj-ea"/>
                        <a:ea typeface="+mj-ea"/>
                      </a:endParaRPr>
                    </a:p>
                    <a:p>
                      <a:pPr algn="ctr"/>
                      <a:r>
                        <a:rPr kumimoji="1" lang="en-US" altLang="ja" sz="1100" b="1" dirty="0">
                          <a:latin typeface="+mj-ea"/>
                          <a:ea typeface="+mj-ea"/>
                        </a:rPr>
                        <a:t>(Digital Health Strategy)</a:t>
                      </a:r>
                      <a:endParaRPr kumimoji="1" lang="ja" altLang="ja-JP" sz="1100" b="1"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100" dirty="0">
                          <a:latin typeface="+mj-ea"/>
                          <a:ea typeface="+mj-ea"/>
                        </a:rPr>
                        <a:t>2023-2027</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100" dirty="0">
                          <a:latin typeface="+mj-ea"/>
                          <a:ea typeface="+mj-ea"/>
                        </a:rPr>
                        <a:t>保健家族福祉省</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400"/>
                        </a:spcAft>
                        <a:buFont typeface="Courier New" panose="02070309020205020404" pitchFamily="49" charset="0"/>
                        <a:buChar char="o"/>
                      </a:pPr>
                      <a:r>
                        <a:rPr lang="ja" altLang="en-US" sz="1100" dirty="0">
                          <a:latin typeface="+mj-ea"/>
                          <a:ea typeface="+mj-ea"/>
                        </a:rPr>
                        <a:t>このロードマップは、統合型デジタルヘルス、栄養、家族計画サービスの進化を概説してい</a:t>
                      </a:r>
                      <a:r>
                        <a:rPr lang="ja-JP" altLang="en-US" sz="1100" dirty="0">
                          <a:latin typeface="+mj-ea"/>
                          <a:ea typeface="+mj-ea"/>
                        </a:rPr>
                        <a:t>る</a:t>
                      </a:r>
                      <a:r>
                        <a:rPr lang="ja" altLang="en-US" sz="1100" dirty="0">
                          <a:latin typeface="+mj-ea"/>
                          <a:ea typeface="+mj-ea"/>
                        </a:rPr>
                        <a:t>。個人のニーズと嗜好に基づいた国民の利便性の高いアクセスの向上、データに基づく意思決定とガバナンスの強化、そしてバングラデシュ国民に質の高いヘルスケアサービスを提供するために必要な知識とデジタルツールをサービス提供者に提供することを目指してい</a:t>
                      </a:r>
                      <a:r>
                        <a:rPr lang="ja-JP" altLang="en-US" sz="1100" dirty="0">
                          <a:latin typeface="+mj-ea"/>
                          <a:ea typeface="+mj-ea"/>
                        </a:rPr>
                        <a:t>る</a:t>
                      </a:r>
                      <a:r>
                        <a:rPr lang="ja" altLang="en-US" sz="1100" dirty="0">
                          <a:latin typeface="+mj-ea"/>
                          <a:ea typeface="+mj-ea"/>
                        </a:rPr>
                        <a:t>。</a:t>
                      </a:r>
                    </a:p>
                    <a:p>
                      <a:pPr marL="171450" indent="-171450">
                        <a:spcBef>
                          <a:spcPts val="100"/>
                        </a:spcBef>
                        <a:spcAft>
                          <a:spcPts val="400"/>
                        </a:spcAft>
                        <a:buFont typeface="Courier New" panose="02070309020205020404" pitchFamily="49" charset="0"/>
                        <a:buChar char="o"/>
                      </a:pPr>
                      <a:r>
                        <a:rPr lang="ja" altLang="en-US" sz="1100" dirty="0">
                          <a:latin typeface="+mj-ea"/>
                          <a:ea typeface="+mj-ea"/>
                        </a:rPr>
                        <a:t>これには、詳細な活動を規定する </a:t>
                      </a:r>
                      <a:r>
                        <a:rPr lang="en-US" altLang="ja" sz="1100" dirty="0">
                          <a:latin typeface="+mj-ea"/>
                          <a:ea typeface="+mj-ea"/>
                        </a:rPr>
                        <a:t>8 </a:t>
                      </a:r>
                      <a:r>
                        <a:rPr lang="ja" altLang="en-US" sz="1100" dirty="0">
                          <a:latin typeface="+mj-ea"/>
                          <a:ea typeface="+mj-ea"/>
                        </a:rPr>
                        <a:t>つの構成要素の下に </a:t>
                      </a:r>
                      <a:r>
                        <a:rPr lang="en-US" altLang="ja" sz="1100" dirty="0">
                          <a:latin typeface="+mj-ea"/>
                          <a:ea typeface="+mj-ea"/>
                        </a:rPr>
                        <a:t>19 </a:t>
                      </a:r>
                      <a:r>
                        <a:rPr lang="ja" altLang="en-US" sz="1100" dirty="0">
                          <a:latin typeface="+mj-ea"/>
                          <a:ea typeface="+mj-ea"/>
                        </a:rPr>
                        <a:t>の戦略目標が含まれてい</a:t>
                      </a:r>
                      <a:r>
                        <a:rPr lang="ja-JP" altLang="en-US" sz="1100" dirty="0">
                          <a:latin typeface="+mj-ea"/>
                          <a:ea typeface="+mj-ea"/>
                        </a:rPr>
                        <a:t>る</a:t>
                      </a:r>
                      <a:r>
                        <a:rPr lang="ja" altLang="en-US" sz="1100" dirty="0">
                          <a:latin typeface="+mj-ea"/>
                          <a:ea typeface="+mj-ea"/>
                        </a:rPr>
                        <a:t>。</a:t>
                      </a:r>
                    </a:p>
                    <a:p>
                      <a:pPr marL="171450" indent="-171450">
                        <a:spcBef>
                          <a:spcPts val="100"/>
                        </a:spcBef>
                        <a:spcAft>
                          <a:spcPts val="400"/>
                        </a:spcAft>
                        <a:buFont typeface="Wingdings" panose="05000000000000000000" pitchFamily="2" charset="2"/>
                        <a:buChar char="ü"/>
                      </a:pPr>
                      <a:r>
                        <a:rPr kumimoji="1" lang="ja" altLang="en-US" sz="1100" kern="1200" dirty="0">
                          <a:solidFill>
                            <a:schemeClr val="dk1"/>
                          </a:solidFill>
                          <a:latin typeface="+mj-ea"/>
                          <a:ea typeface="+mj-ea"/>
                          <a:cs typeface="+mn-cs"/>
                        </a:rPr>
                        <a:t>リーダーシップとガバナンス</a:t>
                      </a:r>
                    </a:p>
                    <a:p>
                      <a:pPr marL="266700" indent="-88900">
                        <a:spcBef>
                          <a:spcPts val="100"/>
                        </a:spcBef>
                        <a:spcAft>
                          <a:spcPts val="400"/>
                        </a:spcAft>
                        <a:buFont typeface="Arial" panose="020B0604020202020204" pitchFamily="34" charset="0"/>
                        <a:buChar char="•"/>
                      </a:pPr>
                      <a:r>
                        <a:rPr lang="ja" altLang="en-US" sz="1100" dirty="0">
                          <a:latin typeface="+mj-ea"/>
                          <a:ea typeface="+mj-ea"/>
                        </a:rPr>
                        <a:t>強固な制度的取り決めを確立し、公共部門と民間部門の保健当局、プログラム マネージャー、専門家の間でオーナーシップを促進することにより、デジタル ヘルスに関するリーダーシップとガバナンスを強化</a:t>
                      </a:r>
                      <a:r>
                        <a:rPr lang="ja-JP" altLang="en-US" sz="1100" dirty="0">
                          <a:latin typeface="+mj-ea"/>
                          <a:ea typeface="+mj-ea"/>
                        </a:rPr>
                        <a:t>する</a:t>
                      </a:r>
                      <a:r>
                        <a:rPr lang="ja" altLang="en-US" sz="1100" dirty="0">
                          <a:latin typeface="+mj-ea"/>
                          <a:ea typeface="+mj-ea"/>
                        </a:rPr>
                        <a:t>。</a:t>
                      </a:r>
                    </a:p>
                    <a:p>
                      <a:pPr marL="171450" indent="-171450">
                        <a:spcBef>
                          <a:spcPts val="100"/>
                        </a:spcBef>
                        <a:spcAft>
                          <a:spcPts val="400"/>
                        </a:spcAft>
                        <a:buFont typeface="Wingdings" panose="05000000000000000000" pitchFamily="2" charset="2"/>
                        <a:buChar char="ü"/>
                      </a:pPr>
                      <a:r>
                        <a:rPr lang="ja" altLang="en-US" sz="1100" dirty="0">
                          <a:latin typeface="+mj-ea"/>
                          <a:ea typeface="+mj-ea"/>
                        </a:rPr>
                        <a:t>デジタルヘルスイノベーション、研究、パートナーエコシステム</a:t>
                      </a:r>
                    </a:p>
                    <a:p>
                      <a:pPr marL="266700" indent="-88900">
                        <a:spcAft>
                          <a:spcPts val="400"/>
                        </a:spcAft>
                        <a:buFont typeface="Arial" panose="020B0604020202020204" pitchFamily="34" charset="0"/>
                        <a:buChar char="•"/>
                      </a:pPr>
                      <a:r>
                        <a:rPr lang="ja" altLang="en-US" sz="1100" dirty="0">
                          <a:latin typeface="+mj-ea"/>
                          <a:ea typeface="+mj-ea"/>
                        </a:rPr>
                        <a:t>医療分野における戦略的パートナーシップ、コラボレーション、促進メカニズムを通じて、デジタル医療のイノベーションと研究をサポート</a:t>
                      </a:r>
                      <a:r>
                        <a:rPr lang="ja-JP" altLang="en-US" sz="1100" dirty="0">
                          <a:latin typeface="+mj-ea"/>
                          <a:ea typeface="+mj-ea"/>
                        </a:rPr>
                        <a:t>する</a:t>
                      </a:r>
                      <a:r>
                        <a:rPr lang="ja" altLang="en-US" sz="1100" dirty="0">
                          <a:latin typeface="+mj-ea"/>
                          <a:ea typeface="+mj-ea"/>
                        </a:rPr>
                        <a:t>。</a:t>
                      </a:r>
                    </a:p>
                    <a:p>
                      <a:pPr marL="266700" indent="-88900">
                        <a:spcAft>
                          <a:spcPts val="400"/>
                        </a:spcAft>
                        <a:buFont typeface="Arial" panose="020B0604020202020204" pitchFamily="34" charset="0"/>
                        <a:buChar char="•"/>
                      </a:pPr>
                      <a:r>
                        <a:rPr lang="ja" altLang="en-US" sz="1100" b="0" dirty="0">
                          <a:latin typeface="+mj-ea"/>
                          <a:ea typeface="+mj-ea"/>
                        </a:rPr>
                        <a:t>国家デジタル健康情報交換 </a:t>
                      </a:r>
                      <a:r>
                        <a:rPr lang="en-US" altLang="ja" sz="1100" b="0" dirty="0">
                          <a:latin typeface="+mj-ea"/>
                          <a:ea typeface="+mj-ea"/>
                        </a:rPr>
                        <a:t>(NDHIE)</a:t>
                      </a:r>
                      <a:r>
                        <a:rPr lang="ja" altLang="en-US" sz="1100" dirty="0">
                          <a:latin typeface="+mj-ea"/>
                          <a:ea typeface="+mj-ea"/>
                        </a:rPr>
                        <a:t>を通じて、デジタル健康サービス プロバイダー間の安全なデータ交換を促進</a:t>
                      </a:r>
                      <a:r>
                        <a:rPr lang="ja-JP" altLang="en-US" sz="1100" dirty="0">
                          <a:latin typeface="+mj-ea"/>
                          <a:ea typeface="+mj-ea"/>
                        </a:rPr>
                        <a:t>する</a:t>
                      </a:r>
                      <a:r>
                        <a:rPr lang="ja" altLang="en-US" sz="1100" dirty="0">
                          <a:latin typeface="+mj-ea"/>
                          <a:ea typeface="+mj-ea"/>
                        </a:rPr>
                        <a:t>。</a:t>
                      </a:r>
                    </a:p>
                    <a:p>
                      <a:pPr marL="171450" indent="-171450">
                        <a:spcAft>
                          <a:spcPts val="400"/>
                        </a:spcAft>
                        <a:buFont typeface="Wingdings" panose="05000000000000000000" pitchFamily="2" charset="2"/>
                        <a:buChar char="ü"/>
                      </a:pPr>
                      <a:r>
                        <a:rPr lang="ja" altLang="en-US" sz="1100" dirty="0">
                          <a:latin typeface="+mj-ea"/>
                          <a:ea typeface="+mj-ea"/>
                        </a:rPr>
                        <a:t>サービスとアプリケーション</a:t>
                      </a:r>
                    </a:p>
                    <a:p>
                      <a:pPr marL="266700" indent="-88900">
                        <a:spcAft>
                          <a:spcPts val="400"/>
                        </a:spcAft>
                        <a:buFont typeface="Arial" panose="020B0604020202020204" pitchFamily="34" charset="0"/>
                        <a:buChar char="•"/>
                        <a:tabLst>
                          <a:tab pos="266700" algn="l"/>
                        </a:tabLst>
                      </a:pPr>
                      <a:r>
                        <a:rPr lang="ja" altLang="en-US" sz="1100" dirty="0">
                          <a:latin typeface="+mj-ea"/>
                          <a:ea typeface="+mj-ea"/>
                        </a:rPr>
                        <a:t>あらゆる年齢層の健康リテラシーを構築し、医療専門家の継続的な専門能力開発と生涯学習をサポートするための包括的な </a:t>
                      </a:r>
                      <a:r>
                        <a:rPr lang="en-US" altLang="ja" sz="1100" dirty="0">
                          <a:latin typeface="+mj-ea"/>
                          <a:ea typeface="+mj-ea"/>
                        </a:rPr>
                        <a:t>eLearning </a:t>
                      </a:r>
                      <a:r>
                        <a:rPr lang="ja" altLang="en-US" sz="1100" dirty="0">
                          <a:latin typeface="+mj-ea"/>
                          <a:ea typeface="+mj-ea"/>
                        </a:rPr>
                        <a:t>プラットフォームを確立</a:t>
                      </a:r>
                      <a:r>
                        <a:rPr lang="ja-JP" altLang="en-US" sz="1100" dirty="0">
                          <a:latin typeface="+mj-ea"/>
                          <a:ea typeface="+mj-ea"/>
                        </a:rPr>
                        <a:t>する</a:t>
                      </a:r>
                      <a:r>
                        <a:rPr lang="ja" altLang="en-US" sz="1100" dirty="0">
                          <a:latin typeface="+mj-ea"/>
                          <a:ea typeface="+mj-ea"/>
                        </a:rPr>
                        <a:t>。</a:t>
                      </a:r>
                    </a:p>
                    <a:p>
                      <a:pPr marL="266700" indent="-88900">
                        <a:spcAft>
                          <a:spcPts val="400"/>
                        </a:spcAft>
                        <a:buFont typeface="Arial" panose="020B0604020202020204" pitchFamily="34" charset="0"/>
                        <a:buChar char="•"/>
                        <a:tabLst>
                          <a:tab pos="266700" algn="l"/>
                        </a:tabLst>
                      </a:pPr>
                      <a:r>
                        <a:rPr lang="ja" altLang="en-US" sz="1100" dirty="0">
                          <a:latin typeface="+mj-ea"/>
                          <a:ea typeface="+mj-ea"/>
                        </a:rPr>
                        <a:t>国内外の国民の医療ニーズに応えることができる、安全で堅牢な遠隔医療システムを開発</a:t>
                      </a:r>
                      <a:r>
                        <a:rPr lang="ja-JP" altLang="en-US" sz="1100" dirty="0">
                          <a:latin typeface="+mj-ea"/>
                          <a:ea typeface="+mj-ea"/>
                        </a:rPr>
                        <a:t>する</a:t>
                      </a:r>
                      <a:r>
                        <a:rPr lang="ja" altLang="en-US" sz="1100" dirty="0">
                          <a:latin typeface="+mj-ea"/>
                          <a:ea typeface="+mj-ea"/>
                        </a:rPr>
                        <a:t>。</a:t>
                      </a:r>
                    </a:p>
                    <a:p>
                      <a:pPr marL="266700" indent="-88900">
                        <a:spcAft>
                          <a:spcPts val="400"/>
                        </a:spcAft>
                        <a:buFont typeface="Arial" panose="020B0604020202020204" pitchFamily="34" charset="0"/>
                        <a:buChar char="•"/>
                        <a:tabLst>
                          <a:tab pos="266700" algn="l"/>
                        </a:tabLst>
                      </a:pPr>
                      <a:r>
                        <a:rPr lang="ja" altLang="en-US" sz="1100" dirty="0">
                          <a:latin typeface="+mj-ea"/>
                          <a:ea typeface="+mj-ea"/>
                        </a:rPr>
                        <a:t>国民が十分な情報に基づいて健康上の決定を下せるよう導く、信頼できる国家健康諮問サービスを開発</a:t>
                      </a:r>
                      <a:r>
                        <a:rPr lang="ja-JP" altLang="en-US" sz="1100" dirty="0">
                          <a:latin typeface="+mj-ea"/>
                          <a:ea typeface="+mj-ea"/>
                        </a:rPr>
                        <a:t>する</a:t>
                      </a:r>
                      <a:r>
                        <a:rPr lang="ja" altLang="en-US" sz="1100" dirty="0">
                          <a:latin typeface="+mj-ea"/>
                          <a:ea typeface="+mj-ea"/>
                        </a:rPr>
                        <a:t>。</a:t>
                      </a:r>
                      <a:endParaRPr lang="en-US" altLang="ja" sz="1100" dirty="0">
                        <a:latin typeface="+mj-ea"/>
                        <a:ea typeface="+mj-ea"/>
                      </a:endParaRPr>
                    </a:p>
                    <a:p>
                      <a:pPr marL="171450" indent="-171450">
                        <a:spcAft>
                          <a:spcPts val="400"/>
                        </a:spcAft>
                        <a:buFont typeface="Wingdings" panose="05000000000000000000" pitchFamily="2" charset="2"/>
                        <a:buChar char="ü"/>
                      </a:pPr>
                      <a:r>
                        <a:rPr lang="ja" altLang="en-US" sz="1100" dirty="0">
                          <a:latin typeface="+mj-ea"/>
                          <a:ea typeface="+mj-ea"/>
                        </a:rPr>
                        <a:t>標準と相互運用性</a:t>
                      </a:r>
                    </a:p>
                    <a:p>
                      <a:pPr marL="269875" indent="-92075">
                        <a:spcAft>
                          <a:spcPts val="400"/>
                        </a:spcAft>
                        <a:buFont typeface="Arial" panose="020B0604020202020204" pitchFamily="34" charset="0"/>
                        <a:buChar char="•"/>
                        <a:tabLst>
                          <a:tab pos="269875" algn="l"/>
                        </a:tabLst>
                      </a:pPr>
                      <a:r>
                        <a:rPr lang="ja" altLang="en-US" sz="1100" dirty="0">
                          <a:latin typeface="+mj-ea"/>
                          <a:ea typeface="+mj-ea"/>
                        </a:rPr>
                        <a:t>すべての利害関係者間で臨床情報および関連する健康情報を安全、正確、かつ効果的に交換するための適切な基準を採用する</a:t>
                      </a:r>
                      <a:r>
                        <a:rPr lang="ja-JP" altLang="en-US" sz="1100" dirty="0">
                          <a:latin typeface="+mj-ea"/>
                          <a:ea typeface="+mj-ea"/>
                        </a:rPr>
                        <a:t>。</a:t>
                      </a:r>
                      <a:endParaRPr lang="ja" altLang="en-US" sz="1100" dirty="0">
                        <a:latin typeface="+mj-ea"/>
                        <a:ea typeface="+mj-ea"/>
                      </a:endParaRPr>
                    </a:p>
                    <a:p>
                      <a:pPr marL="269875" indent="-92075">
                        <a:spcAft>
                          <a:spcPts val="400"/>
                        </a:spcAft>
                        <a:buFont typeface="Arial" panose="020B0604020202020204" pitchFamily="34" charset="0"/>
                        <a:buChar char="•"/>
                        <a:tabLst>
                          <a:tab pos="269875" algn="l"/>
                        </a:tabLst>
                      </a:pPr>
                      <a:r>
                        <a:rPr lang="ja" altLang="en-US" sz="1100" dirty="0">
                          <a:latin typeface="+mj-ea"/>
                          <a:ea typeface="+mj-ea"/>
                        </a:rPr>
                        <a:t>包括的なデジタルヘルス アーキテクチャと相互運用性フレームワークを確立し、シームレスで </a:t>
                      </a:r>
                      <a:r>
                        <a:rPr lang="en-US" altLang="ja" sz="1100" dirty="0">
                          <a:latin typeface="+mj-ea"/>
                          <a:ea typeface="+mj-ea"/>
                        </a:rPr>
                        <a:t>API </a:t>
                      </a:r>
                      <a:r>
                        <a:rPr lang="ja" altLang="en-US" sz="1100" dirty="0">
                          <a:latin typeface="+mj-ea"/>
                          <a:ea typeface="+mj-ea"/>
                        </a:rPr>
                        <a:t>ベースの、プラットフォームに依存しない情報交換を国民が利用できるようにする。</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bl>
          </a:graphicData>
        </a:graphic>
      </p:graphicFrame>
    </p:spTree>
    <p:extLst>
      <p:ext uri="{BB962C8B-B14F-4D97-AF65-F5344CB8AC3E}">
        <p14:creationId xmlns:p14="http://schemas.microsoft.com/office/powerpoint/2010/main" val="14422664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3C494-CE06-8909-CDE3-0F172583E85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09E61B3-923C-2257-A3A1-E7E1DBA11CC5}"/>
              </a:ext>
            </a:extLst>
          </p:cNvPr>
          <p:cNvSpPr>
            <a:spLocks noGrp="1"/>
          </p:cNvSpPr>
          <p:nvPr>
            <p:ph type="title"/>
          </p:nvPr>
        </p:nvSpPr>
        <p:spPr/>
        <p:txBody>
          <a:bodyPr/>
          <a:lstStyle/>
          <a:p>
            <a:r>
              <a:rPr lang="ja-JP" altLang="en-US" dirty="0"/>
              <a:t>バングラデシュ／政策動向</a:t>
            </a:r>
            <a:endParaRPr kumimoji="1" lang="ja-JP" altLang="en-US" dirty="0"/>
          </a:p>
        </p:txBody>
      </p:sp>
      <p:sp>
        <p:nvSpPr>
          <p:cNvPr id="3" name="テキスト プレースホルダー 2">
            <a:extLst>
              <a:ext uri="{FF2B5EF4-FFF2-40B4-BE49-F238E27FC236}">
                <a16:creationId xmlns:a16="http://schemas.microsoft.com/office/drawing/2014/main" id="{B3FF1145-3988-2BB6-9332-D753D55DF1EA}"/>
              </a:ext>
            </a:extLst>
          </p:cNvPr>
          <p:cNvSpPr>
            <a:spLocks noGrp="1"/>
          </p:cNvSpPr>
          <p:nvPr>
            <p:ph type="body" sz="quarter" idx="15"/>
          </p:nvPr>
        </p:nvSpPr>
        <p:spPr/>
        <p:txBody>
          <a:bodyPr/>
          <a:lstStyle/>
          <a:p>
            <a:r>
              <a:rPr lang="ja-JP" altLang="en-US" dirty="0"/>
              <a:t>バングラデシュの医療課題に対処するための主要政策とプログラムのリスト </a:t>
            </a:r>
            <a:r>
              <a:rPr lang="en-US" altLang="ja-JP" dirty="0"/>
              <a:t>(5/5)</a:t>
            </a:r>
            <a:endParaRPr lang="ja-JP" altLang="en-US" dirty="0"/>
          </a:p>
        </p:txBody>
      </p:sp>
      <p:sp>
        <p:nvSpPr>
          <p:cNvPr id="16" name="テキスト ボックス 15">
            <a:extLst>
              <a:ext uri="{FF2B5EF4-FFF2-40B4-BE49-F238E27FC236}">
                <a16:creationId xmlns:a16="http://schemas.microsoft.com/office/drawing/2014/main" id="{BB693A4F-96B1-F783-D82C-107C7E2FB0D5}"/>
              </a:ext>
            </a:extLst>
          </p:cNvPr>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mj-ea"/>
                <a:ea typeface="+mj-ea"/>
                <a:cs typeface="Arial" panose="020B0604020202020204" pitchFamily="34" charset="0"/>
              </a:rPr>
              <a:t>（出所） </a:t>
            </a:r>
            <a:r>
              <a:rPr lang="en-US" altLang="ja-JP" sz="800" dirty="0">
                <a:latin typeface="+mj-ea"/>
                <a:ea typeface="+mj-ea"/>
                <a:cs typeface="Arial" panose="020B0604020202020204" pitchFamily="34" charset="0"/>
              </a:rPr>
              <a:t>WHO,</a:t>
            </a:r>
            <a:r>
              <a:rPr lang="ja" altLang="ja-JP" sz="800" dirty="0">
                <a:solidFill>
                  <a:srgbClr val="000000"/>
                </a:solidFill>
                <a:latin typeface="+mj-ea"/>
                <a:ea typeface="+mj-ea"/>
              </a:rPr>
              <a:t>保健家族福祉省</a:t>
            </a:r>
            <a:endParaRPr lang="ja-JP" altLang="en-US" sz="800" dirty="0">
              <a:latin typeface="+mj-ea"/>
              <a:ea typeface="+mj-ea"/>
              <a:cs typeface="Arial" panose="020B0604020202020204" pitchFamily="34" charset="0"/>
            </a:endParaRPr>
          </a:p>
        </p:txBody>
      </p:sp>
      <p:graphicFrame>
        <p:nvGraphicFramePr>
          <p:cNvPr id="6" name="Content Placeholder 4">
            <a:extLst>
              <a:ext uri="{FF2B5EF4-FFF2-40B4-BE49-F238E27FC236}">
                <a16:creationId xmlns:a16="http://schemas.microsoft.com/office/drawing/2014/main" id="{E9D8620B-E8B5-B383-A8E6-FBA933BDDD68}"/>
              </a:ext>
            </a:extLst>
          </p:cNvPr>
          <p:cNvGraphicFramePr>
            <a:graphicFrameLocks/>
          </p:cNvGraphicFramePr>
          <p:nvPr>
            <p:extLst>
              <p:ext uri="{D42A27DB-BD31-4B8C-83A1-F6EECF244321}">
                <p14:modId xmlns:p14="http://schemas.microsoft.com/office/powerpoint/2010/main" val="2978922606"/>
              </p:ext>
            </p:extLst>
          </p:nvPr>
        </p:nvGraphicFramePr>
        <p:xfrm>
          <a:off x="198008" y="1082241"/>
          <a:ext cx="9505054" cy="518018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100" dirty="0">
                          <a:latin typeface="+mj-ea"/>
                          <a:ea typeface="+mj-ea"/>
                        </a:rPr>
                        <a:t>ポリシー</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dirty="0">
                          <a:latin typeface="+mj-ea"/>
                          <a:ea typeface="+mj-ea"/>
                        </a:rPr>
                        <a:t>年</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dirty="0">
                          <a:latin typeface="+mj-ea"/>
                          <a:ea typeface="+mj-ea"/>
                        </a:rPr>
                        <a:t>担当省庁</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100" dirty="0">
                          <a:latin typeface="+mj-ea"/>
                          <a:ea typeface="+mj-ea"/>
                        </a:rPr>
                        <a:t>説明</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ja" altLang="ja-JP" sz="1100" b="1" dirty="0">
                          <a:latin typeface="+mj-ea"/>
                          <a:ea typeface="+mj-ea"/>
                        </a:rPr>
                        <a:t>非感染性疾患の予防と管理に関する多分野にわたる行動のための省庁間連携強化に関する共同宣言</a:t>
                      </a:r>
                      <a:endParaRPr kumimoji="1" lang="en-IN" altLang="ja-JP" sz="1100" b="1"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100" dirty="0">
                          <a:latin typeface="+mj-ea"/>
                          <a:ea typeface="+mj-ea"/>
                        </a:rPr>
                        <a:t>2025</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100" dirty="0">
                          <a:latin typeface="+mj-ea"/>
                          <a:ea typeface="+mj-ea"/>
                        </a:rPr>
                        <a:t>保健家族福祉省</a:t>
                      </a:r>
                    </a:p>
                    <a:p>
                      <a:pPr algn="ctr"/>
                      <a:r>
                        <a:rPr kumimoji="1" lang="ja" altLang="ja-JP" sz="1100" dirty="0">
                          <a:latin typeface="+mj-ea"/>
                          <a:ea typeface="+mj-ea"/>
                        </a:rPr>
                        <a:t>（他省庁との連携）</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0"/>
                        </a:spcBef>
                        <a:spcAft>
                          <a:spcPts val="400"/>
                        </a:spcAft>
                        <a:buFont typeface="Courier New" panose="02070309020205020404" pitchFamily="49" charset="0"/>
                        <a:buChar char="o"/>
                      </a:pPr>
                      <a:r>
                        <a:rPr lang="ja" altLang="en-US" sz="1100" dirty="0">
                          <a:latin typeface="+mj-ea"/>
                          <a:ea typeface="+mj-ea"/>
                        </a:rPr>
                        <a:t>バングラデシュ政府は</a:t>
                      </a:r>
                      <a:r>
                        <a:rPr lang="en-US" altLang="ja" sz="1100" dirty="0">
                          <a:latin typeface="+mj-ea"/>
                          <a:ea typeface="+mj-ea"/>
                        </a:rPr>
                        <a:t>35</a:t>
                      </a:r>
                      <a:r>
                        <a:rPr lang="ja" altLang="en-US" sz="1100" dirty="0">
                          <a:latin typeface="+mj-ea"/>
                          <a:ea typeface="+mj-ea"/>
                        </a:rPr>
                        <a:t>の省庁を集め、非感染性疾患（</a:t>
                      </a:r>
                      <a:r>
                        <a:rPr lang="en-US" altLang="ja" sz="1100" dirty="0">
                          <a:latin typeface="+mj-ea"/>
                          <a:ea typeface="+mj-ea"/>
                        </a:rPr>
                        <a:t>NCD</a:t>
                      </a:r>
                      <a:r>
                        <a:rPr lang="ja" altLang="en-US" sz="1100" dirty="0">
                          <a:latin typeface="+mj-ea"/>
                          <a:ea typeface="+mj-ea"/>
                        </a:rPr>
                        <a:t>）および関連する危険因子に対する多部門の取り組みに関する共同宣言に署名した。</a:t>
                      </a:r>
                    </a:p>
                    <a:p>
                      <a:pPr marL="171450" indent="-171450">
                        <a:spcBef>
                          <a:spcPts val="0"/>
                        </a:spcBef>
                        <a:spcAft>
                          <a:spcPts val="400"/>
                        </a:spcAft>
                        <a:buFont typeface="Courier New" panose="02070309020205020404" pitchFamily="49" charset="0"/>
                        <a:buChar char="o"/>
                      </a:pPr>
                      <a:r>
                        <a:rPr lang="ja" altLang="en-US" sz="1100" dirty="0">
                          <a:latin typeface="+mj-ea"/>
                          <a:ea typeface="+mj-ea"/>
                        </a:rPr>
                        <a:t>このプロジェクトの目的は、</a:t>
                      </a:r>
                      <a:r>
                        <a:rPr lang="en-US" altLang="ja" sz="1100" dirty="0">
                          <a:latin typeface="+mj-ea"/>
                          <a:ea typeface="+mj-ea"/>
                        </a:rPr>
                        <a:t>NCD</a:t>
                      </a:r>
                      <a:r>
                        <a:rPr lang="ja" altLang="en-US" sz="1100" dirty="0">
                          <a:latin typeface="+mj-ea"/>
                          <a:ea typeface="+mj-ea"/>
                        </a:rPr>
                        <a:t>による予防可能な死亡を減らし、メンタルヘルス支援を強化し、医療費による経済的困難を軽減し、バングラデシュがユニバーサル・ヘルス・カバレッジと</a:t>
                      </a:r>
                      <a:r>
                        <a:rPr lang="en-US" altLang="ja" sz="1100" dirty="0">
                          <a:latin typeface="+mj-ea"/>
                          <a:ea typeface="+mj-ea"/>
                        </a:rPr>
                        <a:t>SDG</a:t>
                      </a:r>
                      <a:r>
                        <a:rPr lang="ja" altLang="en-US" sz="1100" dirty="0">
                          <a:latin typeface="+mj-ea"/>
                          <a:ea typeface="+mj-ea"/>
                        </a:rPr>
                        <a:t>の健康目標を達成できるように支援することで</a:t>
                      </a:r>
                      <a:r>
                        <a:rPr lang="ja-JP" altLang="en-US" sz="1100" dirty="0">
                          <a:latin typeface="+mj-ea"/>
                          <a:ea typeface="+mj-ea"/>
                        </a:rPr>
                        <a:t>ある</a:t>
                      </a:r>
                      <a:r>
                        <a:rPr lang="ja" altLang="en-US" sz="1100" dirty="0">
                          <a:latin typeface="+mj-ea"/>
                          <a:ea typeface="+mj-ea"/>
                        </a:rPr>
                        <a:t>。</a:t>
                      </a:r>
                    </a:p>
                    <a:p>
                      <a:pPr marL="171450" indent="-171450">
                        <a:spcBef>
                          <a:spcPts val="0"/>
                        </a:spcBef>
                        <a:spcAft>
                          <a:spcPts val="400"/>
                        </a:spcAft>
                        <a:buFont typeface="Courier New" panose="02070309020205020404" pitchFamily="49" charset="0"/>
                        <a:buChar char="o"/>
                      </a:pPr>
                      <a:r>
                        <a:rPr lang="ja" altLang="en-US" sz="1100" dirty="0">
                          <a:latin typeface="+mj-ea"/>
                          <a:ea typeface="+mj-ea"/>
                        </a:rPr>
                        <a:t>調整された行動計画、資源の割り当て、コミュニティの関与、強力な監視、説明責任のメカニズムを備えた政府全体、社会全体のアプローチを実施</a:t>
                      </a:r>
                      <a:r>
                        <a:rPr lang="ja-JP" altLang="en-US" sz="1100" dirty="0">
                          <a:latin typeface="+mj-ea"/>
                          <a:ea typeface="+mj-ea"/>
                        </a:rPr>
                        <a:t>する</a:t>
                      </a:r>
                      <a:r>
                        <a:rPr lang="ja" altLang="en-US" sz="1100" dirty="0">
                          <a:latin typeface="+mj-ea"/>
                          <a:ea typeface="+mj-ea"/>
                        </a:rPr>
                        <a:t>。</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r h="1249200">
                <a:tc>
                  <a:txBody>
                    <a:bodyPr/>
                    <a:lstStyle/>
                    <a:p>
                      <a:pPr algn="ctr"/>
                      <a:r>
                        <a:rPr kumimoji="1" lang="ja" altLang="ja-JP" sz="1100" b="1" dirty="0">
                          <a:latin typeface="+mj-ea"/>
                          <a:ea typeface="+mj-ea"/>
                        </a:rPr>
                        <a:t>保健・人口・栄養セクタープログラム（HPNSP）</a:t>
                      </a:r>
                      <a:endParaRPr kumimoji="1" lang="en-IN" altLang="ja-JP" sz="1100" b="1"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100" b="0" dirty="0">
                          <a:latin typeface="+mj-ea"/>
                          <a:ea typeface="+mj-ea"/>
                        </a:rPr>
                        <a:t>2017～2022年および2024～2029年</a:t>
                      </a:r>
                      <a:endParaRPr kumimoji="1" lang="ja-JP" altLang="en-US" sz="1100" b="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100" dirty="0">
                          <a:latin typeface="+mj-ea"/>
                          <a:ea typeface="+mj-ea"/>
                        </a:rPr>
                        <a:t>保健家族福祉省</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0"/>
                        </a:spcBef>
                        <a:spcAft>
                          <a:spcPts val="400"/>
                        </a:spcAft>
                        <a:buFont typeface="Courier New" panose="02070309020205020404" pitchFamily="49" charset="0"/>
                        <a:buChar char="o"/>
                      </a:pPr>
                      <a:r>
                        <a:rPr lang="ja" sz="1100" dirty="0">
                          <a:latin typeface="+mj-ea"/>
                          <a:ea typeface="+mj-ea"/>
                        </a:rPr>
                        <a:t>この計画は、バングラデシュの地区病院、医科大学病院、専門病院で公平かつアクセスしやすい医療サービスを提供することを目的としてい</a:t>
                      </a:r>
                      <a:r>
                        <a:rPr lang="ja-JP" altLang="en-US" sz="1100" dirty="0">
                          <a:latin typeface="+mj-ea"/>
                          <a:ea typeface="+mj-ea"/>
                        </a:rPr>
                        <a:t>る</a:t>
                      </a:r>
                      <a:r>
                        <a:rPr lang="ja" sz="1100" dirty="0">
                          <a:latin typeface="+mj-ea"/>
                          <a:ea typeface="+mj-ea"/>
                        </a:rPr>
                        <a:t>。</a:t>
                      </a:r>
                    </a:p>
                    <a:p>
                      <a:pPr marL="171450" indent="-171450">
                        <a:spcBef>
                          <a:spcPts val="0"/>
                        </a:spcBef>
                        <a:spcAft>
                          <a:spcPts val="400"/>
                        </a:spcAft>
                        <a:buFont typeface="Courier New" panose="02070309020205020404" pitchFamily="49" charset="0"/>
                        <a:buChar char="o"/>
                      </a:pPr>
                      <a:r>
                        <a:rPr lang="ja" sz="1100" dirty="0">
                          <a:latin typeface="+mj-ea"/>
                          <a:ea typeface="+mj-ea"/>
                        </a:rPr>
                        <a:t>第4</a:t>
                      </a:r>
                      <a:r>
                        <a:rPr lang="ja-JP" altLang="en-US" sz="1100" baseline="0" dirty="0">
                          <a:latin typeface="+mj-ea"/>
                          <a:ea typeface="+mj-ea"/>
                        </a:rPr>
                        <a:t>次計画</a:t>
                      </a:r>
                      <a:r>
                        <a:rPr lang="ja" sz="1100" dirty="0">
                          <a:latin typeface="+mj-ea"/>
                          <a:ea typeface="+mj-ea"/>
                        </a:rPr>
                        <a:t>は2017年から2022年まで実施され、2024年まで延長され</a:t>
                      </a:r>
                      <a:r>
                        <a:rPr lang="ja-JP" altLang="en-US" sz="1100" dirty="0">
                          <a:latin typeface="+mj-ea"/>
                          <a:ea typeface="+mj-ea"/>
                        </a:rPr>
                        <a:t>た</a:t>
                      </a:r>
                      <a:r>
                        <a:rPr lang="ja" sz="1100" dirty="0">
                          <a:latin typeface="+mj-ea"/>
                          <a:ea typeface="+mj-ea"/>
                        </a:rPr>
                        <a:t>。</a:t>
                      </a:r>
                    </a:p>
                    <a:p>
                      <a:pPr marL="171450" indent="-171450">
                        <a:spcBef>
                          <a:spcPts val="0"/>
                        </a:spcBef>
                        <a:spcAft>
                          <a:spcPts val="400"/>
                        </a:spcAft>
                        <a:buFont typeface="Courier New" panose="02070309020205020404" pitchFamily="49" charset="0"/>
                        <a:buChar char="o"/>
                      </a:pPr>
                      <a:r>
                        <a:rPr lang="ja" sz="1100" dirty="0">
                          <a:latin typeface="+mj-ea"/>
                          <a:ea typeface="+mj-ea"/>
                        </a:rPr>
                        <a:t>保健省は、財政の不正管理と重複を避けるため、保健・人口・栄養セクタープログラム（第5次HPNSP）の第5フェーズを進めないことを決定した。</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81139666"/>
                  </a:ext>
                </a:extLst>
              </a:tr>
              <a:tr h="1249200">
                <a:tc>
                  <a:txBody>
                    <a:bodyPr/>
                    <a:lstStyle/>
                    <a:p>
                      <a:pPr algn="ctr"/>
                      <a:r>
                        <a:rPr kumimoji="1" lang="ja" altLang="ja-JP" sz="1100" b="1" dirty="0">
                          <a:latin typeface="+mj-ea"/>
                          <a:ea typeface="+mj-ea"/>
                        </a:rPr>
                        <a:t>医療人材戦略</a:t>
                      </a:r>
                      <a:endParaRPr kumimoji="1" lang="en-US" altLang="ja" sz="1100" b="1" dirty="0">
                        <a:latin typeface="+mj-ea"/>
                        <a:ea typeface="+mj-ea"/>
                      </a:endParaRPr>
                    </a:p>
                    <a:p>
                      <a:pPr algn="ctr"/>
                      <a:r>
                        <a:rPr kumimoji="1" lang="en-US" altLang="ja" sz="1100" b="1" dirty="0">
                          <a:latin typeface="+mj-ea"/>
                          <a:ea typeface="+mj-ea"/>
                        </a:rPr>
                        <a:t>(Health Workforce Strategy)</a:t>
                      </a:r>
                      <a:endParaRPr kumimoji="1" lang="ja" altLang="ja-JP" sz="1100" b="1"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100" b="0" dirty="0">
                          <a:latin typeface="+mj-ea"/>
                          <a:ea typeface="+mj-ea"/>
                        </a:rPr>
                        <a:t>2024</a:t>
                      </a:r>
                      <a:endParaRPr kumimoji="1" lang="ja-JP" altLang="en-US" sz="1100" b="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100" dirty="0">
                          <a:latin typeface="+mj-ea"/>
                          <a:ea typeface="+mj-ea"/>
                        </a:rPr>
                        <a:t>保健家族福祉省</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0"/>
                        </a:spcBef>
                        <a:spcAft>
                          <a:spcPts val="400"/>
                        </a:spcAft>
                        <a:buFont typeface="Courier New" panose="02070309020205020404" pitchFamily="49" charset="0"/>
                        <a:buChar char="o"/>
                      </a:pPr>
                      <a:r>
                        <a:rPr lang="ja" sz="1100" dirty="0">
                          <a:latin typeface="+mj-ea"/>
                          <a:ea typeface="+mj-ea"/>
                        </a:rPr>
                        <a:t>この戦略は、医療従事者の質の向上とバングラデシュ国民の福祉の向上を図るための具体的な方向性と期限付きのマイルストーンを概説してい</a:t>
                      </a:r>
                      <a:r>
                        <a:rPr lang="ja-JP" altLang="en-US" sz="1100" dirty="0">
                          <a:latin typeface="+mj-ea"/>
                          <a:ea typeface="+mj-ea"/>
                        </a:rPr>
                        <a:t>る</a:t>
                      </a:r>
                      <a:r>
                        <a:rPr lang="ja" sz="1100" dirty="0">
                          <a:latin typeface="+mj-ea"/>
                          <a:ea typeface="+mj-ea"/>
                        </a:rPr>
                        <a:t>。</a:t>
                      </a:r>
                    </a:p>
                    <a:p>
                      <a:pPr marL="171450" indent="-171450">
                        <a:spcBef>
                          <a:spcPts val="0"/>
                        </a:spcBef>
                        <a:spcAft>
                          <a:spcPts val="400"/>
                        </a:spcAft>
                        <a:buFont typeface="Courier New" panose="02070309020205020404" pitchFamily="49" charset="0"/>
                        <a:buChar char="o"/>
                      </a:pPr>
                      <a:r>
                        <a:rPr lang="ja" sz="1100" dirty="0">
                          <a:latin typeface="+mj-ea"/>
                          <a:ea typeface="+mj-ea"/>
                        </a:rPr>
                        <a:t>目標: 熟練した、意欲的で、対応力のある医療従事者 (HWF) を十分な数育成し、全国で公平に利用できるようにすることで、すべての人々に質の高い医療サービスを保証する。</a:t>
                      </a:r>
                    </a:p>
                    <a:p>
                      <a:pPr marL="171450" indent="-171450">
                        <a:spcBef>
                          <a:spcPts val="0"/>
                        </a:spcBef>
                        <a:spcAft>
                          <a:spcPts val="400"/>
                        </a:spcAft>
                        <a:buFont typeface="Courier New" panose="02070309020205020404" pitchFamily="49" charset="0"/>
                        <a:buChar char="o"/>
                      </a:pPr>
                      <a:r>
                        <a:rPr lang="ja" sz="1100" dirty="0">
                          <a:latin typeface="+mj-ea"/>
                          <a:ea typeface="+mj-ea"/>
                        </a:rPr>
                        <a:t>目的</a:t>
                      </a:r>
                    </a:p>
                    <a:p>
                      <a:pPr marL="269875" indent="-87313">
                        <a:spcBef>
                          <a:spcPts val="0"/>
                        </a:spcBef>
                        <a:spcAft>
                          <a:spcPts val="400"/>
                        </a:spcAft>
                        <a:buFont typeface="Arial" panose="020B0604020202020204" pitchFamily="34" charset="0"/>
                        <a:buChar char="•"/>
                      </a:pPr>
                      <a:r>
                        <a:rPr lang="ja" sz="1100" dirty="0">
                          <a:latin typeface="+mj-ea"/>
                          <a:ea typeface="+mj-ea"/>
                        </a:rPr>
                        <a:t>医療システムのニーズに応じて、有能で十分な数の労働力を確保</a:t>
                      </a:r>
                      <a:r>
                        <a:rPr lang="ja-JP" altLang="en-US" sz="1100" dirty="0">
                          <a:latin typeface="+mj-ea"/>
                          <a:ea typeface="+mj-ea"/>
                        </a:rPr>
                        <a:t>する</a:t>
                      </a:r>
                      <a:r>
                        <a:rPr lang="ja" sz="1100" dirty="0">
                          <a:latin typeface="+mj-ea"/>
                          <a:ea typeface="+mj-ea"/>
                        </a:rPr>
                        <a:t>。</a:t>
                      </a:r>
                    </a:p>
                    <a:p>
                      <a:pPr marL="269875" indent="-87313">
                        <a:spcBef>
                          <a:spcPts val="0"/>
                        </a:spcBef>
                        <a:spcAft>
                          <a:spcPts val="400"/>
                        </a:spcAft>
                        <a:buFont typeface="Arial" panose="020B0604020202020204" pitchFamily="34" charset="0"/>
                        <a:buChar char="•"/>
                      </a:pPr>
                      <a:r>
                        <a:rPr lang="ja" sz="1100" dirty="0">
                          <a:latin typeface="+mj-ea"/>
                          <a:ea typeface="+mj-ea"/>
                        </a:rPr>
                        <a:t>あらゆるレベルで高品質の HWF を生産、開発、維持</a:t>
                      </a:r>
                      <a:r>
                        <a:rPr lang="ja-JP" altLang="en-US" sz="1100" dirty="0">
                          <a:latin typeface="+mj-ea"/>
                          <a:ea typeface="+mj-ea"/>
                        </a:rPr>
                        <a:t>する</a:t>
                      </a:r>
                      <a:r>
                        <a:rPr lang="ja" sz="1100" dirty="0">
                          <a:latin typeface="+mj-ea"/>
                          <a:ea typeface="+mj-ea"/>
                        </a:rPr>
                        <a:t>。</a:t>
                      </a:r>
                    </a:p>
                    <a:p>
                      <a:pPr marL="269875" indent="-87313">
                        <a:spcBef>
                          <a:spcPts val="0"/>
                        </a:spcBef>
                        <a:spcAft>
                          <a:spcPts val="400"/>
                        </a:spcAft>
                        <a:buFont typeface="Arial" panose="020B0604020202020204" pitchFamily="34" charset="0"/>
                        <a:buChar char="•"/>
                      </a:pPr>
                      <a:r>
                        <a:rPr lang="ja" sz="1100" dirty="0">
                          <a:latin typeface="+mj-ea"/>
                          <a:ea typeface="+mj-ea"/>
                        </a:rPr>
                        <a:t>HWF を公平に採用、配置、維持</a:t>
                      </a:r>
                      <a:r>
                        <a:rPr lang="ja-JP" altLang="en-US" sz="1100" dirty="0">
                          <a:latin typeface="+mj-ea"/>
                          <a:ea typeface="+mj-ea"/>
                        </a:rPr>
                        <a:t>する</a:t>
                      </a:r>
                      <a:r>
                        <a:rPr lang="ja" sz="1100" dirty="0">
                          <a:latin typeface="+mj-ea"/>
                          <a:ea typeface="+mj-ea"/>
                        </a:rPr>
                        <a:t>。</a:t>
                      </a:r>
                    </a:p>
                    <a:p>
                      <a:pPr marL="269875" indent="-87313">
                        <a:spcBef>
                          <a:spcPts val="0"/>
                        </a:spcBef>
                        <a:spcAft>
                          <a:spcPts val="400"/>
                        </a:spcAft>
                        <a:buFont typeface="Arial" panose="020B0604020202020204" pitchFamily="34" charset="0"/>
                        <a:buChar char="•"/>
                      </a:pPr>
                      <a:r>
                        <a:rPr lang="ja" sz="1100" dirty="0">
                          <a:latin typeface="+mj-ea"/>
                          <a:ea typeface="+mj-ea"/>
                        </a:rPr>
                        <a:t>HWF パフォーマンスにおける高い基準を推進し、維持</a:t>
                      </a:r>
                      <a:r>
                        <a:rPr lang="ja-JP" altLang="en-US" sz="1100" dirty="0">
                          <a:latin typeface="+mj-ea"/>
                          <a:ea typeface="+mj-ea"/>
                        </a:rPr>
                        <a:t>する</a:t>
                      </a:r>
                      <a:r>
                        <a:rPr lang="ja" sz="1100" dirty="0">
                          <a:latin typeface="+mj-ea"/>
                          <a:ea typeface="+mj-ea"/>
                        </a:rPr>
                        <a:t>。</a:t>
                      </a:r>
                    </a:p>
                    <a:p>
                      <a:pPr marL="269875" indent="-87313">
                        <a:spcBef>
                          <a:spcPts val="0"/>
                        </a:spcBef>
                        <a:spcAft>
                          <a:spcPts val="400"/>
                        </a:spcAft>
                        <a:buFont typeface="Arial" panose="020B0604020202020204" pitchFamily="34" charset="0"/>
                        <a:buChar char="•"/>
                      </a:pPr>
                      <a:r>
                        <a:rPr lang="ja" sz="1100" dirty="0">
                          <a:latin typeface="+mj-ea"/>
                          <a:ea typeface="+mj-ea"/>
                        </a:rPr>
                        <a:t>健康成果の改善において、証拠に基づいた HWF 意思決定を促進</a:t>
                      </a:r>
                      <a:r>
                        <a:rPr lang="ja-JP" altLang="en-US" sz="1100" dirty="0">
                          <a:latin typeface="+mj-ea"/>
                          <a:ea typeface="+mj-ea"/>
                        </a:rPr>
                        <a:t>する</a:t>
                      </a:r>
                      <a:r>
                        <a:rPr lang="ja" sz="1100" dirty="0">
                          <a:latin typeface="+mj-ea"/>
                          <a:ea typeface="+mj-ea"/>
                        </a:rPr>
                        <a:t>。</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867267692"/>
                  </a:ext>
                </a:extLst>
              </a:tr>
            </a:tbl>
          </a:graphicData>
        </a:graphic>
      </p:graphicFrame>
    </p:spTree>
    <p:extLst>
      <p:ext uri="{BB962C8B-B14F-4D97-AF65-F5344CB8AC3E}">
        <p14:creationId xmlns:p14="http://schemas.microsoft.com/office/powerpoint/2010/main" val="13872617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D7A12-1AD7-0C13-8491-912CA1FAA45F}"/>
            </a:ext>
          </a:extLst>
        </p:cNvPr>
        <p:cNvGrpSpPr/>
        <p:nvPr/>
      </p:nvGrpSpPr>
      <p:grpSpPr>
        <a:xfrm>
          <a:off x="0" y="0"/>
          <a:ext cx="0" cy="0"/>
          <a:chOff x="0" y="0"/>
          <a:chExt cx="0" cy="0"/>
        </a:xfrm>
      </p:grpSpPr>
      <p:sp>
        <p:nvSpPr>
          <p:cNvPr id="17" name="Rectangle 6">
            <a:extLst>
              <a:ext uri="{FF2B5EF4-FFF2-40B4-BE49-F238E27FC236}">
                <a16:creationId xmlns:a16="http://schemas.microsoft.com/office/drawing/2014/main" id="{72CFCF8A-4A4E-9357-1EFA-EED030AE1DBF}"/>
              </a:ext>
            </a:extLst>
          </p:cNvPr>
          <p:cNvSpPr>
            <a:spLocks noChangeArrowheads="1"/>
          </p:cNvSpPr>
          <p:nvPr/>
        </p:nvSpPr>
        <p:spPr bwMode="auto">
          <a:xfrm>
            <a:off x="497206" y="2060848"/>
            <a:ext cx="8920290" cy="648072"/>
          </a:xfrm>
          <a:prstGeom prst="round2SameRect">
            <a:avLst>
              <a:gd name="adj1" fmla="val 10620"/>
              <a:gd name="adj2" fmla="val 0"/>
            </a:avLst>
          </a:prstGeom>
          <a:gradFill flip="none" rotWithShape="1">
            <a:gsLst>
              <a:gs pos="42000">
                <a:srgbClr val="5F8AC3"/>
              </a:gs>
              <a:gs pos="100000">
                <a:schemeClr val="bg1"/>
              </a:gs>
            </a:gsLst>
            <a:lin ang="5400000" scaled="1"/>
            <a:tileRect/>
          </a:gradFill>
          <a:ln w="9525">
            <a:noFill/>
            <a:miter lim="800000"/>
            <a:headEnd/>
            <a:tailEnd/>
          </a:ln>
        </p:spPr>
        <p:txBody>
          <a:bodyPr wrap="square" lIns="0" tIns="72000" rIns="0" bIns="0" anchor="t" anchorCtr="0">
            <a:noAutofit/>
          </a:bodyPr>
          <a:lstStyle/>
          <a:p>
            <a:pPr algn="ctr" defTabSz="955675" fontAlgn="ctr">
              <a:spcBef>
                <a:spcPct val="0"/>
              </a:spcBef>
              <a:spcAft>
                <a:spcPct val="0"/>
              </a:spcAft>
              <a:buSzPct val="120000"/>
            </a:pPr>
            <a:r>
              <a:rPr lang="en-US" altLang="ja-JP" sz="1400" dirty="0">
                <a:solidFill>
                  <a:schemeClr val="bg1"/>
                </a:solidFill>
                <a:latin typeface="Arial Black" pitchFamily="34" charset="0"/>
                <a:ea typeface="HGP創英角ｺﾞｼｯｸUB" pitchFamily="50" charset="-128"/>
              </a:rPr>
              <a:t>2011</a:t>
            </a:r>
            <a:r>
              <a:rPr lang="ja-JP" altLang="en-US" sz="1400" dirty="0">
                <a:solidFill>
                  <a:schemeClr val="bg1"/>
                </a:solidFill>
                <a:latin typeface="Arial Black" pitchFamily="34" charset="0"/>
                <a:ea typeface="HGP創英角ｺﾞｼｯｸUB" pitchFamily="50" charset="-128"/>
              </a:rPr>
              <a:t>年に策定された保健政策の</a:t>
            </a:r>
            <a:r>
              <a:rPr lang="en-US" altLang="ja-JP" sz="1400" dirty="0">
                <a:solidFill>
                  <a:schemeClr val="bg1"/>
                </a:solidFill>
                <a:latin typeface="Arial Black" pitchFamily="34" charset="0"/>
                <a:ea typeface="HGP創英角ｺﾞｼｯｸUB" pitchFamily="50" charset="-128"/>
              </a:rPr>
              <a:t>15</a:t>
            </a:r>
            <a:r>
              <a:rPr lang="ja-JP" altLang="en-US" sz="1400" dirty="0">
                <a:solidFill>
                  <a:schemeClr val="bg1"/>
                </a:solidFill>
                <a:latin typeface="Arial Black" pitchFamily="34" charset="0"/>
                <a:ea typeface="HGP創英角ｺﾞｼｯｸUB" pitchFamily="50" charset="-128"/>
              </a:rPr>
              <a:t>の目標</a:t>
            </a:r>
          </a:p>
        </p:txBody>
      </p:sp>
      <p:sp>
        <p:nvSpPr>
          <p:cNvPr id="33" name="片側の 2 つの角を丸めた四角形 32">
            <a:extLst>
              <a:ext uri="{FF2B5EF4-FFF2-40B4-BE49-F238E27FC236}">
                <a16:creationId xmlns:a16="http://schemas.microsoft.com/office/drawing/2014/main" id="{7F157A68-2131-19BD-64EE-F9B5793B3962}"/>
              </a:ext>
            </a:extLst>
          </p:cNvPr>
          <p:cNvSpPr/>
          <p:nvPr/>
        </p:nvSpPr>
        <p:spPr>
          <a:xfrm rot="10800000">
            <a:off x="632520" y="2420886"/>
            <a:ext cx="8640960" cy="3780905"/>
          </a:xfrm>
          <a:prstGeom prst="round2SameRect">
            <a:avLst>
              <a:gd name="adj1" fmla="val 2449"/>
              <a:gd name="adj2" fmla="val 0"/>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80000" rIns="144000" bIns="180000" rtlCol="0" anchor="t"/>
          <a:lstStyle/>
          <a:p>
            <a:pPr marL="269875" fontAlgn="ctr">
              <a:lnSpc>
                <a:spcPts val="1500"/>
              </a:lnSpc>
              <a:spcAft>
                <a:spcPts val="600"/>
              </a:spcAft>
            </a:pPr>
            <a:endParaRPr lang="ja-JP" altLang="en-US" sz="1050" dirty="0">
              <a:solidFill>
                <a:schemeClr val="tx1"/>
              </a:solidFill>
              <a:latin typeface="Arial" panose="020B0604020202020204" pitchFamily="34" charset="0"/>
            </a:endParaRPr>
          </a:p>
        </p:txBody>
      </p:sp>
      <p:sp>
        <p:nvSpPr>
          <p:cNvPr id="2" name="タイトル 1">
            <a:extLst>
              <a:ext uri="{FF2B5EF4-FFF2-40B4-BE49-F238E27FC236}">
                <a16:creationId xmlns:a16="http://schemas.microsoft.com/office/drawing/2014/main" id="{2D6779BB-ABBD-E3D1-D497-CC2E2F765BF3}"/>
              </a:ext>
            </a:extLst>
          </p:cNvPr>
          <p:cNvSpPr>
            <a:spLocks noGrp="1"/>
          </p:cNvSpPr>
          <p:nvPr>
            <p:ph type="title"/>
          </p:nvPr>
        </p:nvSpPr>
        <p:spPr/>
        <p:txBody>
          <a:bodyPr/>
          <a:lstStyle/>
          <a:p>
            <a:r>
              <a:rPr lang="ja-JP" altLang="en-US" dirty="0"/>
              <a:t>バングラデシュ／政策動向</a:t>
            </a:r>
            <a:endParaRPr kumimoji="1" lang="ja-JP" altLang="en-US" dirty="0"/>
          </a:p>
        </p:txBody>
      </p:sp>
      <p:sp>
        <p:nvSpPr>
          <p:cNvPr id="3" name="テキスト プレースホルダー 2">
            <a:extLst>
              <a:ext uri="{FF2B5EF4-FFF2-40B4-BE49-F238E27FC236}">
                <a16:creationId xmlns:a16="http://schemas.microsoft.com/office/drawing/2014/main" id="{6EA00286-184B-F1DB-E3F4-F1BC41A3467B}"/>
              </a:ext>
            </a:extLst>
          </p:cNvPr>
          <p:cNvSpPr>
            <a:spLocks noGrp="1"/>
          </p:cNvSpPr>
          <p:nvPr>
            <p:ph type="body" sz="quarter" idx="15"/>
          </p:nvPr>
        </p:nvSpPr>
        <p:spPr/>
        <p:txBody>
          <a:bodyPr/>
          <a:lstStyle/>
          <a:p>
            <a:r>
              <a:rPr lang="ja-JP" altLang="en-US" dirty="0"/>
              <a:t>医療関連政策の将来動向</a:t>
            </a:r>
          </a:p>
        </p:txBody>
      </p:sp>
      <p:sp>
        <p:nvSpPr>
          <p:cNvPr id="4" name="テキスト ボックス 3">
            <a:extLst>
              <a:ext uri="{FF2B5EF4-FFF2-40B4-BE49-F238E27FC236}">
                <a16:creationId xmlns:a16="http://schemas.microsoft.com/office/drawing/2014/main" id="{00EEEBDB-00F8-0039-462A-9AF3D539466D}"/>
              </a:ext>
            </a:extLst>
          </p:cNvPr>
          <p:cNvSpPr txBox="1">
            <a:spLocks/>
          </p:cNvSpPr>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年に策定された保健政策</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では、以下の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の目標が示された。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月時点で、後に続く政策は発表されていない。 </a:t>
            </a:r>
          </a:p>
        </p:txBody>
      </p:sp>
      <p:sp>
        <p:nvSpPr>
          <p:cNvPr id="16" name="テキスト ボックス 15">
            <a:extLst>
              <a:ext uri="{FF2B5EF4-FFF2-40B4-BE49-F238E27FC236}">
                <a16:creationId xmlns:a16="http://schemas.microsoft.com/office/drawing/2014/main" id="{1F83CE4B-00CD-5ABE-7AB4-2B073C58F7BA}"/>
              </a:ext>
            </a:extLst>
          </p:cNvPr>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松本安代「バングラデシュ人民共和国における保健医療の現状」（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grpSp>
        <p:nvGrpSpPr>
          <p:cNvPr id="12" name="グループ化 7">
            <a:extLst>
              <a:ext uri="{FF2B5EF4-FFF2-40B4-BE49-F238E27FC236}">
                <a16:creationId xmlns:a16="http://schemas.microsoft.com/office/drawing/2014/main" id="{3FCBFA5B-FF19-D889-B985-E27DBF208F2B}"/>
              </a:ext>
            </a:extLst>
          </p:cNvPr>
          <p:cNvGrpSpPr/>
          <p:nvPr/>
        </p:nvGrpSpPr>
        <p:grpSpPr>
          <a:xfrm>
            <a:off x="488504" y="1628800"/>
            <a:ext cx="8928992" cy="288032"/>
            <a:chOff x="4803500" y="2113806"/>
            <a:chExt cx="5626916" cy="288032"/>
          </a:xfrm>
        </p:grpSpPr>
        <p:cxnSp>
          <p:nvCxnSpPr>
            <p:cNvPr id="13" name="直線コネクタ 12">
              <a:extLst>
                <a:ext uri="{FF2B5EF4-FFF2-40B4-BE49-F238E27FC236}">
                  <a16:creationId xmlns:a16="http://schemas.microsoft.com/office/drawing/2014/main" id="{1C541CF5-55C8-6FC9-4FC4-1CEF14F8C2F7}"/>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a:extLst>
                <a:ext uri="{FF2B5EF4-FFF2-40B4-BE49-F238E27FC236}">
                  <a16:creationId xmlns:a16="http://schemas.microsoft.com/office/drawing/2014/main" id="{D38FB911-BC40-1796-E106-61472A505FE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「保健政策」に示された</a:t>
              </a:r>
              <a:r>
                <a:rPr lang="en-US" altLang="ja-JP" sz="1400" dirty="0">
                  <a:solidFill>
                    <a:srgbClr val="000000"/>
                  </a:solidFill>
                  <a:latin typeface="Arial Black" pitchFamily="34" charset="0"/>
                  <a:ea typeface="HGP創英角ｺﾞｼｯｸUB" pitchFamily="50" charset="-128"/>
                </a:rPr>
                <a:t>15</a:t>
              </a:r>
              <a:r>
                <a:rPr lang="ja-JP" altLang="en-US" sz="1400" dirty="0">
                  <a:solidFill>
                    <a:srgbClr val="000000"/>
                  </a:solidFill>
                  <a:latin typeface="Arial Black" pitchFamily="34" charset="0"/>
                  <a:ea typeface="HGP創英角ｺﾞｼｯｸUB" pitchFamily="50" charset="-128"/>
                </a:rPr>
                <a:t>の目標</a:t>
              </a:r>
            </a:p>
          </p:txBody>
        </p:sp>
      </p:grpSp>
      <p:sp>
        <p:nvSpPr>
          <p:cNvPr id="21" name="正方形/長方形 20">
            <a:extLst>
              <a:ext uri="{FF2B5EF4-FFF2-40B4-BE49-F238E27FC236}">
                <a16:creationId xmlns:a16="http://schemas.microsoft.com/office/drawing/2014/main" id="{BD4F57C5-2685-724D-7F88-A579DACDD1F3}"/>
              </a:ext>
            </a:extLst>
          </p:cNvPr>
          <p:cNvSpPr/>
          <p:nvPr/>
        </p:nvSpPr>
        <p:spPr>
          <a:xfrm>
            <a:off x="497206" y="2420889"/>
            <a:ext cx="4239770" cy="374441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bIns="144000" rtlCol="0" anchor="t"/>
          <a:lstStyle/>
          <a:p>
            <a:pPr marL="269875" algn="just" fontAlgn="ctr">
              <a:lnSpc>
                <a:spcPts val="1500"/>
              </a:lnSpc>
              <a:spcAft>
                <a:spcPts val="800"/>
              </a:spcAft>
            </a:pPr>
            <a:r>
              <a:rPr lang="ja-JP" altLang="en-US" sz="1050" dirty="0">
                <a:solidFill>
                  <a:schemeClr val="tx1"/>
                </a:solidFill>
                <a:latin typeface="Arial" panose="020B0604020202020204" pitchFamily="34" charset="0"/>
              </a:rPr>
              <a:t>一次医療施設に国民すべてがアクセスでき、</a:t>
            </a:r>
            <a:r>
              <a:rPr lang="ja-JP" altLang="en-US" sz="1050" dirty="0">
                <a:solidFill>
                  <a:srgbClr val="000000"/>
                </a:solidFill>
                <a:latin typeface="Arial" panose="020B0604020202020204" pitchFamily="34" charset="0"/>
                <a:ea typeface="HGP創英角ｺﾞｼｯｸUB" pitchFamily="50" charset="-128"/>
              </a:rPr>
              <a:t>国民の栄養状態が</a:t>
            </a:r>
            <a:br>
              <a:rPr lang="en-US" altLang="ja-JP" sz="1050" dirty="0">
                <a:solidFill>
                  <a:srgbClr val="000000"/>
                </a:solidFill>
                <a:latin typeface="Arial" panose="020B0604020202020204" pitchFamily="34" charset="0"/>
                <a:ea typeface="HGP創英角ｺﾞｼｯｸUB" pitchFamily="50" charset="-128"/>
              </a:rPr>
            </a:br>
            <a:r>
              <a:rPr lang="ja-JP" altLang="en-US" sz="1050" dirty="0">
                <a:solidFill>
                  <a:srgbClr val="000000"/>
                </a:solidFill>
                <a:latin typeface="Arial" panose="020B0604020202020204" pitchFamily="34" charset="0"/>
                <a:ea typeface="HGP創英角ｺﾞｼｯｸUB" pitchFamily="50" charset="-128"/>
              </a:rPr>
              <a:t>改善</a:t>
            </a:r>
            <a:r>
              <a:rPr lang="ja-JP" altLang="en-US" sz="1050" dirty="0">
                <a:solidFill>
                  <a:schemeClr val="tx1"/>
                </a:solidFill>
                <a:latin typeface="Arial" panose="020B0604020202020204" pitchFamily="34" charset="0"/>
              </a:rPr>
              <a:t>するようにする。</a:t>
            </a:r>
          </a:p>
          <a:p>
            <a:pPr marL="269875" algn="just" fontAlgn="ctr">
              <a:lnSpc>
                <a:spcPts val="1500"/>
              </a:lnSpc>
              <a:spcAft>
                <a:spcPts val="800"/>
              </a:spcAft>
            </a:pPr>
            <a:r>
              <a:rPr lang="ja-JP" altLang="en-US" sz="1050" dirty="0">
                <a:solidFill>
                  <a:schemeClr val="tx1"/>
                </a:solidFill>
                <a:latin typeface="HGP創英角ｺﾞｼｯｸUB" panose="020B0900000000000000" pitchFamily="50" charset="-128"/>
                <a:ea typeface="HGP創英角ｺﾞｼｯｸUB" panose="020B0900000000000000" pitchFamily="50" charset="-128"/>
              </a:rPr>
              <a:t>都市部と農村部</a:t>
            </a:r>
            <a:r>
              <a:rPr lang="ja-JP" altLang="en-US" sz="1050" dirty="0">
                <a:solidFill>
                  <a:schemeClr val="tx1"/>
                </a:solidFill>
                <a:latin typeface="Arial" panose="020B0604020202020204" pitchFamily="34" charset="0"/>
              </a:rPr>
              <a:t>の両方において、</a:t>
            </a:r>
            <a:r>
              <a:rPr lang="ja-JP" altLang="en-US" sz="1050" dirty="0">
                <a:solidFill>
                  <a:srgbClr val="000000"/>
                </a:solidFill>
                <a:latin typeface="ＭＳ Ｐゴシック" panose="020B0600070205080204" pitchFamily="50" charset="-128"/>
                <a:ea typeface="ＭＳ Ｐゴシック" panose="020B0600070205080204" pitchFamily="50" charset="-128"/>
              </a:rPr>
              <a:t>国民すべてが</a:t>
            </a:r>
            <a:r>
              <a:rPr lang="ja-JP" altLang="en-US" sz="1050" dirty="0">
                <a:solidFill>
                  <a:srgbClr val="000000"/>
                </a:solidFill>
                <a:latin typeface="Arial" panose="020B0604020202020204" pitchFamily="34" charset="0"/>
                <a:ea typeface="HGP創英角ｺﾞｼｯｸUB" pitchFamily="50" charset="-128"/>
              </a:rPr>
              <a:t>保健サービスを容易に利用</a:t>
            </a:r>
            <a:r>
              <a:rPr lang="ja-JP" altLang="en-US" sz="1050" dirty="0">
                <a:solidFill>
                  <a:schemeClr val="tx1"/>
                </a:solidFill>
                <a:latin typeface="Arial" panose="020B0604020202020204" pitchFamily="34" charset="0"/>
              </a:rPr>
              <a:t>でき、そのサービスが持続可能であるシステムを作る。</a:t>
            </a:r>
          </a:p>
          <a:p>
            <a:pPr marL="269875" algn="just" fontAlgn="ctr">
              <a:lnSpc>
                <a:spcPts val="1500"/>
              </a:lnSpc>
              <a:spcAft>
                <a:spcPts val="800"/>
              </a:spcAft>
            </a:pPr>
            <a:r>
              <a:rPr lang="ja-JP" altLang="en-US" sz="1050" dirty="0">
                <a:solidFill>
                  <a:schemeClr val="tx1"/>
                </a:solidFill>
                <a:latin typeface="Arial" panose="020B0604020202020204" pitchFamily="34" charset="0"/>
              </a:rPr>
              <a:t>ウポジラやユニオンのレベルでも公的な医療や</a:t>
            </a:r>
            <a:r>
              <a:rPr lang="ja-JP" altLang="en-US" sz="1050" dirty="0">
                <a:solidFill>
                  <a:schemeClr val="tx1"/>
                </a:solidFill>
                <a:latin typeface="HGP創英角ｺﾞｼｯｸUB" panose="020B0900000000000000" pitchFamily="50" charset="-128"/>
                <a:ea typeface="HGP創英角ｺﾞｼｯｸUB" panose="020B0900000000000000" pitchFamily="50" charset="-128"/>
              </a:rPr>
              <a:t>プライマリーヘルスケア</a:t>
            </a:r>
            <a:r>
              <a:rPr lang="ja-JP" altLang="en-US" sz="1050" dirty="0">
                <a:solidFill>
                  <a:schemeClr val="tx1"/>
                </a:solidFill>
                <a:latin typeface="Arial" panose="020B0604020202020204" pitchFamily="34" charset="0"/>
              </a:rPr>
              <a:t>が受けられ、</a:t>
            </a:r>
            <a:r>
              <a:rPr lang="ja-JP" altLang="en-US" sz="1050" dirty="0">
                <a:solidFill>
                  <a:srgbClr val="000000"/>
                </a:solidFill>
                <a:latin typeface="Arial" panose="020B0604020202020204" pitchFamily="34" charset="0"/>
                <a:ea typeface="HGP創英角ｺﾞｼｯｸUB" pitchFamily="50" charset="-128"/>
              </a:rPr>
              <a:t>質が担保</a:t>
            </a:r>
            <a:r>
              <a:rPr lang="ja-JP" altLang="en-US" sz="1050" dirty="0">
                <a:solidFill>
                  <a:schemeClr val="tx1"/>
                </a:solidFill>
                <a:latin typeface="Arial" panose="020B0604020202020204" pitchFamily="34" charset="0"/>
              </a:rPr>
              <a:t>されるようにする。</a:t>
            </a:r>
            <a:endParaRPr lang="en-US" altLang="ja-JP" sz="1050" dirty="0">
              <a:solidFill>
                <a:schemeClr val="tx1"/>
              </a:solidFill>
              <a:latin typeface="Arial" panose="020B0604020202020204" pitchFamily="34" charset="0"/>
            </a:endParaRPr>
          </a:p>
          <a:p>
            <a:pPr marL="269875" algn="just" fontAlgn="ctr">
              <a:lnSpc>
                <a:spcPts val="1500"/>
              </a:lnSpc>
              <a:spcAft>
                <a:spcPts val="800"/>
              </a:spcAft>
            </a:pPr>
            <a:r>
              <a:rPr lang="ja-JP" altLang="ja-JP" sz="1050" dirty="0">
                <a:solidFill>
                  <a:srgbClr val="000000"/>
                </a:solidFill>
                <a:latin typeface="ＭＳ Ｐゴシック" panose="020B0600070205080204" pitchFamily="50" charset="-128"/>
                <a:ea typeface="ＭＳ Ｐゴシック" panose="020B0600070205080204" pitchFamily="50" charset="-128"/>
              </a:rPr>
              <a:t>低栄養をなくし、</a:t>
            </a:r>
            <a:r>
              <a:rPr lang="ja-JP" altLang="ja-JP" sz="1050" dirty="0">
                <a:solidFill>
                  <a:srgbClr val="000000"/>
                </a:solidFill>
              </a:rPr>
              <a:t>特に</a:t>
            </a:r>
            <a:r>
              <a:rPr lang="ja-JP" altLang="ja-JP" sz="1050" dirty="0">
                <a:solidFill>
                  <a:srgbClr val="000000"/>
                </a:solidFill>
                <a:latin typeface="HGP創英角ｺﾞｼｯｸUB" panose="020B0900000000000000" pitchFamily="50" charset="-128"/>
                <a:ea typeface="HGP創英角ｺﾞｼｯｸUB" panose="020B0900000000000000" pitchFamily="50" charset="-128"/>
              </a:rPr>
              <a:t>子どもと母親の</a:t>
            </a:r>
            <a:r>
              <a:rPr lang="ja-JP" altLang="ja-JP" sz="1050" dirty="0">
                <a:solidFill>
                  <a:srgbClr val="000000"/>
                </a:solidFill>
                <a:ea typeface="HGP創英角ｺﾞｼｯｸUB"/>
              </a:rPr>
              <a:t>栄養状態を改善</a:t>
            </a:r>
            <a:r>
              <a:rPr lang="ja-JP" altLang="ja-JP" sz="1050" dirty="0">
                <a:solidFill>
                  <a:srgbClr val="000000"/>
                </a:solidFill>
              </a:rPr>
              <a:t>するための</a:t>
            </a:r>
            <a:br>
              <a:rPr lang="en-US" altLang="ja-JP" sz="1050" dirty="0">
                <a:solidFill>
                  <a:srgbClr val="000000"/>
                </a:solidFill>
              </a:rPr>
            </a:br>
            <a:r>
              <a:rPr lang="ja-JP" altLang="ja-JP" sz="1050" dirty="0">
                <a:solidFill>
                  <a:srgbClr val="000000"/>
                </a:solidFill>
              </a:rPr>
              <a:t>統合した効果的プログラムを導入する。</a:t>
            </a:r>
            <a:endParaRPr lang="en-US" altLang="ja-JP" sz="1050" dirty="0">
              <a:solidFill>
                <a:srgbClr val="000000"/>
              </a:solidFill>
            </a:endParaRPr>
          </a:p>
          <a:p>
            <a:pPr marL="269875" algn="just" fontAlgn="ctr">
              <a:lnSpc>
                <a:spcPts val="1500"/>
              </a:lnSpc>
              <a:spcAft>
                <a:spcPts val="800"/>
              </a:spcAft>
            </a:pPr>
            <a:r>
              <a:rPr lang="ja-JP" altLang="en-US" sz="1050" dirty="0">
                <a:solidFill>
                  <a:srgbClr val="000000"/>
                </a:solidFill>
                <a:latin typeface="Arial" panose="020B0604020202020204" pitchFamily="34" charset="0"/>
                <a:ea typeface="HGP創英角ｺﾞｼｯｸUB" pitchFamily="50" charset="-128"/>
              </a:rPr>
              <a:t>小児と妊産婦の死亡率を削減</a:t>
            </a:r>
            <a:r>
              <a:rPr lang="ja-JP" altLang="en-US" sz="1050" dirty="0">
                <a:solidFill>
                  <a:schemeClr val="tx1"/>
                </a:solidFill>
                <a:latin typeface="Arial" panose="020B0604020202020204" pitchFamily="34" charset="0"/>
              </a:rPr>
              <a:t>するためのプログラムに着手する。</a:t>
            </a:r>
          </a:p>
          <a:p>
            <a:pPr marL="269875" algn="just" fontAlgn="ctr">
              <a:lnSpc>
                <a:spcPts val="1500"/>
              </a:lnSpc>
              <a:spcAft>
                <a:spcPts val="800"/>
              </a:spcAft>
            </a:pPr>
            <a:r>
              <a:rPr lang="ja-JP" altLang="en-US" sz="1050" dirty="0">
                <a:solidFill>
                  <a:schemeClr val="tx1"/>
                </a:solidFill>
                <a:latin typeface="Arial" panose="020B0604020202020204" pitchFamily="34" charset="0"/>
              </a:rPr>
              <a:t>母児の健康を改善するため、村における</a:t>
            </a:r>
            <a:r>
              <a:rPr lang="ja-JP" altLang="en-US" sz="1050" dirty="0">
                <a:solidFill>
                  <a:srgbClr val="000000"/>
                </a:solidFill>
                <a:latin typeface="Arial" panose="020B0604020202020204" pitchFamily="34" charset="0"/>
                <a:ea typeface="HGP創英角ｺﾞｼｯｸUB" pitchFamily="50" charset="-128"/>
              </a:rPr>
              <a:t>清潔なお産</a:t>
            </a:r>
            <a:r>
              <a:rPr lang="ja-JP" altLang="en-US" sz="1050" dirty="0">
                <a:solidFill>
                  <a:schemeClr val="tx1"/>
                </a:solidFill>
                <a:latin typeface="Arial" panose="020B0604020202020204" pitchFamily="34" charset="0"/>
              </a:rPr>
              <a:t>をユニオンの</a:t>
            </a:r>
            <a:br>
              <a:rPr lang="en-US" altLang="ja-JP" sz="1050" dirty="0">
                <a:solidFill>
                  <a:schemeClr val="tx1"/>
                </a:solidFill>
                <a:latin typeface="Arial" panose="020B0604020202020204" pitchFamily="34" charset="0"/>
              </a:rPr>
            </a:br>
            <a:r>
              <a:rPr lang="ja-JP" altLang="en-US" sz="1050" dirty="0">
                <a:solidFill>
                  <a:schemeClr val="tx1"/>
                </a:solidFill>
                <a:latin typeface="Arial" panose="020B0604020202020204" pitchFamily="34" charset="0"/>
              </a:rPr>
              <a:t>レベルでも確保する。</a:t>
            </a:r>
          </a:p>
          <a:p>
            <a:pPr marL="269875" algn="just" fontAlgn="ctr">
              <a:lnSpc>
                <a:spcPts val="1500"/>
              </a:lnSpc>
              <a:spcAft>
                <a:spcPts val="800"/>
              </a:spcAft>
            </a:pPr>
            <a:r>
              <a:rPr lang="ja-JP" altLang="en-US" sz="1050" dirty="0">
                <a:solidFill>
                  <a:schemeClr val="tx1"/>
                </a:solidFill>
                <a:latin typeface="Arial" panose="020B0604020202020204" pitchFamily="34" charset="0"/>
              </a:rPr>
              <a:t>すべての</a:t>
            </a:r>
            <a:r>
              <a:rPr lang="ja-JP" altLang="en-US" sz="1050" dirty="0">
                <a:solidFill>
                  <a:schemeClr val="tx1"/>
                </a:solidFill>
                <a:latin typeface="HGP創英角ｺﾞｼｯｸUB" panose="020B0900000000000000" pitchFamily="50" charset="-128"/>
                <a:ea typeface="HGP創英角ｺﾞｼｯｸUB" panose="020B0900000000000000" pitchFamily="50" charset="-128"/>
              </a:rPr>
              <a:t>リプロダクティブヘルスサービスを</a:t>
            </a:r>
            <a:r>
              <a:rPr lang="ja-JP" altLang="en-US" sz="1050" dirty="0">
                <a:solidFill>
                  <a:srgbClr val="000000"/>
                </a:solidFill>
                <a:latin typeface="Arial" panose="020B0604020202020204" pitchFamily="34" charset="0"/>
                <a:ea typeface="HGP創英角ｺﾞｼｯｸUB" pitchFamily="50" charset="-128"/>
              </a:rPr>
              <a:t>改善</a:t>
            </a:r>
            <a:r>
              <a:rPr lang="ja-JP" altLang="en-US" sz="1050" dirty="0">
                <a:solidFill>
                  <a:schemeClr val="tx1"/>
                </a:solidFill>
                <a:latin typeface="Arial" panose="020B0604020202020204" pitchFamily="34" charset="0"/>
              </a:rPr>
              <a:t>する。</a:t>
            </a:r>
          </a:p>
          <a:p>
            <a:pPr marL="269875" algn="just" fontAlgn="ctr">
              <a:lnSpc>
                <a:spcPts val="1500"/>
              </a:lnSpc>
              <a:spcAft>
                <a:spcPts val="800"/>
              </a:spcAft>
            </a:pPr>
            <a:r>
              <a:rPr lang="ja-JP" altLang="en-US" sz="1050" dirty="0">
                <a:solidFill>
                  <a:schemeClr val="tx1"/>
                </a:solidFill>
                <a:latin typeface="Arial" panose="020B0604020202020204" pitchFamily="34" charset="0"/>
              </a:rPr>
              <a:t>ウポジラやユニオンレベルの保健医療施設で</a:t>
            </a:r>
            <a:r>
              <a:rPr lang="ja-JP" altLang="en-US" sz="1050" dirty="0">
                <a:solidFill>
                  <a:srgbClr val="000000"/>
                </a:solidFill>
                <a:latin typeface="Arial" panose="020B0604020202020204" pitchFamily="34" charset="0"/>
                <a:ea typeface="HGP創英角ｺﾞｼｯｸUB" pitchFamily="50" charset="-128"/>
              </a:rPr>
              <a:t>医療器械が整備</a:t>
            </a:r>
            <a:r>
              <a:rPr lang="ja-JP" altLang="en-US" sz="1050" dirty="0">
                <a:solidFill>
                  <a:schemeClr val="tx1"/>
                </a:solidFill>
                <a:latin typeface="Arial" panose="020B0604020202020204" pitchFamily="34" charset="0"/>
              </a:rPr>
              <a:t>され、</a:t>
            </a:r>
            <a:br>
              <a:rPr lang="en-US" altLang="ja-JP" sz="1050" dirty="0">
                <a:solidFill>
                  <a:schemeClr val="tx1"/>
                </a:solidFill>
                <a:latin typeface="Arial" panose="020B0604020202020204" pitchFamily="34" charset="0"/>
              </a:rPr>
            </a:br>
            <a:r>
              <a:rPr lang="ja-JP" altLang="en-US" sz="1050" dirty="0">
                <a:solidFill>
                  <a:schemeClr val="tx1"/>
                </a:solidFill>
                <a:latin typeface="Arial" panose="020B0604020202020204" pitchFamily="34" charset="0"/>
              </a:rPr>
              <a:t>医師、看護師、その他のスタッフが</a:t>
            </a:r>
            <a:r>
              <a:rPr lang="ja-JP" altLang="en-US" sz="1050" dirty="0">
                <a:solidFill>
                  <a:srgbClr val="000000"/>
                </a:solidFill>
                <a:latin typeface="Arial" panose="020B0604020202020204" pitchFamily="34" charset="0"/>
                <a:ea typeface="HGP創英角ｺﾞｼｯｸUB" pitchFamily="50" charset="-128"/>
              </a:rPr>
              <a:t>常時勤務</a:t>
            </a:r>
            <a:r>
              <a:rPr lang="ja-JP" altLang="en-US" sz="1050" dirty="0">
                <a:solidFill>
                  <a:schemeClr val="tx1"/>
                </a:solidFill>
                <a:latin typeface="Arial" panose="020B0604020202020204" pitchFamily="34" charset="0"/>
              </a:rPr>
              <a:t>しているようにする。</a:t>
            </a:r>
            <a:endParaRPr lang="en-US" altLang="ja-JP" sz="1050" dirty="0"/>
          </a:p>
          <a:p>
            <a:pPr algn="just" fontAlgn="ctr">
              <a:lnSpc>
                <a:spcPts val="1500"/>
              </a:lnSpc>
            </a:pPr>
            <a:endParaRPr lang="ja-JP" altLang="ja-JP" sz="1050" dirty="0"/>
          </a:p>
          <a:p>
            <a:pPr marL="269875" algn="just" fontAlgn="ctr">
              <a:lnSpc>
                <a:spcPts val="1500"/>
              </a:lnSpc>
              <a:spcAft>
                <a:spcPts val="600"/>
              </a:spcAft>
            </a:pPr>
            <a:endParaRPr lang="ja-JP" altLang="en-US" sz="1050" dirty="0">
              <a:solidFill>
                <a:schemeClr val="tx1"/>
              </a:solidFill>
              <a:latin typeface="Arial" panose="020B0604020202020204" pitchFamily="34" charset="0"/>
            </a:endParaRPr>
          </a:p>
        </p:txBody>
      </p:sp>
      <p:sp>
        <p:nvSpPr>
          <p:cNvPr id="22" name="円/楕円 21">
            <a:extLst>
              <a:ext uri="{FF2B5EF4-FFF2-40B4-BE49-F238E27FC236}">
                <a16:creationId xmlns:a16="http://schemas.microsoft.com/office/drawing/2014/main" id="{5A13B1B0-2D7A-1AD1-B253-DC6B179B13A9}"/>
              </a:ext>
            </a:extLst>
          </p:cNvPr>
          <p:cNvSpPr/>
          <p:nvPr/>
        </p:nvSpPr>
        <p:spPr>
          <a:xfrm>
            <a:off x="693762" y="2605285"/>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円/楕円 22">
            <a:extLst>
              <a:ext uri="{FF2B5EF4-FFF2-40B4-BE49-F238E27FC236}">
                <a16:creationId xmlns:a16="http://schemas.microsoft.com/office/drawing/2014/main" id="{D30E87E8-3B7F-41B0-0BE1-39AFEAD70305}"/>
              </a:ext>
            </a:extLst>
          </p:cNvPr>
          <p:cNvSpPr/>
          <p:nvPr/>
        </p:nvSpPr>
        <p:spPr>
          <a:xfrm>
            <a:off x="693762" y="3093192"/>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円/楕円 23">
            <a:extLst>
              <a:ext uri="{FF2B5EF4-FFF2-40B4-BE49-F238E27FC236}">
                <a16:creationId xmlns:a16="http://schemas.microsoft.com/office/drawing/2014/main" id="{BF009F15-5936-E82D-EBA0-EB28D04D49AE}"/>
              </a:ext>
            </a:extLst>
          </p:cNvPr>
          <p:cNvSpPr/>
          <p:nvPr/>
        </p:nvSpPr>
        <p:spPr>
          <a:xfrm>
            <a:off x="693762" y="3570838"/>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円/楕円 24">
            <a:extLst>
              <a:ext uri="{FF2B5EF4-FFF2-40B4-BE49-F238E27FC236}">
                <a16:creationId xmlns:a16="http://schemas.microsoft.com/office/drawing/2014/main" id="{B9D2B4C9-EA92-749F-3F5F-36FF7D27883E}"/>
              </a:ext>
            </a:extLst>
          </p:cNvPr>
          <p:cNvSpPr/>
          <p:nvPr/>
        </p:nvSpPr>
        <p:spPr>
          <a:xfrm>
            <a:off x="693762" y="4052427"/>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円/楕円 25">
            <a:extLst>
              <a:ext uri="{FF2B5EF4-FFF2-40B4-BE49-F238E27FC236}">
                <a16:creationId xmlns:a16="http://schemas.microsoft.com/office/drawing/2014/main" id="{982C3D0E-5EC3-F67F-CAC2-9C7413300747}"/>
              </a:ext>
            </a:extLst>
          </p:cNvPr>
          <p:cNvSpPr/>
          <p:nvPr/>
        </p:nvSpPr>
        <p:spPr>
          <a:xfrm>
            <a:off x="693762" y="4531814"/>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円/楕円 26">
            <a:extLst>
              <a:ext uri="{FF2B5EF4-FFF2-40B4-BE49-F238E27FC236}">
                <a16:creationId xmlns:a16="http://schemas.microsoft.com/office/drawing/2014/main" id="{F8E2A033-2795-5A7E-4AF2-98E9ACF2CB7F}"/>
              </a:ext>
            </a:extLst>
          </p:cNvPr>
          <p:cNvSpPr/>
          <p:nvPr/>
        </p:nvSpPr>
        <p:spPr>
          <a:xfrm>
            <a:off x="693762" y="5312522"/>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円/楕円 27">
            <a:extLst>
              <a:ext uri="{FF2B5EF4-FFF2-40B4-BE49-F238E27FC236}">
                <a16:creationId xmlns:a16="http://schemas.microsoft.com/office/drawing/2014/main" id="{114F80F7-2588-C5B6-2E2A-C5D4165E89CD}"/>
              </a:ext>
            </a:extLst>
          </p:cNvPr>
          <p:cNvSpPr/>
          <p:nvPr/>
        </p:nvSpPr>
        <p:spPr>
          <a:xfrm>
            <a:off x="693762" y="5602611"/>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正方形/長方形 33">
            <a:extLst>
              <a:ext uri="{FF2B5EF4-FFF2-40B4-BE49-F238E27FC236}">
                <a16:creationId xmlns:a16="http://schemas.microsoft.com/office/drawing/2014/main" id="{C1AB4B89-5C9C-8A88-0F3C-148DC0EE4DF6}"/>
              </a:ext>
            </a:extLst>
          </p:cNvPr>
          <p:cNvSpPr/>
          <p:nvPr/>
        </p:nvSpPr>
        <p:spPr>
          <a:xfrm>
            <a:off x="4738556" y="2420889"/>
            <a:ext cx="4462916" cy="374441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bIns="144000" rtlCol="0" anchor="t"/>
          <a:lstStyle/>
          <a:p>
            <a:pPr marL="269875" algn="just" fontAlgn="ctr">
              <a:lnSpc>
                <a:spcPts val="1500"/>
              </a:lnSpc>
              <a:spcAft>
                <a:spcPts val="800"/>
              </a:spcAft>
            </a:pPr>
            <a:r>
              <a:rPr lang="ja-JP" altLang="en-US" sz="1050" dirty="0">
                <a:solidFill>
                  <a:schemeClr val="tx1"/>
                </a:solidFill>
                <a:latin typeface="Arial" panose="020B0604020202020204" pitchFamily="34" charset="0"/>
              </a:rPr>
              <a:t>公的な医療機関の利用率を上げるための方策を考え、</a:t>
            </a:r>
            <a:r>
              <a:rPr lang="ja-JP" altLang="en-US" sz="1050" dirty="0">
                <a:solidFill>
                  <a:srgbClr val="000000"/>
                </a:solidFill>
                <a:latin typeface="Arial" panose="020B0604020202020204" pitchFamily="34" charset="0"/>
                <a:ea typeface="HGP創英角ｺﾞｼｯｸUB" pitchFamily="50" charset="-128"/>
              </a:rPr>
              <a:t>医療機関を清潔に保ち十分な質の管理</a:t>
            </a:r>
            <a:r>
              <a:rPr lang="ja-JP" altLang="en-US" sz="1050" dirty="0">
                <a:solidFill>
                  <a:schemeClr val="tx1"/>
                </a:solidFill>
                <a:latin typeface="Arial" panose="020B0604020202020204" pitchFamily="34" charset="0"/>
              </a:rPr>
              <a:t>が行われるようにする。</a:t>
            </a:r>
          </a:p>
          <a:p>
            <a:pPr marL="269875" algn="just" fontAlgn="ctr">
              <a:lnSpc>
                <a:spcPts val="1500"/>
              </a:lnSpc>
              <a:spcAft>
                <a:spcPts val="800"/>
              </a:spcAft>
            </a:pPr>
            <a:r>
              <a:rPr lang="ja-JP" altLang="en-US" sz="1050" dirty="0">
                <a:solidFill>
                  <a:schemeClr val="tx1"/>
                </a:solidFill>
                <a:latin typeface="HGP創英角ｺﾞｼｯｸUB" panose="020B0900000000000000" pitchFamily="50" charset="-128"/>
                <a:ea typeface="HGP創英角ｺﾞｼｯｸUB" panose="020B0900000000000000" pitchFamily="50" charset="-128"/>
              </a:rPr>
              <a:t>医学校や私立病院を管理</a:t>
            </a:r>
            <a:r>
              <a:rPr lang="ja-JP" altLang="en-US" sz="1050" dirty="0">
                <a:solidFill>
                  <a:schemeClr val="tx1"/>
                </a:solidFill>
                <a:latin typeface="Arial" panose="020B0604020202020204" pitchFamily="34" charset="0"/>
              </a:rPr>
              <a:t>するため（サービスの質も含めた）の</a:t>
            </a:r>
            <a:r>
              <a:rPr lang="ja-JP" altLang="en-US" sz="1050" dirty="0">
                <a:solidFill>
                  <a:srgbClr val="000000"/>
                </a:solidFill>
                <a:latin typeface="ＭＳ Ｐゴシック" panose="020B0600070205080204" pitchFamily="50" charset="-128"/>
                <a:ea typeface="ＭＳ Ｐゴシック" panose="020B0600070205080204" pitchFamily="50" charset="-128"/>
              </a:rPr>
              <a:t>法整備</a:t>
            </a:r>
            <a:r>
              <a:rPr lang="ja-JP" altLang="en-US" sz="1050" dirty="0">
                <a:solidFill>
                  <a:schemeClr val="tx1"/>
                </a:solidFill>
                <a:latin typeface="Arial" panose="020B0604020202020204" pitchFamily="34" charset="0"/>
              </a:rPr>
              <a:t>を行う。</a:t>
            </a:r>
          </a:p>
          <a:p>
            <a:pPr marL="269875" algn="just" fontAlgn="ctr">
              <a:lnSpc>
                <a:spcPts val="1500"/>
              </a:lnSpc>
              <a:spcAft>
                <a:spcPts val="800"/>
              </a:spcAft>
            </a:pPr>
            <a:r>
              <a:rPr lang="ja-JP" altLang="en-US" sz="1050" dirty="0">
                <a:solidFill>
                  <a:schemeClr val="tx1"/>
                </a:solidFill>
                <a:latin typeface="HGP創英角ｺﾞｼｯｸUB" panose="020B0900000000000000" pitchFamily="50" charset="-128"/>
                <a:ea typeface="HGP創英角ｺﾞｼｯｸUB" panose="020B0900000000000000" pitchFamily="50" charset="-128"/>
              </a:rPr>
              <a:t>人口再生産に必要なレベル</a:t>
            </a:r>
            <a:r>
              <a:rPr lang="ja-JP" altLang="en-US" sz="1050" dirty="0">
                <a:solidFill>
                  <a:schemeClr val="tx1"/>
                </a:solidFill>
                <a:latin typeface="Arial" panose="020B0604020202020204" pitchFamily="34" charset="0"/>
              </a:rPr>
              <a:t>（特殊合計出生率</a:t>
            </a:r>
            <a:r>
              <a:rPr lang="en-US" altLang="ja-JP" sz="1050" dirty="0">
                <a:solidFill>
                  <a:schemeClr val="tx1"/>
                </a:solidFill>
                <a:latin typeface="Arial" panose="020B0604020202020204" pitchFamily="34" charset="0"/>
              </a:rPr>
              <a:t>2.08</a:t>
            </a:r>
            <a:r>
              <a:rPr lang="ja-JP" altLang="en-US" sz="1050" dirty="0">
                <a:solidFill>
                  <a:schemeClr val="tx1"/>
                </a:solidFill>
                <a:latin typeface="Arial" panose="020B0604020202020204" pitchFamily="34" charset="0"/>
              </a:rPr>
              <a:t>、純再生産率</a:t>
            </a:r>
            <a:r>
              <a:rPr lang="en-US" altLang="ja-JP" sz="1050" dirty="0">
                <a:solidFill>
                  <a:schemeClr val="tx1"/>
                </a:solidFill>
                <a:latin typeface="Arial" panose="020B0604020202020204" pitchFamily="34" charset="0"/>
              </a:rPr>
              <a:t>1</a:t>
            </a:r>
            <a:r>
              <a:rPr lang="ja-JP" altLang="en-US" sz="1050" dirty="0">
                <a:solidFill>
                  <a:schemeClr val="tx1"/>
                </a:solidFill>
                <a:latin typeface="Arial" panose="020B0604020202020204" pitchFamily="34" charset="0"/>
              </a:rPr>
              <a:t>）</a:t>
            </a:r>
            <a:r>
              <a:rPr lang="ja-JP" altLang="en-US" sz="1050" dirty="0">
                <a:solidFill>
                  <a:schemeClr val="tx1"/>
                </a:solidFill>
                <a:latin typeface="HGP創英角ｺﾞｼｯｸUB" panose="020B0900000000000000" pitchFamily="50" charset="-128"/>
                <a:ea typeface="HGP創英角ｺﾞｼｯｸUB" panose="020B0900000000000000" pitchFamily="50" charset="-128"/>
              </a:rPr>
              <a:t>まで下げる</a:t>
            </a:r>
            <a:r>
              <a:rPr lang="ja-JP" altLang="en-US" sz="1050" dirty="0">
                <a:solidFill>
                  <a:schemeClr val="tx1"/>
                </a:solidFill>
                <a:latin typeface="Arial" panose="020B0604020202020204" pitchFamily="34" charset="0"/>
              </a:rPr>
              <a:t>ことを目標に</a:t>
            </a:r>
            <a:r>
              <a:rPr lang="ja-JP" altLang="en-US" sz="1050" dirty="0">
                <a:solidFill>
                  <a:srgbClr val="000000"/>
                </a:solidFill>
                <a:latin typeface="ＭＳ Ｐゴシック" panose="020B0600070205080204" pitchFamily="50" charset="-128"/>
                <a:ea typeface="ＭＳ Ｐゴシック" panose="020B0600070205080204" pitchFamily="50" charset="-128"/>
              </a:rPr>
              <a:t>家族計画サービスを強化、促進</a:t>
            </a:r>
            <a:r>
              <a:rPr lang="ja-JP" altLang="en-US" sz="1050" dirty="0">
                <a:solidFill>
                  <a:schemeClr val="tx1"/>
                </a:solidFill>
                <a:latin typeface="Arial" panose="020B0604020202020204" pitchFamily="34" charset="0"/>
              </a:rPr>
              <a:t>する。</a:t>
            </a:r>
          </a:p>
          <a:p>
            <a:pPr marL="269875" algn="just" fontAlgn="ctr">
              <a:lnSpc>
                <a:spcPts val="1500"/>
              </a:lnSpc>
              <a:spcAft>
                <a:spcPts val="800"/>
              </a:spcAft>
            </a:pPr>
            <a:r>
              <a:rPr lang="ja-JP" altLang="en-US" sz="1050" dirty="0">
                <a:solidFill>
                  <a:schemeClr val="tx1"/>
                </a:solidFill>
                <a:latin typeface="Arial" panose="020B0604020202020204" pitchFamily="34" charset="0"/>
              </a:rPr>
              <a:t>低所得層</a:t>
            </a:r>
            <a:r>
              <a:rPr lang="ja-JP" altLang="en-US" sz="1050" spc="-50" dirty="0">
                <a:solidFill>
                  <a:schemeClr val="tx1"/>
                </a:solidFill>
                <a:latin typeface="Arial" panose="020B0604020202020204" pitchFamily="34" charset="0"/>
              </a:rPr>
              <a:t>にとってより</a:t>
            </a:r>
            <a:r>
              <a:rPr lang="ja-JP" altLang="en-US" sz="1050" dirty="0">
                <a:solidFill>
                  <a:schemeClr val="tx1"/>
                </a:solidFill>
                <a:latin typeface="Arial" panose="020B0604020202020204" pitchFamily="34" charset="0"/>
              </a:rPr>
              <a:t>利用</a:t>
            </a:r>
            <a:r>
              <a:rPr lang="ja-JP" altLang="en-US" sz="1050" spc="-50" dirty="0">
                <a:solidFill>
                  <a:schemeClr val="tx1"/>
                </a:solidFill>
                <a:latin typeface="Arial" panose="020B0604020202020204" pitchFamily="34" charset="0"/>
              </a:rPr>
              <a:t>しやすく</a:t>
            </a:r>
            <a:r>
              <a:rPr lang="ja-JP" altLang="en-US" sz="1050" dirty="0">
                <a:solidFill>
                  <a:schemeClr val="tx1"/>
                </a:solidFill>
                <a:latin typeface="Arial" panose="020B0604020202020204" pitchFamily="34" charset="0"/>
              </a:rPr>
              <a:t>効果的な</a:t>
            </a:r>
            <a:r>
              <a:rPr lang="ja-JP" altLang="en-US" sz="1050" dirty="0">
                <a:solidFill>
                  <a:srgbClr val="000000"/>
                </a:solidFill>
                <a:latin typeface="Arial" panose="020B0604020202020204" pitchFamily="34" charset="0"/>
                <a:ea typeface="HGP創英角ｺﾞｼｯｸUB" pitchFamily="50" charset="-128"/>
              </a:rPr>
              <a:t>家族計画サービス</a:t>
            </a:r>
            <a:r>
              <a:rPr lang="ja-JP" altLang="en-US" sz="1050" dirty="0">
                <a:solidFill>
                  <a:schemeClr val="tx1"/>
                </a:solidFill>
                <a:latin typeface="Arial" panose="020B0604020202020204" pitchFamily="34" charset="0"/>
              </a:rPr>
              <a:t>を探求</a:t>
            </a:r>
            <a:r>
              <a:rPr lang="ja-JP" altLang="en-US" sz="1050" spc="-50" dirty="0">
                <a:solidFill>
                  <a:schemeClr val="tx1"/>
                </a:solidFill>
                <a:latin typeface="Arial" panose="020B0604020202020204" pitchFamily="34" charset="0"/>
              </a:rPr>
              <a:t>する。</a:t>
            </a:r>
          </a:p>
          <a:p>
            <a:pPr marL="269875" algn="just" fontAlgn="ctr">
              <a:lnSpc>
                <a:spcPts val="1500"/>
              </a:lnSpc>
              <a:spcAft>
                <a:spcPts val="800"/>
              </a:spcAft>
            </a:pPr>
            <a:r>
              <a:rPr lang="ja-JP" altLang="en-US" sz="1050" dirty="0">
                <a:solidFill>
                  <a:schemeClr val="tx1"/>
                </a:solidFill>
                <a:latin typeface="HGP創英角ｺﾞｼｯｸUB" panose="020B0900000000000000" pitchFamily="50" charset="-128"/>
                <a:ea typeface="HGP創英角ｺﾞｼｯｸUB" panose="020B0900000000000000" pitchFamily="50" charset="-128"/>
              </a:rPr>
              <a:t>知的</a:t>
            </a:r>
            <a:r>
              <a:rPr lang="ja-JP" altLang="en-US" sz="1050" dirty="0" err="1">
                <a:solidFill>
                  <a:schemeClr val="tx1"/>
                </a:solidFill>
                <a:latin typeface="HGP創英角ｺﾞｼｯｸUB" panose="020B0900000000000000" pitchFamily="50" charset="-128"/>
                <a:ea typeface="HGP創英角ｺﾞｼｯｸUB" panose="020B0900000000000000" pitchFamily="50" charset="-128"/>
              </a:rPr>
              <a:t>障がい</a:t>
            </a:r>
            <a:r>
              <a:rPr lang="ja-JP" altLang="en-US" sz="1050" dirty="0">
                <a:solidFill>
                  <a:schemeClr val="tx1"/>
                </a:solidFill>
                <a:latin typeface="HGP創英角ｺﾞｼｯｸUB" panose="020B0900000000000000" pitchFamily="50" charset="-128"/>
                <a:ea typeface="HGP創英角ｺﾞｼｯｸUB" panose="020B0900000000000000" pitchFamily="50" charset="-128"/>
              </a:rPr>
              <a:t>者や身体の不自由な者、高齢者</a:t>
            </a:r>
            <a:r>
              <a:rPr lang="ja-JP" altLang="en-US" sz="1050" dirty="0">
                <a:solidFill>
                  <a:schemeClr val="tx1"/>
                </a:solidFill>
                <a:latin typeface="Arial" panose="020B0604020202020204" pitchFamily="34" charset="0"/>
              </a:rPr>
              <a:t>を対象と</a:t>
            </a:r>
            <a:r>
              <a:rPr lang="ja-JP" altLang="en-US" sz="1050" dirty="0">
                <a:solidFill>
                  <a:schemeClr val="tx1"/>
                </a:solidFill>
                <a:latin typeface="ＭＳ Ｐゴシック" panose="020B0600070205080204" pitchFamily="50" charset="-128"/>
                <a:ea typeface="ＭＳ Ｐゴシック" panose="020B0600070205080204" pitchFamily="50" charset="-128"/>
              </a:rPr>
              <a:t>した</a:t>
            </a:r>
            <a:r>
              <a:rPr lang="ja-JP" altLang="en-US" sz="1050" dirty="0">
                <a:solidFill>
                  <a:srgbClr val="000000"/>
                </a:solidFill>
                <a:latin typeface="ＭＳ Ｐゴシック" panose="020B0600070205080204" pitchFamily="50" charset="-128"/>
                <a:ea typeface="ＭＳ Ｐゴシック" panose="020B0600070205080204" pitchFamily="50" charset="-128"/>
              </a:rPr>
              <a:t>保健サービス</a:t>
            </a:r>
            <a:r>
              <a:rPr lang="ja-JP" altLang="en-US" sz="1050" dirty="0">
                <a:solidFill>
                  <a:schemeClr val="tx1"/>
                </a:solidFill>
                <a:latin typeface="Arial" panose="020B0604020202020204" pitchFamily="34" charset="0"/>
              </a:rPr>
              <a:t>を整備する。</a:t>
            </a:r>
          </a:p>
          <a:p>
            <a:pPr marL="269875" algn="just" fontAlgn="ctr">
              <a:lnSpc>
                <a:spcPts val="1500"/>
              </a:lnSpc>
              <a:spcAft>
                <a:spcPts val="800"/>
              </a:spcAft>
            </a:pPr>
            <a:r>
              <a:rPr lang="ja-JP" altLang="en-US" sz="1050" dirty="0">
                <a:solidFill>
                  <a:schemeClr val="tx1"/>
                </a:solidFill>
                <a:latin typeface="Arial" panose="020B0604020202020204" pitchFamily="34" charset="0"/>
              </a:rPr>
              <a:t>家族計画サービスや保健サービスが十分整備され、技術をもった者の責任下で</a:t>
            </a:r>
            <a:r>
              <a:rPr lang="ja-JP" altLang="en-US" sz="1050" dirty="0">
                <a:solidFill>
                  <a:srgbClr val="000000"/>
                </a:solidFill>
                <a:latin typeface="Arial" panose="020B0604020202020204" pitchFamily="34" charset="0"/>
                <a:ea typeface="HGP創英角ｺﾞｼｯｸUB" pitchFamily="50" charset="-128"/>
              </a:rPr>
              <a:t>費用対効果よく行われる方策</a:t>
            </a:r>
            <a:r>
              <a:rPr lang="ja-JP" altLang="en-US" sz="1050" dirty="0">
                <a:solidFill>
                  <a:schemeClr val="tx1"/>
                </a:solidFill>
                <a:latin typeface="Arial" panose="020B0604020202020204" pitchFamily="34" charset="0"/>
              </a:rPr>
              <a:t>を考える。</a:t>
            </a:r>
          </a:p>
          <a:p>
            <a:pPr marL="269875" algn="just" fontAlgn="ctr">
              <a:lnSpc>
                <a:spcPts val="1500"/>
              </a:lnSpc>
              <a:spcAft>
                <a:spcPts val="800"/>
              </a:spcAft>
            </a:pPr>
            <a:r>
              <a:rPr lang="ja-JP" altLang="en-US" sz="1050" dirty="0">
                <a:solidFill>
                  <a:schemeClr val="tx1"/>
                </a:solidFill>
                <a:latin typeface="Arial" panose="020B0604020202020204" pitchFamily="34" charset="0"/>
              </a:rPr>
              <a:t>国内で様々な高度先進医療が行えるように整備し、</a:t>
            </a:r>
            <a:r>
              <a:rPr lang="ja-JP" altLang="en-US" sz="1050" dirty="0">
                <a:solidFill>
                  <a:srgbClr val="000000"/>
                </a:solidFill>
                <a:latin typeface="Arial" panose="020B0604020202020204" pitchFamily="34" charset="0"/>
                <a:ea typeface="HGP創英角ｺﾞｼｯｸUB" pitchFamily="50" charset="-128"/>
              </a:rPr>
              <a:t>治療のための渡航者を最小限</a:t>
            </a:r>
            <a:r>
              <a:rPr lang="ja-JP" altLang="en-US" sz="1050" dirty="0">
                <a:solidFill>
                  <a:srgbClr val="000000"/>
                </a:solidFill>
                <a:latin typeface="ＭＳ Ｐゴシック" panose="020B0600070205080204" pitchFamily="50" charset="-128"/>
                <a:ea typeface="ＭＳ Ｐゴシック" panose="020B0600070205080204" pitchFamily="50" charset="-128"/>
              </a:rPr>
              <a:t>にする。</a:t>
            </a:r>
            <a:endParaRPr lang="ja-JP" altLang="ja-JP" sz="1050" dirty="0">
              <a:latin typeface="ＭＳ Ｐゴシック" panose="020B0600070205080204" pitchFamily="50" charset="-128"/>
              <a:ea typeface="ＭＳ Ｐゴシック" panose="020B0600070205080204" pitchFamily="50" charset="-128"/>
            </a:endParaRPr>
          </a:p>
        </p:txBody>
      </p:sp>
      <p:sp>
        <p:nvSpPr>
          <p:cNvPr id="35" name="円/楕円 34">
            <a:extLst>
              <a:ext uri="{FF2B5EF4-FFF2-40B4-BE49-F238E27FC236}">
                <a16:creationId xmlns:a16="http://schemas.microsoft.com/office/drawing/2014/main" id="{DBCA8C32-287A-684C-BA59-C5038AF5DA00}"/>
              </a:ext>
            </a:extLst>
          </p:cNvPr>
          <p:cNvSpPr/>
          <p:nvPr/>
        </p:nvSpPr>
        <p:spPr>
          <a:xfrm>
            <a:off x="4880992" y="2605285"/>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円/楕円 35">
            <a:extLst>
              <a:ext uri="{FF2B5EF4-FFF2-40B4-BE49-F238E27FC236}">
                <a16:creationId xmlns:a16="http://schemas.microsoft.com/office/drawing/2014/main" id="{79C1BC70-7B45-A8E5-7BAC-330ED1EEF76A}"/>
              </a:ext>
            </a:extLst>
          </p:cNvPr>
          <p:cNvSpPr/>
          <p:nvPr/>
        </p:nvSpPr>
        <p:spPr>
          <a:xfrm>
            <a:off x="4880992" y="3093192"/>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円/楕円 36">
            <a:extLst>
              <a:ext uri="{FF2B5EF4-FFF2-40B4-BE49-F238E27FC236}">
                <a16:creationId xmlns:a16="http://schemas.microsoft.com/office/drawing/2014/main" id="{B142878D-06C0-300B-40D9-6897E638081F}"/>
              </a:ext>
            </a:extLst>
          </p:cNvPr>
          <p:cNvSpPr/>
          <p:nvPr/>
        </p:nvSpPr>
        <p:spPr>
          <a:xfrm>
            <a:off x="4880992" y="3570838"/>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360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11</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円/楕円 37">
            <a:extLst>
              <a:ext uri="{FF2B5EF4-FFF2-40B4-BE49-F238E27FC236}">
                <a16:creationId xmlns:a16="http://schemas.microsoft.com/office/drawing/2014/main" id="{9F29DA71-D416-87DA-4208-4EBBEA1140EB}"/>
              </a:ext>
            </a:extLst>
          </p:cNvPr>
          <p:cNvSpPr/>
          <p:nvPr/>
        </p:nvSpPr>
        <p:spPr>
          <a:xfrm>
            <a:off x="4880992" y="4043718"/>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360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12</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円/楕円 38">
            <a:extLst>
              <a:ext uri="{FF2B5EF4-FFF2-40B4-BE49-F238E27FC236}">
                <a16:creationId xmlns:a16="http://schemas.microsoft.com/office/drawing/2014/main" id="{497394F9-254C-47E5-8525-CE0FFD3FA8C4}"/>
              </a:ext>
            </a:extLst>
          </p:cNvPr>
          <p:cNvSpPr/>
          <p:nvPr/>
        </p:nvSpPr>
        <p:spPr>
          <a:xfrm>
            <a:off x="4880992" y="4554275"/>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360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13</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円/楕円 39">
            <a:extLst>
              <a:ext uri="{FF2B5EF4-FFF2-40B4-BE49-F238E27FC236}">
                <a16:creationId xmlns:a16="http://schemas.microsoft.com/office/drawing/2014/main" id="{A0E5F80E-E0AF-58FF-4D88-CB5F5E146792}"/>
              </a:ext>
            </a:extLst>
          </p:cNvPr>
          <p:cNvSpPr/>
          <p:nvPr/>
        </p:nvSpPr>
        <p:spPr>
          <a:xfrm>
            <a:off x="4880992" y="5000568"/>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360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14</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円/楕円 40">
            <a:extLst>
              <a:ext uri="{FF2B5EF4-FFF2-40B4-BE49-F238E27FC236}">
                <a16:creationId xmlns:a16="http://schemas.microsoft.com/office/drawing/2014/main" id="{DDA732D5-2B7D-EA54-6DD0-A73AEB495F1C}"/>
              </a:ext>
            </a:extLst>
          </p:cNvPr>
          <p:cNvSpPr/>
          <p:nvPr/>
        </p:nvSpPr>
        <p:spPr>
          <a:xfrm>
            <a:off x="4880992" y="5491413"/>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360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15</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円/楕円 28">
            <a:extLst>
              <a:ext uri="{FF2B5EF4-FFF2-40B4-BE49-F238E27FC236}">
                <a16:creationId xmlns:a16="http://schemas.microsoft.com/office/drawing/2014/main" id="{B287F627-6CD6-1B85-06BF-9DD0D240FB92}"/>
              </a:ext>
            </a:extLst>
          </p:cNvPr>
          <p:cNvSpPr/>
          <p:nvPr/>
        </p:nvSpPr>
        <p:spPr>
          <a:xfrm>
            <a:off x="693762" y="4819197"/>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4. Footnote">
            <a:extLst>
              <a:ext uri="{FF2B5EF4-FFF2-40B4-BE49-F238E27FC236}">
                <a16:creationId xmlns:a16="http://schemas.microsoft.com/office/drawing/2014/main" id="{78AFE5F8-D6E7-EF88-1B0F-57928AA43EFA}"/>
              </a:ext>
            </a:extLst>
          </p:cNvPr>
          <p:cNvSpPr txBox="1">
            <a:spLocks/>
          </p:cNvSpPr>
          <p:nvPr>
            <p:custDataLst>
              <p:tags r:id="rId1"/>
            </p:custDataLst>
          </p:nvPr>
        </p:nvSpPr>
        <p:spPr>
          <a:xfrm>
            <a:off x="200472" y="6366887"/>
            <a:ext cx="9505056" cy="123111"/>
          </a:xfrm>
          <a:prstGeom prst="rect">
            <a:avLst/>
          </a:prstGeom>
          <a:noFill/>
        </p:spPr>
        <p:txBody>
          <a:bodyPr vert="horz" wrap="square" lIns="0" tIns="0" rIns="0" bIns="0" rtlCol="0" anchor="b" anchorCtr="0">
            <a:spAutoFit/>
          </a:bodyPr>
          <a:lstStyle/>
          <a:p>
            <a:pPr marL="203200" indent="-21272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http://www.mohfw.gov.bd/index.php?option=com_content&amp;view=article&amp;id=74&amp;Itemid</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659524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vert="horz" rIns="91440"/>
          <a:lstStyle/>
          <a:p>
            <a:r>
              <a:rPr lang="ja-JP" altLang="en-US" dirty="0"/>
              <a:t>バングラデシュ／一般概況／経済</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都市化率、上位</a:t>
            </a:r>
            <a:r>
              <a:rPr lang="en-US" altLang="ja-JP" dirty="0"/>
              <a:t>5</a:t>
            </a:r>
            <a:r>
              <a:rPr lang="ja-JP" altLang="en-US" dirty="0"/>
              <a:t>都市の人口</a:t>
            </a:r>
          </a:p>
        </p:txBody>
      </p:sp>
      <p:sp>
        <p:nvSpPr>
          <p:cNvPr id="19" name="テキスト ボックス 18"/>
          <p:cNvSpPr txBox="1"/>
          <p:nvPr/>
        </p:nvSpPr>
        <p:spPr>
          <a:xfrm>
            <a:off x="317129" y="6258639"/>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20" name="グループ化 7"/>
          <p:cNvGrpSpPr/>
          <p:nvPr/>
        </p:nvGrpSpPr>
        <p:grpSpPr>
          <a:xfrm>
            <a:off x="200472" y="1844824"/>
            <a:ext cx="9505054" cy="288032"/>
            <a:chOff x="4799570" y="2113806"/>
            <a:chExt cx="4036554" cy="288032"/>
          </a:xfrm>
        </p:grpSpPr>
        <p:cxnSp>
          <p:nvCxnSpPr>
            <p:cNvPr id="21" name="直線コネクタ 20"/>
            <p:cNvCxnSpPr>
              <a:cxnSpLocks/>
            </p:cNvCxnSpPr>
            <p:nvPr/>
          </p:nvCxnSpPr>
          <p:spPr>
            <a:xfrm>
              <a:off x="6845485" y="2401838"/>
              <a:ext cx="199063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803500" y="2113806"/>
              <a:ext cx="1986707"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cxnSp>
          <p:nvCxnSpPr>
            <p:cNvPr id="10" name="直線コネクタ 20">
              <a:extLst>
                <a:ext uri="{FF2B5EF4-FFF2-40B4-BE49-F238E27FC236}">
                  <a16:creationId xmlns:a16="http://schemas.microsoft.com/office/drawing/2014/main" id="{9108259C-C928-FEE1-8F76-CC4F34E66703}"/>
                </a:ext>
              </a:extLst>
            </p:cNvPr>
            <p:cNvCxnSpPr>
              <a:cxnSpLocks/>
            </p:cNvCxnSpPr>
            <p:nvPr/>
          </p:nvCxnSpPr>
          <p:spPr>
            <a:xfrm>
              <a:off x="4799570" y="2401838"/>
              <a:ext cx="199063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34" name="テキスト ボックス 3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バングラデシュの都市化率は、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36.6%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になると予想され、都市化が進んでいる。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首都ダッカの人口は、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万人に達すると報告されており、これは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倍の増加にあたる。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34"/>
          <p:cNvSpPr txBox="1"/>
          <p:nvPr/>
        </p:nvSpPr>
        <p:spPr>
          <a:xfrm>
            <a:off x="209726" y="6584281"/>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worldometer</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14" name="テキスト プレースホルダ 9"/>
          <p:cNvSpPr>
            <a:spLocks noGrp="1"/>
          </p:cNvSpPr>
          <p:nvPr>
            <p:custDataLst>
              <p:tags r:id="rId1"/>
            </p:custDataLst>
          </p:nvPr>
        </p:nvSpPr>
        <p:spPr bwMode="gray">
          <a:xfrm>
            <a:off x="4886325" y="6381750"/>
            <a:ext cx="1588" cy="3651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endParaRPr kumimoji="0" lang="en-US" altLang="ja-JP" sz="1200" dirty="0">
              <a:sym typeface="+mn-lt"/>
            </a:endParaRPr>
          </a:p>
          <a:p>
            <a:pPr marL="0" indent="0" algn="r">
              <a:spcBef>
                <a:spcPct val="0"/>
              </a:spcBef>
              <a:buNone/>
            </a:pPr>
            <a:endParaRPr kumimoji="0" lang="ja-JP" altLang="en-US" sz="1200" dirty="0">
              <a:sym typeface="+mn-lt"/>
            </a:endParaRPr>
          </a:p>
        </p:txBody>
      </p:sp>
      <p:sp>
        <p:nvSpPr>
          <p:cNvPr id="15" name="Rectangle 6">
            <a:extLst>
              <a:ext uri="{FF2B5EF4-FFF2-40B4-BE49-F238E27FC236}">
                <a16:creationId xmlns:a16="http://schemas.microsoft.com/office/drawing/2014/main" id="{166011F1-4DC8-1AFF-BD64-279C24A793F8}"/>
              </a:ext>
            </a:extLst>
          </p:cNvPr>
          <p:cNvSpPr>
            <a:spLocks noChangeArrowheads="1"/>
          </p:cNvSpPr>
          <p:nvPr/>
        </p:nvSpPr>
        <p:spPr bwMode="auto">
          <a:xfrm>
            <a:off x="5018079" y="1862122"/>
            <a:ext cx="169545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cxnSp>
        <p:nvCxnSpPr>
          <p:cNvPr id="2" name="Straight Connector 1">
            <a:extLst>
              <a:ext uri="{FF2B5EF4-FFF2-40B4-BE49-F238E27FC236}">
                <a16:creationId xmlns:a16="http://schemas.microsoft.com/office/drawing/2014/main" id="{83798293-E0A4-1E8E-9DAE-5FA6E37B73C2}"/>
              </a:ext>
            </a:extLst>
          </p:cNvPr>
          <p:cNvCxnSpPr/>
          <p:nvPr>
            <p:custDataLst>
              <p:tags r:id="rId2"/>
            </p:custDataLst>
          </p:nvPr>
        </p:nvCxnSpPr>
        <p:spPr bwMode="gray">
          <a:xfrm>
            <a:off x="3702050" y="2538413"/>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3516EFE3-57D0-B768-5FA2-AA7A3203466C}"/>
              </a:ext>
            </a:extLst>
          </p:cNvPr>
          <p:cNvCxnSpPr/>
          <p:nvPr>
            <p:custDataLst>
              <p:tags r:id="rId3"/>
            </p:custDataLst>
          </p:nvPr>
        </p:nvCxnSpPr>
        <p:spPr bwMode="gray">
          <a:xfrm>
            <a:off x="3702050" y="2741613"/>
            <a:ext cx="255588" cy="0"/>
          </a:xfrm>
          <a:prstGeom prst="line">
            <a:avLst/>
          </a:prstGeom>
          <a:ln w="9525" cap="rnd" cmpd="sng" algn="ctr">
            <a:solidFill>
              <a:srgbClr val="3D6E8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401EEAD-3795-BBFC-B872-81815D170F18}"/>
              </a:ext>
            </a:extLst>
          </p:cNvPr>
          <p:cNvSpPr/>
          <p:nvPr>
            <p:custDataLst>
              <p:tags r:id="rId4"/>
            </p:custDataLst>
          </p:nvPr>
        </p:nvSpPr>
        <p:spPr bwMode="gray">
          <a:xfrm>
            <a:off x="3790950" y="2500313"/>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7" name="Rectangle 6">
            <a:extLst>
              <a:ext uri="{FF2B5EF4-FFF2-40B4-BE49-F238E27FC236}">
                <a16:creationId xmlns:a16="http://schemas.microsoft.com/office/drawing/2014/main" id="{90B34C5B-7C9D-C004-2114-41C5BF241A02}"/>
              </a:ext>
            </a:extLst>
          </p:cNvPr>
          <p:cNvSpPr/>
          <p:nvPr>
            <p:custDataLst>
              <p:tags r:id="rId5"/>
            </p:custDataLst>
          </p:nvPr>
        </p:nvSpPr>
        <p:spPr bwMode="gray">
          <a:xfrm>
            <a:off x="3790950" y="2703513"/>
            <a:ext cx="76200" cy="76200"/>
          </a:xfrm>
          <a:prstGeom prst="rect">
            <a:avLst/>
          </a:prstGeom>
          <a:solidFill>
            <a:srgbClr val="80CCE8"/>
          </a:solidFill>
          <a:ln w="9525">
            <a:solidFill>
              <a:srgbClr val="80CCE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8" name="Text Placeholder 12">
            <a:extLst>
              <a:ext uri="{FF2B5EF4-FFF2-40B4-BE49-F238E27FC236}">
                <a16:creationId xmlns:a16="http://schemas.microsoft.com/office/drawing/2014/main" id="{F2B63518-56CF-5E93-75E6-71A4FA7FF5C6}"/>
              </a:ext>
            </a:extLst>
          </p:cNvPr>
          <p:cNvSpPr>
            <a:spLocks/>
          </p:cNvSpPr>
          <p:nvPr>
            <p:custDataLst>
              <p:tags r:id="rId6"/>
            </p:custDataLst>
          </p:nvPr>
        </p:nvSpPr>
        <p:spPr bwMode="auto">
          <a:xfrm>
            <a:off x="4013200" y="246697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87BD5E5C-E515-48DF-8373-2A465820F5AA}" type="datetime'''''''''''都''''''''''''''市''部'''''''''''''">
              <a:rPr lang="ja-JP" altLang="en-US" sz="1000" b="0" smtClean="0"/>
              <a:pPr/>
              <a:t>都市部</a:t>
            </a:fld>
            <a:endParaRPr kumimoji="0" lang="ja-JP" altLang="en-US" sz="1000" b="0" dirty="0">
              <a:sym typeface="+mn-lt"/>
            </a:endParaRPr>
          </a:p>
        </p:txBody>
      </p:sp>
      <p:sp>
        <p:nvSpPr>
          <p:cNvPr id="9" name="Text Placeholder 12">
            <a:extLst>
              <a:ext uri="{FF2B5EF4-FFF2-40B4-BE49-F238E27FC236}">
                <a16:creationId xmlns:a16="http://schemas.microsoft.com/office/drawing/2014/main" id="{58F93DC0-E171-B392-296B-04E787B72BA1}"/>
              </a:ext>
            </a:extLst>
          </p:cNvPr>
          <p:cNvSpPr>
            <a:spLocks/>
          </p:cNvSpPr>
          <p:nvPr>
            <p:custDataLst>
              <p:tags r:id="rId7"/>
            </p:custDataLst>
          </p:nvPr>
        </p:nvSpPr>
        <p:spPr bwMode="auto">
          <a:xfrm>
            <a:off x="4013200" y="267017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C1E159B-A883-4600-97E1-ADFF94853ABC}" type="datetime'''''''''''''農''''''''''''''村''''''''''''''部'''''''''''''''">
              <a:rPr lang="ja-JP" altLang="en-US" sz="1000" b="0" smtClean="0"/>
              <a:pPr/>
              <a:t>農村部</a:t>
            </a:fld>
            <a:endParaRPr kumimoji="0" lang="ja-JP" altLang="en-US" sz="1000" b="0" dirty="0">
              <a:sym typeface="+mn-lt"/>
            </a:endParaRPr>
          </a:p>
        </p:txBody>
      </p:sp>
      <p:graphicFrame>
        <p:nvGraphicFramePr>
          <p:cNvPr id="42" name="Chart 3">
            <a:extLst>
              <a:ext uri="{FF2B5EF4-FFF2-40B4-BE49-F238E27FC236}">
                <a16:creationId xmlns:a16="http://schemas.microsoft.com/office/drawing/2014/main" id="{870AD613-F56A-7301-A845-6421A99FFAC9}"/>
              </a:ext>
            </a:extLst>
          </p:cNvPr>
          <p:cNvGraphicFramePr/>
          <p:nvPr>
            <p:custDataLst>
              <p:tags r:id="rId8"/>
            </p:custDataLst>
            <p:extLst>
              <p:ext uri="{D42A27DB-BD31-4B8C-83A1-F6EECF244321}">
                <p14:modId xmlns:p14="http://schemas.microsoft.com/office/powerpoint/2010/main" val="3433094727"/>
              </p:ext>
            </p:extLst>
          </p:nvPr>
        </p:nvGraphicFramePr>
        <p:xfrm>
          <a:off x="101600" y="2436813"/>
          <a:ext cx="4562475" cy="3798887"/>
        </p:xfrm>
        <a:graphic>
          <a:graphicData uri="http://schemas.openxmlformats.org/drawingml/2006/chart">
            <c:chart xmlns:c="http://schemas.openxmlformats.org/drawingml/2006/chart" xmlns:r="http://schemas.openxmlformats.org/officeDocument/2006/relationships" r:id="rId52"/>
          </a:graphicData>
        </a:graphic>
      </p:graphicFrame>
      <p:cxnSp>
        <p:nvCxnSpPr>
          <p:cNvPr id="69" name="Straight Connector 68">
            <a:extLst>
              <a:ext uri="{FF2B5EF4-FFF2-40B4-BE49-F238E27FC236}">
                <a16:creationId xmlns:a16="http://schemas.microsoft.com/office/drawing/2014/main" id="{7EFFDDB9-85F8-555C-36A3-D96FF668D613}"/>
              </a:ext>
            </a:extLst>
          </p:cNvPr>
          <p:cNvCxnSpPr/>
          <p:nvPr>
            <p:custDataLst>
              <p:tags r:id="rId9"/>
            </p:custDataLst>
          </p:nvPr>
        </p:nvCxnSpPr>
        <p:spPr bwMode="auto">
          <a:xfrm>
            <a:off x="3725863" y="43656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9F2DEDD7-3840-056C-F891-940CE74A8601}"/>
              </a:ext>
            </a:extLst>
          </p:cNvPr>
          <p:cNvCxnSpPr/>
          <p:nvPr>
            <p:custDataLst>
              <p:tags r:id="rId10"/>
            </p:custDataLst>
          </p:nvPr>
        </p:nvCxnSpPr>
        <p:spPr bwMode="auto">
          <a:xfrm>
            <a:off x="4111625" y="43211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2" name="Text Placeholder 12">
            <a:extLst>
              <a:ext uri="{FF2B5EF4-FFF2-40B4-BE49-F238E27FC236}">
                <a16:creationId xmlns:a16="http://schemas.microsoft.com/office/drawing/2014/main" id="{490FE603-3466-D612-D532-63DEE1D2B7FE}"/>
              </a:ext>
            </a:extLst>
          </p:cNvPr>
          <p:cNvSpPr>
            <a:spLocks/>
          </p:cNvSpPr>
          <p:nvPr>
            <p:custDataLst>
              <p:tags r:id="rId11"/>
            </p:custDataLst>
          </p:nvPr>
        </p:nvSpPr>
        <p:spPr bwMode="auto">
          <a:xfrm>
            <a:off x="204788" y="233203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13" name="テキスト プレースホルダ 9">
            <a:extLst>
              <a:ext uri="{FF2B5EF4-FFF2-40B4-BE49-F238E27FC236}">
                <a16:creationId xmlns:a16="http://schemas.microsoft.com/office/drawing/2014/main" id="{E15DA7FB-0B0D-C998-7CC1-ACAC0478AEAE}"/>
              </a:ext>
            </a:extLst>
          </p:cNvPr>
          <p:cNvSpPr>
            <a:spLocks/>
          </p:cNvSpPr>
          <p:nvPr>
            <p:custDataLst>
              <p:tags r:id="rId12"/>
            </p:custDataLst>
          </p:nvPr>
        </p:nvSpPr>
        <p:spPr bwMode="auto">
          <a:xfrm>
            <a:off x="501650" y="60960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3D1A33-C6C7-40A8-A126-8E3649C94E7A}" type="datetime'''''''''2''''''00''''''''''''''0'''''''''">
              <a:rPr lang="en-US" altLang="en-US" sz="1000" smtClean="0"/>
              <a:pPr marL="0" lvl="0" indent="0" algn="ctr">
                <a:spcBef>
                  <a:spcPct val="0"/>
                </a:spcBef>
                <a:buNone/>
              </a:pPr>
              <a:t>2000</a:t>
            </a:fld>
            <a:endParaRPr kumimoji="1" lang="en-US" altLang="ja-JP" sz="1000" dirty="0">
              <a:sym typeface="+mn-lt"/>
            </a:endParaRPr>
          </a:p>
        </p:txBody>
      </p:sp>
      <p:sp>
        <p:nvSpPr>
          <p:cNvPr id="16" name="テキスト プレースホルダ 9">
            <a:extLst>
              <a:ext uri="{FF2B5EF4-FFF2-40B4-BE49-F238E27FC236}">
                <a16:creationId xmlns:a16="http://schemas.microsoft.com/office/drawing/2014/main" id="{0C1DA2DF-4EC4-E73E-CEDB-2DA9A6017A14}"/>
              </a:ext>
            </a:extLst>
          </p:cNvPr>
          <p:cNvSpPr>
            <a:spLocks/>
          </p:cNvSpPr>
          <p:nvPr>
            <p:custDataLst>
              <p:tags r:id="rId13"/>
            </p:custDataLst>
          </p:nvPr>
        </p:nvSpPr>
        <p:spPr bwMode="auto">
          <a:xfrm>
            <a:off x="955675" y="60960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166761-A8E9-400A-A257-160F9DE13B2F}" type="datetime'''0''''''5'''''''''''''''''''''''''''''''''''''''''''''''''">
              <a:rPr lang="en-US" altLang="en-US" sz="1000" smtClean="0"/>
              <a:pPr marL="0" lvl="0" indent="0" algn="ctr">
                <a:spcBef>
                  <a:spcPct val="0"/>
                </a:spcBef>
                <a:buNone/>
              </a:pPr>
              <a:t>05</a:t>
            </a:fld>
            <a:endParaRPr kumimoji="1" lang="en-US" altLang="ja-JP" sz="1000" dirty="0">
              <a:sym typeface="+mn-lt"/>
            </a:endParaRPr>
          </a:p>
        </p:txBody>
      </p:sp>
      <p:sp>
        <p:nvSpPr>
          <p:cNvPr id="23" name="テキスト プレースホルダ 9">
            <a:extLst>
              <a:ext uri="{FF2B5EF4-FFF2-40B4-BE49-F238E27FC236}">
                <a16:creationId xmlns:a16="http://schemas.microsoft.com/office/drawing/2014/main" id="{5B183891-629D-2161-1BFD-C5A05A4A19EF}"/>
              </a:ext>
            </a:extLst>
          </p:cNvPr>
          <p:cNvSpPr>
            <a:spLocks/>
          </p:cNvSpPr>
          <p:nvPr>
            <p:custDataLst>
              <p:tags r:id="rId14"/>
            </p:custDataLst>
          </p:nvPr>
        </p:nvSpPr>
        <p:spPr bwMode="auto">
          <a:xfrm>
            <a:off x="1341438" y="60960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86E5D6-0EDD-4E6D-B8F9-6A23D0B19C60}" type="datetime'''''''''''1''''''''0'''''">
              <a:rPr lang="en-US" altLang="en-US" sz="1000" smtClean="0"/>
              <a:pPr marL="0" lvl="0" indent="0" algn="ctr">
                <a:spcBef>
                  <a:spcPct val="0"/>
                </a:spcBef>
                <a:buNone/>
              </a:pPr>
              <a:t>10</a:t>
            </a:fld>
            <a:endParaRPr kumimoji="1" lang="en-US" altLang="ja-JP" sz="1000" dirty="0">
              <a:sym typeface="+mn-lt"/>
            </a:endParaRPr>
          </a:p>
        </p:txBody>
      </p:sp>
      <p:sp>
        <p:nvSpPr>
          <p:cNvPr id="24" name="テキスト プレースホルダ 9">
            <a:extLst>
              <a:ext uri="{FF2B5EF4-FFF2-40B4-BE49-F238E27FC236}">
                <a16:creationId xmlns:a16="http://schemas.microsoft.com/office/drawing/2014/main" id="{23F54B9D-21BC-CB06-0E56-67E181A87408}"/>
              </a:ext>
            </a:extLst>
          </p:cNvPr>
          <p:cNvSpPr>
            <a:spLocks/>
          </p:cNvSpPr>
          <p:nvPr>
            <p:custDataLst>
              <p:tags r:id="rId15"/>
            </p:custDataLst>
          </p:nvPr>
        </p:nvSpPr>
        <p:spPr bwMode="auto">
          <a:xfrm>
            <a:off x="1725613" y="60960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8EC755-0BE4-48E7-AE26-FDBD20E8A059}" type="datetime'''1''''''''''''''''''''''5'''''''''''''''''''''''''''''">
              <a:rPr lang="en-US" altLang="en-US" sz="1000" smtClean="0"/>
              <a:pPr marL="0" lvl="0" indent="0" algn="ctr">
                <a:spcBef>
                  <a:spcPct val="0"/>
                </a:spcBef>
                <a:buNone/>
              </a:pPr>
              <a:t>15</a:t>
            </a:fld>
            <a:endParaRPr kumimoji="1" lang="en-US" altLang="ja-JP" sz="1000" dirty="0">
              <a:sym typeface="+mn-lt"/>
            </a:endParaRPr>
          </a:p>
        </p:txBody>
      </p:sp>
      <p:sp>
        <p:nvSpPr>
          <p:cNvPr id="25" name="テキスト プレースホルダ 9">
            <a:extLst>
              <a:ext uri="{FF2B5EF4-FFF2-40B4-BE49-F238E27FC236}">
                <a16:creationId xmlns:a16="http://schemas.microsoft.com/office/drawing/2014/main" id="{2D3D6A0B-1773-1313-349B-9F82DAB1245C}"/>
              </a:ext>
            </a:extLst>
          </p:cNvPr>
          <p:cNvSpPr>
            <a:spLocks/>
          </p:cNvSpPr>
          <p:nvPr>
            <p:custDataLst>
              <p:tags r:id="rId16"/>
            </p:custDataLst>
          </p:nvPr>
        </p:nvSpPr>
        <p:spPr bwMode="auto">
          <a:xfrm>
            <a:off x="2111375" y="60960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D8985DE-75DC-4F28-9DFA-2BA42C388D83}" type="datetime'''''2''''''''''''''''''''''''0'''''''''''''''''''''''''''''">
              <a:rPr lang="en-US" altLang="en-US" sz="1000" smtClean="0"/>
              <a:pPr marL="0" lvl="0" indent="0" algn="ctr">
                <a:spcBef>
                  <a:spcPct val="0"/>
                </a:spcBef>
                <a:buNone/>
              </a:pPr>
              <a:t>20</a:t>
            </a:fld>
            <a:endParaRPr kumimoji="1" lang="en-US" altLang="ja-JP" sz="1000" dirty="0">
              <a:sym typeface="+mn-lt"/>
            </a:endParaRPr>
          </a:p>
        </p:txBody>
      </p:sp>
      <p:sp>
        <p:nvSpPr>
          <p:cNvPr id="37" name="テキスト プレースホルダ 9">
            <a:extLst>
              <a:ext uri="{FF2B5EF4-FFF2-40B4-BE49-F238E27FC236}">
                <a16:creationId xmlns:a16="http://schemas.microsoft.com/office/drawing/2014/main" id="{99803135-01E6-8AB5-2EBC-935061CA272A}"/>
              </a:ext>
            </a:extLst>
          </p:cNvPr>
          <p:cNvSpPr>
            <a:spLocks/>
          </p:cNvSpPr>
          <p:nvPr>
            <p:custDataLst>
              <p:tags r:id="rId17"/>
            </p:custDataLst>
          </p:nvPr>
        </p:nvSpPr>
        <p:spPr bwMode="auto">
          <a:xfrm>
            <a:off x="2495550" y="60960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27A556-8C7E-491F-BB90-86ABF966FD26}" type="datetime'''''''2''''''''''''''''''''''''''5'''''''''''''">
              <a:rPr lang="en-US" altLang="en-US" sz="1000" smtClean="0"/>
              <a:pPr marL="0" lvl="0" indent="0" algn="ctr">
                <a:spcBef>
                  <a:spcPct val="0"/>
                </a:spcBef>
                <a:buNone/>
              </a:pPr>
              <a:t>25</a:t>
            </a:fld>
            <a:endParaRPr kumimoji="1" lang="en-US" altLang="ja-JP" sz="1000" dirty="0">
              <a:sym typeface="+mn-lt"/>
            </a:endParaRPr>
          </a:p>
        </p:txBody>
      </p:sp>
      <p:sp>
        <p:nvSpPr>
          <p:cNvPr id="38" name="テキスト プレースホルダ 9">
            <a:extLst>
              <a:ext uri="{FF2B5EF4-FFF2-40B4-BE49-F238E27FC236}">
                <a16:creationId xmlns:a16="http://schemas.microsoft.com/office/drawing/2014/main" id="{F8EF9E65-021B-D3AC-E521-4782A05834B6}"/>
              </a:ext>
            </a:extLst>
          </p:cNvPr>
          <p:cNvSpPr>
            <a:spLocks/>
          </p:cNvSpPr>
          <p:nvPr>
            <p:custDataLst>
              <p:tags r:id="rId18"/>
            </p:custDataLst>
          </p:nvPr>
        </p:nvSpPr>
        <p:spPr bwMode="auto">
          <a:xfrm>
            <a:off x="2879725" y="60960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AC0635-D166-4E87-BD3B-FB9359570536}" type="datetime'''''3''''''''''''''''''''''''''0'''''''''''''''''''''''">
              <a:rPr lang="en-US" altLang="en-US" sz="1000" smtClean="0"/>
              <a:pPr marL="0" lvl="0" indent="0" algn="ctr">
                <a:spcBef>
                  <a:spcPct val="0"/>
                </a:spcBef>
                <a:buNone/>
              </a:pPr>
              <a:t>30</a:t>
            </a:fld>
            <a:endParaRPr kumimoji="1" lang="en-US" altLang="ja-JP" sz="1000" dirty="0">
              <a:sym typeface="+mn-lt"/>
            </a:endParaRPr>
          </a:p>
        </p:txBody>
      </p:sp>
      <p:sp>
        <p:nvSpPr>
          <p:cNvPr id="55" name="テキスト プレースホルダ 9">
            <a:extLst>
              <a:ext uri="{FF2B5EF4-FFF2-40B4-BE49-F238E27FC236}">
                <a16:creationId xmlns:a16="http://schemas.microsoft.com/office/drawing/2014/main" id="{62B215A8-C9A3-183E-7784-A45675D9517B}"/>
              </a:ext>
            </a:extLst>
          </p:cNvPr>
          <p:cNvSpPr>
            <a:spLocks/>
          </p:cNvSpPr>
          <p:nvPr>
            <p:custDataLst>
              <p:tags r:id="rId19"/>
            </p:custDataLst>
          </p:nvPr>
        </p:nvSpPr>
        <p:spPr bwMode="auto">
          <a:xfrm>
            <a:off x="3265488" y="60960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B0A473-63C9-4280-AF61-A7CED722E2C5}" type="datetime'3''''''''''5'''''''''''''''''''''''''''''''''''''''''''">
              <a:rPr lang="en-US" altLang="en-US" sz="1000" smtClean="0"/>
              <a:pPr marL="0" lvl="0" indent="0" algn="ctr">
                <a:spcBef>
                  <a:spcPct val="0"/>
                </a:spcBef>
                <a:buNone/>
              </a:pPr>
              <a:t>35</a:t>
            </a:fld>
            <a:endParaRPr kumimoji="1" lang="en-US" altLang="ja-JP" sz="1000" dirty="0">
              <a:sym typeface="+mn-lt"/>
            </a:endParaRPr>
          </a:p>
        </p:txBody>
      </p:sp>
      <p:sp useBgFill="1">
        <p:nvSpPr>
          <p:cNvPr id="67" name="テキスト プレースホルダ 9">
            <a:extLst>
              <a:ext uri="{FF2B5EF4-FFF2-40B4-BE49-F238E27FC236}">
                <a16:creationId xmlns:a16="http://schemas.microsoft.com/office/drawing/2014/main" id="{BB94D669-9E6D-49F0-6CEF-306B66E5210E}"/>
              </a:ext>
            </a:extLst>
          </p:cNvPr>
          <p:cNvSpPr>
            <a:spLocks/>
          </p:cNvSpPr>
          <p:nvPr>
            <p:custDataLst>
              <p:tags r:id="rId20"/>
            </p:custDataLst>
          </p:nvPr>
        </p:nvSpPr>
        <p:spPr bwMode="gray">
          <a:xfrm>
            <a:off x="3586163" y="421322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A5335E3-7F60-4452-9A7F-0C1BB56A4A5E}" type="datetime'4''''''''''6''.''''''''''''''''''''3'''''''''">
              <a:rPr lang="en-US" altLang="en-US" sz="1000" smtClean="0">
                <a:effectLst/>
                <a:sym typeface="+mn-lt"/>
              </a:rPr>
              <a:pPr marL="0" lvl="0" indent="0" algn="ctr">
                <a:spcBef>
                  <a:spcPct val="0"/>
                </a:spcBef>
                <a:buNone/>
              </a:pPr>
              <a:t>46.3</a:t>
            </a:fld>
            <a:endParaRPr kumimoji="1" lang="en-US" altLang="ja-JP" sz="1000" dirty="0">
              <a:sym typeface="+mn-lt"/>
            </a:endParaRPr>
          </a:p>
        </p:txBody>
      </p:sp>
      <p:sp>
        <p:nvSpPr>
          <p:cNvPr id="56" name="テキスト プレースホルダ 9">
            <a:extLst>
              <a:ext uri="{FF2B5EF4-FFF2-40B4-BE49-F238E27FC236}">
                <a16:creationId xmlns:a16="http://schemas.microsoft.com/office/drawing/2014/main" id="{8C648A80-0B1C-78F3-46A7-732B2C69E72D}"/>
              </a:ext>
            </a:extLst>
          </p:cNvPr>
          <p:cNvSpPr>
            <a:spLocks/>
          </p:cNvSpPr>
          <p:nvPr>
            <p:custDataLst>
              <p:tags r:id="rId21"/>
            </p:custDataLst>
          </p:nvPr>
        </p:nvSpPr>
        <p:spPr bwMode="auto">
          <a:xfrm>
            <a:off x="3649663" y="60960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49ECA0-0E71-4AE9-B49C-BC4B31C8506B}" type="datetime'''''''''''''4''''''''''0'''''''''''''''''">
              <a:rPr lang="en-US" altLang="en-US" sz="1000" smtClean="0"/>
              <a:pPr marL="0" lvl="0" indent="0" algn="ctr">
                <a:spcBef>
                  <a:spcPct val="0"/>
                </a:spcBef>
                <a:buNone/>
              </a:pPr>
              <a:t>40</a:t>
            </a:fld>
            <a:endParaRPr kumimoji="1" lang="en-US" altLang="ja-JP" sz="1000" dirty="0">
              <a:sym typeface="+mn-lt"/>
            </a:endParaRPr>
          </a:p>
        </p:txBody>
      </p:sp>
      <p:sp useBgFill="1">
        <p:nvSpPr>
          <p:cNvPr id="68" name="テキスト プレースホルダ 9">
            <a:extLst>
              <a:ext uri="{FF2B5EF4-FFF2-40B4-BE49-F238E27FC236}">
                <a16:creationId xmlns:a16="http://schemas.microsoft.com/office/drawing/2014/main" id="{29709F9A-C9DE-1019-D67B-647EA64838BB}"/>
              </a:ext>
            </a:extLst>
          </p:cNvPr>
          <p:cNvSpPr>
            <a:spLocks/>
          </p:cNvSpPr>
          <p:nvPr>
            <p:custDataLst>
              <p:tags r:id="rId22"/>
            </p:custDataLst>
          </p:nvPr>
        </p:nvSpPr>
        <p:spPr bwMode="gray">
          <a:xfrm>
            <a:off x="3971925" y="416877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182390-8E11-4583-9DE7-D20B38A3C954}" type="datetime'''''''4''''7''''.''''''''''''''''''''''''''''6'">
              <a:rPr lang="en-US" altLang="en-US" sz="1000" smtClean="0">
                <a:effectLst/>
                <a:sym typeface="+mn-lt"/>
              </a:rPr>
              <a:pPr marL="0" lvl="0" indent="0" algn="ctr">
                <a:spcBef>
                  <a:spcPct val="0"/>
                </a:spcBef>
                <a:buNone/>
              </a:pPr>
              <a:t>47.6</a:t>
            </a:fld>
            <a:endParaRPr kumimoji="1" lang="en-US" altLang="ja-JP" sz="1000" dirty="0">
              <a:sym typeface="+mn-lt"/>
            </a:endParaRPr>
          </a:p>
        </p:txBody>
      </p:sp>
      <p:sp>
        <p:nvSpPr>
          <p:cNvPr id="57" name="テキスト プレースホルダ 9">
            <a:extLst>
              <a:ext uri="{FF2B5EF4-FFF2-40B4-BE49-F238E27FC236}">
                <a16:creationId xmlns:a16="http://schemas.microsoft.com/office/drawing/2014/main" id="{3027E401-0849-4D81-2617-0498BAA7D020}"/>
              </a:ext>
            </a:extLst>
          </p:cNvPr>
          <p:cNvSpPr>
            <a:spLocks/>
          </p:cNvSpPr>
          <p:nvPr>
            <p:custDataLst>
              <p:tags r:id="rId23"/>
            </p:custDataLst>
          </p:nvPr>
        </p:nvSpPr>
        <p:spPr bwMode="auto">
          <a:xfrm>
            <a:off x="4035425" y="60960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B75BB8-84E9-4A15-A56B-88B92220C3B5}" type="datetime'''''''''''''''''''''''''''''''''''''''''4''''5'''''''''''''">
              <a:rPr lang="en-US" altLang="en-US" sz="1000" smtClean="0"/>
              <a:pPr marL="0" lvl="0" indent="0" algn="ctr">
                <a:spcBef>
                  <a:spcPct val="0"/>
                </a:spcBef>
                <a:buNone/>
              </a:pPr>
              <a:t>45</a:t>
            </a:fld>
            <a:endParaRPr kumimoji="1" lang="en-US" altLang="ja-JP" sz="1000" dirty="0">
              <a:sym typeface="+mn-lt"/>
            </a:endParaRPr>
          </a:p>
        </p:txBody>
      </p:sp>
      <p:sp>
        <p:nvSpPr>
          <p:cNvPr id="59" name="テキスト プレースホルダ 9">
            <a:extLst>
              <a:ext uri="{FF2B5EF4-FFF2-40B4-BE49-F238E27FC236}">
                <a16:creationId xmlns:a16="http://schemas.microsoft.com/office/drawing/2014/main" id="{6E62EC7D-AE58-1BC9-5A89-7FA913940820}"/>
              </a:ext>
            </a:extLst>
          </p:cNvPr>
          <p:cNvSpPr>
            <a:spLocks/>
          </p:cNvSpPr>
          <p:nvPr>
            <p:custDataLst>
              <p:tags r:id="rId24"/>
            </p:custDataLst>
          </p:nvPr>
        </p:nvSpPr>
        <p:spPr bwMode="auto">
          <a:xfrm>
            <a:off x="4419600" y="60960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DB65E2F-A6B3-474C-9683-299ECD061B7A}" type="datetime'''''''''''''''''''''5''''''''0'''''''''''">
              <a:rPr lang="en-US" altLang="en-US" sz="1000" smtClean="0"/>
              <a:pPr marL="0" lvl="0" indent="0" algn="ctr">
                <a:spcBef>
                  <a:spcPct val="0"/>
                </a:spcBef>
                <a:buNone/>
              </a:pPr>
              <a:t>50</a:t>
            </a:fld>
            <a:endParaRPr kumimoji="1" lang="en-US" altLang="ja-JP" sz="1000" dirty="0">
              <a:sym typeface="+mn-lt"/>
            </a:endParaRPr>
          </a:p>
        </p:txBody>
      </p:sp>
      <p:graphicFrame>
        <p:nvGraphicFramePr>
          <p:cNvPr id="43" name="Chart 3">
            <a:extLst>
              <a:ext uri="{FF2B5EF4-FFF2-40B4-BE49-F238E27FC236}">
                <a16:creationId xmlns:a16="http://schemas.microsoft.com/office/drawing/2014/main" id="{92BB74FE-E017-8E40-87F1-FFE013E564F6}"/>
              </a:ext>
            </a:extLst>
          </p:cNvPr>
          <p:cNvGraphicFramePr/>
          <p:nvPr>
            <p:custDataLst>
              <p:tags r:id="rId25"/>
            </p:custDataLst>
            <p:extLst>
              <p:ext uri="{D42A27DB-BD31-4B8C-83A1-F6EECF244321}">
                <p14:modId xmlns:p14="http://schemas.microsoft.com/office/powerpoint/2010/main" val="3772914119"/>
              </p:ext>
            </p:extLst>
          </p:nvPr>
        </p:nvGraphicFramePr>
        <p:xfrm>
          <a:off x="5200650" y="2390775"/>
          <a:ext cx="4587875" cy="3844925"/>
        </p:xfrm>
        <a:graphic>
          <a:graphicData uri="http://schemas.openxmlformats.org/drawingml/2006/chart">
            <c:chart xmlns:c="http://schemas.openxmlformats.org/drawingml/2006/chart" xmlns:r="http://schemas.openxmlformats.org/officeDocument/2006/relationships" r:id="rId53"/>
          </a:graphicData>
        </a:graphic>
      </p:graphicFrame>
      <p:cxnSp>
        <p:nvCxnSpPr>
          <p:cNvPr id="267" name="Straight Connector 266">
            <a:extLst>
              <a:ext uri="{FF2B5EF4-FFF2-40B4-BE49-F238E27FC236}">
                <a16:creationId xmlns:a16="http://schemas.microsoft.com/office/drawing/2014/main" id="{4EA3329C-62AF-E471-D045-DDCF20C098B3}"/>
              </a:ext>
            </a:extLst>
          </p:cNvPr>
          <p:cNvCxnSpPr/>
          <p:nvPr>
            <p:custDataLst>
              <p:tags r:id="rId26"/>
            </p:custDataLst>
          </p:nvPr>
        </p:nvCxnSpPr>
        <p:spPr bwMode="auto">
          <a:xfrm>
            <a:off x="6200775" y="4576763"/>
            <a:ext cx="0" cy="984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0" name="Straight Connector 239">
            <a:extLst>
              <a:ext uri="{FF2B5EF4-FFF2-40B4-BE49-F238E27FC236}">
                <a16:creationId xmlns:a16="http://schemas.microsoft.com/office/drawing/2014/main" id="{09B626A9-217F-4FE6-D410-B330AD57DB35}"/>
              </a:ext>
            </a:extLst>
          </p:cNvPr>
          <p:cNvCxnSpPr>
            <a:cxnSpLocks/>
          </p:cNvCxnSpPr>
          <p:nvPr>
            <p:custDataLst>
              <p:tags r:id="rId27"/>
            </p:custDataLst>
          </p:nvPr>
        </p:nvCxnSpPr>
        <p:spPr bwMode="auto">
          <a:xfrm>
            <a:off x="6353175" y="4348163"/>
            <a:ext cx="50800"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8" name="Straight Connector 267">
            <a:extLst>
              <a:ext uri="{FF2B5EF4-FFF2-40B4-BE49-F238E27FC236}">
                <a16:creationId xmlns:a16="http://schemas.microsoft.com/office/drawing/2014/main" id="{1AFD7609-14A1-4E4C-FD86-313881D9BE76}"/>
              </a:ext>
            </a:extLst>
          </p:cNvPr>
          <p:cNvCxnSpPr/>
          <p:nvPr>
            <p:custDataLst>
              <p:tags r:id="rId28"/>
            </p:custDataLst>
          </p:nvPr>
        </p:nvCxnSpPr>
        <p:spPr bwMode="auto">
          <a:xfrm>
            <a:off x="6403975" y="4348163"/>
            <a:ext cx="0" cy="2698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9" name="Straight Connector 268">
            <a:extLst>
              <a:ext uri="{FF2B5EF4-FFF2-40B4-BE49-F238E27FC236}">
                <a16:creationId xmlns:a16="http://schemas.microsoft.com/office/drawing/2014/main" id="{4BB5AE47-B1E3-609A-9340-C1162714C4CF}"/>
              </a:ext>
            </a:extLst>
          </p:cNvPr>
          <p:cNvCxnSpPr/>
          <p:nvPr>
            <p:custDataLst>
              <p:tags r:id="rId29"/>
            </p:custDataLst>
          </p:nvPr>
        </p:nvCxnSpPr>
        <p:spPr bwMode="auto">
          <a:xfrm>
            <a:off x="7377113" y="4073525"/>
            <a:ext cx="0" cy="1206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99A61CAC-F0B4-1176-984F-6852F3B0E601}"/>
              </a:ext>
            </a:extLst>
          </p:cNvPr>
          <p:cNvCxnSpPr>
            <a:cxnSpLocks/>
          </p:cNvCxnSpPr>
          <p:nvPr>
            <p:custDataLst>
              <p:tags r:id="rId30"/>
            </p:custDataLst>
          </p:nvPr>
        </p:nvCxnSpPr>
        <p:spPr bwMode="auto">
          <a:xfrm flipH="1">
            <a:off x="7173913" y="3844925"/>
            <a:ext cx="50800"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0" name="Straight Connector 269">
            <a:extLst>
              <a:ext uri="{FF2B5EF4-FFF2-40B4-BE49-F238E27FC236}">
                <a16:creationId xmlns:a16="http://schemas.microsoft.com/office/drawing/2014/main" id="{8E2195B6-07AA-E869-7C59-0A343A8BCCFF}"/>
              </a:ext>
            </a:extLst>
          </p:cNvPr>
          <p:cNvCxnSpPr/>
          <p:nvPr>
            <p:custDataLst>
              <p:tags r:id="rId31"/>
            </p:custDataLst>
          </p:nvPr>
        </p:nvCxnSpPr>
        <p:spPr bwMode="auto">
          <a:xfrm>
            <a:off x="7173913" y="3844925"/>
            <a:ext cx="0" cy="273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1" name="Straight Connector 270">
            <a:extLst>
              <a:ext uri="{FF2B5EF4-FFF2-40B4-BE49-F238E27FC236}">
                <a16:creationId xmlns:a16="http://schemas.microsoft.com/office/drawing/2014/main" id="{BBC5F436-50CD-A0B9-19F1-FDC28CE7C407}"/>
              </a:ext>
            </a:extLst>
          </p:cNvPr>
          <p:cNvCxnSpPr/>
          <p:nvPr>
            <p:custDataLst>
              <p:tags r:id="rId32"/>
            </p:custDataLst>
          </p:nvPr>
        </p:nvCxnSpPr>
        <p:spPr bwMode="auto">
          <a:xfrm>
            <a:off x="8247063" y="3192463"/>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7" name="Text Placeholder 12">
            <a:extLst>
              <a:ext uri="{FF2B5EF4-FFF2-40B4-BE49-F238E27FC236}">
                <a16:creationId xmlns:a16="http://schemas.microsoft.com/office/drawing/2014/main" id="{B1A39477-FF0B-DE67-54BE-C0363456BE88}"/>
              </a:ext>
            </a:extLst>
          </p:cNvPr>
          <p:cNvSpPr>
            <a:spLocks/>
          </p:cNvSpPr>
          <p:nvPr>
            <p:custDataLst>
              <p:tags r:id="rId33"/>
            </p:custDataLst>
          </p:nvPr>
        </p:nvSpPr>
        <p:spPr bwMode="auto">
          <a:xfrm>
            <a:off x="5303838" y="228600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a:sym typeface="+mn-lt"/>
              </a:rPr>
              <a:t>（千人）</a:t>
            </a:r>
          </a:p>
        </p:txBody>
      </p:sp>
      <p:sp>
        <p:nvSpPr>
          <p:cNvPr id="287" name="テキスト プレースホルダ 9">
            <a:extLst>
              <a:ext uri="{FF2B5EF4-FFF2-40B4-BE49-F238E27FC236}">
                <a16:creationId xmlns:a16="http://schemas.microsoft.com/office/drawing/2014/main" id="{D490BD66-79DB-676D-A4FF-907C010F9A0C}"/>
              </a:ext>
            </a:extLst>
          </p:cNvPr>
          <p:cNvSpPr>
            <a:spLocks/>
          </p:cNvSpPr>
          <p:nvPr>
            <p:custDataLst>
              <p:tags r:id="rId34"/>
            </p:custDataLst>
          </p:nvPr>
        </p:nvSpPr>
        <p:spPr bwMode="gray">
          <a:xfrm>
            <a:off x="6127750" y="4687888"/>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1A8C9AB-3720-4FAB-ADF0-CFC7461BB6C9}" type="datetime'''''1'''''''''',''''''6''''''''2''''''''''''9'''">
              <a:rPr lang="en-US" altLang="en-US" sz="1000" smtClean="0">
                <a:effectLst/>
                <a:sym typeface="+mn-lt"/>
              </a:rPr>
              <a:pPr marL="0" lvl="0" indent="0" algn="ctr">
                <a:spcBef>
                  <a:spcPct val="0"/>
                </a:spcBef>
                <a:buNone/>
              </a:pPr>
              <a:t>1,629</a:t>
            </a:fld>
            <a:endParaRPr kumimoji="1" lang="en-US" altLang="ja-JP" sz="1000" dirty="0">
              <a:sym typeface="+mn-lt"/>
            </a:endParaRPr>
          </a:p>
        </p:txBody>
      </p:sp>
      <p:sp>
        <p:nvSpPr>
          <p:cNvPr id="18" name="Text Placeholder 12">
            <a:extLst>
              <a:ext uri="{FF2B5EF4-FFF2-40B4-BE49-F238E27FC236}">
                <a16:creationId xmlns:a16="http://schemas.microsoft.com/office/drawing/2014/main" id="{4CE06704-3582-831B-2041-C3F51530AFEC}"/>
              </a:ext>
            </a:extLst>
          </p:cNvPr>
          <p:cNvSpPr>
            <a:spLocks/>
          </p:cNvSpPr>
          <p:nvPr>
            <p:custDataLst>
              <p:tags r:id="rId35"/>
            </p:custDataLst>
          </p:nvPr>
        </p:nvSpPr>
        <p:spPr bwMode="auto">
          <a:xfrm>
            <a:off x="6140450" y="6102350"/>
            <a:ext cx="3238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6FDA82B-558F-4060-95E5-7A72E568C3B9}" type="datetime'''''''2''''''''''''''''''0''''''0''''''0'">
              <a:rPr lang="en-US" altLang="en-US" sz="1100" b="0" smtClean="0"/>
              <a:pPr algn="ctr">
                <a:spcBef>
                  <a:spcPct val="0"/>
                </a:spcBef>
                <a:spcAft>
                  <a:spcPct val="0"/>
                </a:spcAft>
              </a:pPr>
              <a:t>2000</a:t>
            </a:fld>
            <a:endParaRPr kumimoji="0" lang="ja-JP" altLang="en-US" sz="1100" b="0">
              <a:sym typeface="+mn-lt"/>
            </a:endParaRPr>
          </a:p>
        </p:txBody>
      </p:sp>
      <p:sp>
        <p:nvSpPr>
          <p:cNvPr id="284" name="テキスト プレースホルダ 9">
            <a:extLst>
              <a:ext uri="{FF2B5EF4-FFF2-40B4-BE49-F238E27FC236}">
                <a16:creationId xmlns:a16="http://schemas.microsoft.com/office/drawing/2014/main" id="{49CB66F4-3A15-FC67-4A7F-6D33F4CC78BE}"/>
              </a:ext>
            </a:extLst>
          </p:cNvPr>
          <p:cNvSpPr>
            <a:spLocks/>
          </p:cNvSpPr>
          <p:nvPr>
            <p:custDataLst>
              <p:tags r:id="rId36"/>
            </p:custDataLst>
          </p:nvPr>
        </p:nvSpPr>
        <p:spPr bwMode="gray">
          <a:xfrm>
            <a:off x="7099300" y="4237038"/>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7D3A03-185B-446F-8393-3B18F6CD15BE}" type="datetime'''2'''''''''''''''''',''''2''''''''''46'''''''">
              <a:rPr lang="en-US" altLang="en-US" sz="1000" smtClean="0">
                <a:effectLst/>
                <a:sym typeface="+mn-lt"/>
              </a:rPr>
              <a:pPr marL="0" lvl="0" indent="0" algn="ctr">
                <a:spcBef>
                  <a:spcPct val="0"/>
                </a:spcBef>
                <a:buNone/>
              </a:pPr>
              <a:t>2,246</a:t>
            </a:fld>
            <a:endParaRPr kumimoji="1" lang="en-US" altLang="ja-JP" sz="1000" dirty="0">
              <a:sym typeface="+mn-lt"/>
            </a:endParaRPr>
          </a:p>
        </p:txBody>
      </p:sp>
      <p:sp>
        <p:nvSpPr>
          <p:cNvPr id="26" name="Text Placeholder 12">
            <a:extLst>
              <a:ext uri="{FF2B5EF4-FFF2-40B4-BE49-F238E27FC236}">
                <a16:creationId xmlns:a16="http://schemas.microsoft.com/office/drawing/2014/main" id="{27869EAC-0A33-8631-407B-177CF807015B}"/>
              </a:ext>
            </a:extLst>
          </p:cNvPr>
          <p:cNvSpPr>
            <a:spLocks/>
          </p:cNvSpPr>
          <p:nvPr>
            <p:custDataLst>
              <p:tags r:id="rId37"/>
            </p:custDataLst>
          </p:nvPr>
        </p:nvSpPr>
        <p:spPr bwMode="auto">
          <a:xfrm>
            <a:off x="7112000" y="6102350"/>
            <a:ext cx="3238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C6D1537-4478-4BDE-96FF-BC8BC04139C2}" type="datetime'''''''2''''''0''''''''1''''''''''''''''''''0'''''">
              <a:rPr lang="en-US" altLang="en-US" sz="1100" b="0" smtClean="0"/>
              <a:pPr algn="ctr">
                <a:spcBef>
                  <a:spcPct val="0"/>
                </a:spcBef>
                <a:spcAft>
                  <a:spcPct val="0"/>
                </a:spcAft>
              </a:pPr>
              <a:t>2010</a:t>
            </a:fld>
            <a:endParaRPr kumimoji="0" lang="ja-JP" altLang="en-US" sz="1100" b="0">
              <a:sym typeface="+mn-lt"/>
            </a:endParaRPr>
          </a:p>
        </p:txBody>
      </p:sp>
      <p:sp>
        <p:nvSpPr>
          <p:cNvPr id="27" name="Text Placeholder 12">
            <a:extLst>
              <a:ext uri="{FF2B5EF4-FFF2-40B4-BE49-F238E27FC236}">
                <a16:creationId xmlns:a16="http://schemas.microsoft.com/office/drawing/2014/main" id="{ADE04776-B25A-4C1A-5471-22EC41A5D30A}"/>
              </a:ext>
            </a:extLst>
          </p:cNvPr>
          <p:cNvSpPr>
            <a:spLocks/>
          </p:cNvSpPr>
          <p:nvPr>
            <p:custDataLst>
              <p:tags r:id="rId38"/>
            </p:custDataLst>
          </p:nvPr>
        </p:nvSpPr>
        <p:spPr bwMode="auto">
          <a:xfrm>
            <a:off x="8085137" y="6102350"/>
            <a:ext cx="3238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r>
              <a:rPr kumimoji="0" lang="en-US" altLang="ja-JP" sz="1100" b="0" dirty="0">
                <a:sym typeface="+mn-lt"/>
              </a:rPr>
              <a:t>2025</a:t>
            </a:r>
          </a:p>
        </p:txBody>
      </p:sp>
      <p:sp>
        <p:nvSpPr>
          <p:cNvPr id="288" name="テキスト プレースホルダ 9">
            <a:extLst>
              <a:ext uri="{FF2B5EF4-FFF2-40B4-BE49-F238E27FC236}">
                <a16:creationId xmlns:a16="http://schemas.microsoft.com/office/drawing/2014/main" id="{81A0BBBB-5ECD-456B-94E7-95E32AB723C6}"/>
              </a:ext>
            </a:extLst>
          </p:cNvPr>
          <p:cNvSpPr>
            <a:spLocks/>
          </p:cNvSpPr>
          <p:nvPr>
            <p:custDataLst>
              <p:tags r:id="rId39"/>
            </p:custDataLst>
          </p:nvPr>
        </p:nvSpPr>
        <p:spPr bwMode="gray">
          <a:xfrm>
            <a:off x="9043988" y="2854325"/>
            <a:ext cx="349250" cy="152400"/>
          </a:xfrm>
          <a:prstGeom prst="rect">
            <a:avLst/>
          </a:prstGeom>
          <a:solidFill>
            <a:srgbClr val="DFE5EF"/>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22263F-680F-4A60-98C9-EED8683041FE}" type="datetime'''''''''1'''''''''''''',''''5''''2''''''''''''0'''''''">
              <a:rPr lang="en-US" altLang="en-US" sz="1000" smtClean="0">
                <a:effectLst/>
                <a:sym typeface="+mn-lt"/>
              </a:rPr>
              <a:pPr marL="0" lvl="0" indent="0" algn="ctr">
                <a:spcBef>
                  <a:spcPct val="0"/>
                </a:spcBef>
                <a:buNone/>
              </a:pPr>
              <a:t>1,520</a:t>
            </a:fld>
            <a:endParaRPr kumimoji="1" lang="en-US" altLang="ja-JP" sz="1000" dirty="0">
              <a:sym typeface="+mn-lt"/>
            </a:endParaRPr>
          </a:p>
        </p:txBody>
      </p:sp>
      <p:sp>
        <p:nvSpPr>
          <p:cNvPr id="46" name="Text Placeholder 12">
            <a:extLst>
              <a:ext uri="{FF2B5EF4-FFF2-40B4-BE49-F238E27FC236}">
                <a16:creationId xmlns:a16="http://schemas.microsoft.com/office/drawing/2014/main" id="{28071F92-18DA-A4A0-02C9-C04DB6ECA264}"/>
              </a:ext>
            </a:extLst>
          </p:cNvPr>
          <p:cNvSpPr>
            <a:spLocks/>
          </p:cNvSpPr>
          <p:nvPr>
            <p:custDataLst>
              <p:tags r:id="rId40"/>
            </p:custDataLst>
          </p:nvPr>
        </p:nvSpPr>
        <p:spPr bwMode="auto">
          <a:xfrm>
            <a:off x="9056688" y="6102350"/>
            <a:ext cx="3238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799B824-7B45-44EC-8899-8477B873F746}" type="datetime'2''''''''0''3''''''''''''''''''''''''''''''''''''''''''0'''">
              <a:rPr kumimoji="0" lang="en-US" altLang="en-US" sz="1100" b="0" smtClean="0"/>
              <a:pPr algn="ctr">
                <a:spcBef>
                  <a:spcPct val="0"/>
                </a:spcBef>
                <a:spcAft>
                  <a:spcPct val="0"/>
                </a:spcAft>
              </a:pPr>
              <a:t>2030</a:t>
            </a:fld>
            <a:endParaRPr kumimoji="0" lang="en-US" altLang="ja-JP" sz="1100" b="0">
              <a:sym typeface="+mn-lt"/>
            </a:endParaRPr>
          </a:p>
        </p:txBody>
      </p:sp>
      <p:sp>
        <p:nvSpPr>
          <p:cNvPr id="28" name="Rectangle 27">
            <a:extLst>
              <a:ext uri="{FF2B5EF4-FFF2-40B4-BE49-F238E27FC236}">
                <a16:creationId xmlns:a16="http://schemas.microsoft.com/office/drawing/2014/main" id="{E20B4D35-E5E9-5B1A-BB1B-8948FF2138C2}"/>
              </a:ext>
            </a:extLst>
          </p:cNvPr>
          <p:cNvSpPr/>
          <p:nvPr>
            <p:custDataLst>
              <p:tags r:id="rId41"/>
            </p:custDataLst>
          </p:nvPr>
        </p:nvSpPr>
        <p:spPr bwMode="gray">
          <a:xfrm>
            <a:off x="5961063" y="2341563"/>
            <a:ext cx="179388" cy="133350"/>
          </a:xfrm>
          <a:prstGeom prst="rect">
            <a:avLst/>
          </a:prstGeom>
          <a:solidFill>
            <a:srgbClr val="1F497D"/>
          </a:solidFill>
          <a:ln w="9525" cmpd="sng" algn="ctr">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a:solidFill>
                <a:srgbClr val="000000"/>
              </a:solidFill>
              <a:latin typeface="Arial" pitchFamily="34" charset="0"/>
              <a:cs typeface="Arial" pitchFamily="34" charset="0"/>
            </a:endParaRPr>
          </a:p>
        </p:txBody>
      </p:sp>
      <p:sp>
        <p:nvSpPr>
          <p:cNvPr id="29" name="Rectangle 28">
            <a:extLst>
              <a:ext uri="{FF2B5EF4-FFF2-40B4-BE49-F238E27FC236}">
                <a16:creationId xmlns:a16="http://schemas.microsoft.com/office/drawing/2014/main" id="{D6CA519B-4E34-0F61-9C04-57B3A9FD0906}"/>
              </a:ext>
            </a:extLst>
          </p:cNvPr>
          <p:cNvSpPr/>
          <p:nvPr>
            <p:custDataLst>
              <p:tags r:id="rId42"/>
            </p:custDataLst>
          </p:nvPr>
        </p:nvSpPr>
        <p:spPr bwMode="gray">
          <a:xfrm>
            <a:off x="5961063" y="2544763"/>
            <a:ext cx="179388" cy="133350"/>
          </a:xfrm>
          <a:prstGeom prst="rect">
            <a:avLst/>
          </a:prstGeom>
          <a:solidFill>
            <a:srgbClr val="B8C7DE"/>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a:solidFill>
                <a:srgbClr val="000000"/>
              </a:solidFill>
              <a:latin typeface="Arial" pitchFamily="34" charset="0"/>
              <a:cs typeface="Arial" pitchFamily="34" charset="0"/>
            </a:endParaRPr>
          </a:p>
        </p:txBody>
      </p:sp>
      <p:sp>
        <p:nvSpPr>
          <p:cNvPr id="30" name="Rectangle 29">
            <a:extLst>
              <a:ext uri="{FF2B5EF4-FFF2-40B4-BE49-F238E27FC236}">
                <a16:creationId xmlns:a16="http://schemas.microsoft.com/office/drawing/2014/main" id="{27D2A510-3931-D6E2-4183-26AC9D19A733}"/>
              </a:ext>
            </a:extLst>
          </p:cNvPr>
          <p:cNvSpPr/>
          <p:nvPr>
            <p:custDataLst>
              <p:tags r:id="rId43"/>
            </p:custDataLst>
          </p:nvPr>
        </p:nvSpPr>
        <p:spPr bwMode="gray">
          <a:xfrm>
            <a:off x="5961063" y="2747963"/>
            <a:ext cx="179388" cy="133350"/>
          </a:xfrm>
          <a:prstGeom prst="rect">
            <a:avLst/>
          </a:prstGeom>
          <a:solidFill>
            <a:srgbClr val="C0E6F4"/>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a:solidFill>
                <a:srgbClr val="000000"/>
              </a:solidFill>
              <a:latin typeface="Arial" pitchFamily="34" charset="0"/>
              <a:cs typeface="Arial" pitchFamily="34" charset="0"/>
            </a:endParaRPr>
          </a:p>
        </p:txBody>
      </p:sp>
      <p:sp>
        <p:nvSpPr>
          <p:cNvPr id="31" name="Rectangle 30">
            <a:extLst>
              <a:ext uri="{FF2B5EF4-FFF2-40B4-BE49-F238E27FC236}">
                <a16:creationId xmlns:a16="http://schemas.microsoft.com/office/drawing/2014/main" id="{48F464F6-911B-F921-1D07-65A8E3A5BC34}"/>
              </a:ext>
            </a:extLst>
          </p:cNvPr>
          <p:cNvSpPr/>
          <p:nvPr>
            <p:custDataLst>
              <p:tags r:id="rId44"/>
            </p:custDataLst>
          </p:nvPr>
        </p:nvSpPr>
        <p:spPr bwMode="gray">
          <a:xfrm>
            <a:off x="5961063" y="2951163"/>
            <a:ext cx="179388" cy="133350"/>
          </a:xfrm>
          <a:prstGeom prst="rect">
            <a:avLst/>
          </a:prstGeom>
          <a:solidFill>
            <a:srgbClr val="80CCE8"/>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a:solidFill>
                <a:srgbClr val="000000"/>
              </a:solidFill>
              <a:latin typeface="Arial" pitchFamily="34" charset="0"/>
              <a:cs typeface="Arial" pitchFamily="34" charset="0"/>
            </a:endParaRPr>
          </a:p>
        </p:txBody>
      </p:sp>
      <p:sp>
        <p:nvSpPr>
          <p:cNvPr id="32" name="Rectangle 31">
            <a:extLst>
              <a:ext uri="{FF2B5EF4-FFF2-40B4-BE49-F238E27FC236}">
                <a16:creationId xmlns:a16="http://schemas.microsoft.com/office/drawing/2014/main" id="{57452A39-2DAB-4495-37DB-7112FA65099D}"/>
              </a:ext>
            </a:extLst>
          </p:cNvPr>
          <p:cNvSpPr/>
          <p:nvPr>
            <p:custDataLst>
              <p:tags r:id="rId45"/>
            </p:custDataLst>
          </p:nvPr>
        </p:nvSpPr>
        <p:spPr bwMode="gray">
          <a:xfrm>
            <a:off x="5961063" y="3154363"/>
            <a:ext cx="179388" cy="133350"/>
          </a:xfrm>
          <a:prstGeom prst="rect">
            <a:avLst/>
          </a:prstGeom>
          <a:solidFill>
            <a:srgbClr val="DFE5EF"/>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a:solidFill>
                <a:srgbClr val="000000"/>
              </a:solidFill>
              <a:latin typeface="Arial" pitchFamily="34" charset="0"/>
              <a:cs typeface="Arial" pitchFamily="34" charset="0"/>
            </a:endParaRPr>
          </a:p>
        </p:txBody>
      </p:sp>
      <p:sp>
        <p:nvSpPr>
          <p:cNvPr id="33" name="Text Placeholder 12">
            <a:extLst>
              <a:ext uri="{FF2B5EF4-FFF2-40B4-BE49-F238E27FC236}">
                <a16:creationId xmlns:a16="http://schemas.microsoft.com/office/drawing/2014/main" id="{534C485B-F4A1-CF5C-6EDF-F6EF7015DE11}"/>
              </a:ext>
            </a:extLst>
          </p:cNvPr>
          <p:cNvSpPr>
            <a:spLocks/>
          </p:cNvSpPr>
          <p:nvPr>
            <p:custDataLst>
              <p:tags r:id="rId46"/>
            </p:custDataLst>
          </p:nvPr>
        </p:nvSpPr>
        <p:spPr bwMode="auto">
          <a:xfrm>
            <a:off x="6191250" y="2336800"/>
            <a:ext cx="3159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ダッカ</a:t>
            </a:r>
          </a:p>
        </p:txBody>
      </p:sp>
      <p:sp>
        <p:nvSpPr>
          <p:cNvPr id="36" name="Text Placeholder 12">
            <a:extLst>
              <a:ext uri="{FF2B5EF4-FFF2-40B4-BE49-F238E27FC236}">
                <a16:creationId xmlns:a16="http://schemas.microsoft.com/office/drawing/2014/main" id="{B6143D0B-3D82-808D-FA0A-3FAE1A929F35}"/>
              </a:ext>
            </a:extLst>
          </p:cNvPr>
          <p:cNvSpPr>
            <a:spLocks/>
          </p:cNvSpPr>
          <p:nvPr>
            <p:custDataLst>
              <p:tags r:id="rId47"/>
            </p:custDataLst>
          </p:nvPr>
        </p:nvSpPr>
        <p:spPr bwMode="auto">
          <a:xfrm>
            <a:off x="6191250" y="2540000"/>
            <a:ext cx="528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チッタゴン</a:t>
            </a:r>
            <a:endParaRPr kumimoji="0" lang="en-US" altLang="ja-JP" sz="1000" b="0" dirty="0">
              <a:sym typeface="+mn-lt"/>
            </a:endParaRPr>
          </a:p>
        </p:txBody>
      </p:sp>
      <p:sp>
        <p:nvSpPr>
          <p:cNvPr id="39" name="Text Placeholder 12">
            <a:extLst>
              <a:ext uri="{FF2B5EF4-FFF2-40B4-BE49-F238E27FC236}">
                <a16:creationId xmlns:a16="http://schemas.microsoft.com/office/drawing/2014/main" id="{B27C1810-3C3F-3FFD-1E22-968071C20BA6}"/>
              </a:ext>
            </a:extLst>
          </p:cNvPr>
          <p:cNvSpPr>
            <a:spLocks/>
          </p:cNvSpPr>
          <p:nvPr>
            <p:custDataLst>
              <p:tags r:id="rId48"/>
            </p:custDataLst>
          </p:nvPr>
        </p:nvSpPr>
        <p:spPr bwMode="auto">
          <a:xfrm>
            <a:off x="6191250" y="2743200"/>
            <a:ext cx="5953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8790ACFC-B230-444C-BA3F-6CD44FF6A283}" type="datetime'''''サ''''''''''''''''''''ヴ''''''''''''''''''''ァー''ル'''''''''''">
              <a:rPr lang="ja-JP" altLang="en-US" sz="1000" b="0" smtClean="0"/>
              <a:pPr/>
              <a:t>サヴァール</a:t>
            </a:fld>
            <a:endParaRPr kumimoji="0" lang="ja-JP" altLang="en-US" sz="1000" b="0">
              <a:sym typeface="+mn-lt"/>
            </a:endParaRPr>
          </a:p>
        </p:txBody>
      </p:sp>
      <p:sp>
        <p:nvSpPr>
          <p:cNvPr id="40" name="Text Placeholder 12">
            <a:extLst>
              <a:ext uri="{FF2B5EF4-FFF2-40B4-BE49-F238E27FC236}">
                <a16:creationId xmlns:a16="http://schemas.microsoft.com/office/drawing/2014/main" id="{B1A559E8-1DA5-8351-B92B-8102CBD0BC21}"/>
              </a:ext>
            </a:extLst>
          </p:cNvPr>
          <p:cNvSpPr>
            <a:spLocks/>
          </p:cNvSpPr>
          <p:nvPr>
            <p:custDataLst>
              <p:tags r:id="rId49"/>
            </p:custDataLst>
          </p:nvPr>
        </p:nvSpPr>
        <p:spPr bwMode="auto">
          <a:xfrm>
            <a:off x="6191250" y="2946400"/>
            <a:ext cx="8778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1C2655F9-18EA-4B9A-9452-E14A1ACBAB7D}" type="datetime'''''''''''''ブラ''''''''フマ''''''''''''ン''''バリア'''''''''''''">
              <a:rPr lang="ja-JP" altLang="en-US" sz="1000" b="0" smtClean="0"/>
              <a:pPr/>
              <a:t>ブラフマンバリア</a:t>
            </a:fld>
            <a:endParaRPr kumimoji="0" lang="ja-JP" altLang="en-US" sz="1000" b="0">
              <a:sym typeface="+mn-lt"/>
            </a:endParaRPr>
          </a:p>
        </p:txBody>
      </p:sp>
      <p:sp>
        <p:nvSpPr>
          <p:cNvPr id="41" name="Text Placeholder 12">
            <a:extLst>
              <a:ext uri="{FF2B5EF4-FFF2-40B4-BE49-F238E27FC236}">
                <a16:creationId xmlns:a16="http://schemas.microsoft.com/office/drawing/2014/main" id="{7C6F9352-32B3-EA58-4AAF-381BDC8B30FB}"/>
              </a:ext>
            </a:extLst>
          </p:cNvPr>
          <p:cNvSpPr>
            <a:spLocks/>
          </p:cNvSpPr>
          <p:nvPr>
            <p:custDataLst>
              <p:tags r:id="rId50"/>
            </p:custDataLst>
          </p:nvPr>
        </p:nvSpPr>
        <p:spPr bwMode="auto">
          <a:xfrm>
            <a:off x="6191250" y="3149600"/>
            <a:ext cx="7651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9E54D991-EDF3-4DE3-A9CF-F23CB4BF0787}" type="datetime'''''''''''''''''キ''''''''''''''''''''''ショレ''ガン''''ジ'''">
              <a:rPr lang="ja-JP" altLang="en-US" sz="1000" b="0" smtClean="0"/>
              <a:pPr/>
              <a:t>キショレガンジ</a:t>
            </a:fld>
            <a:endParaRPr kumimoji="0" lang="ja-JP" altLang="en-US" sz="1000" b="0">
              <a:sym typeface="+mn-lt"/>
            </a:endParaRPr>
          </a:p>
        </p:txBody>
      </p:sp>
    </p:spTree>
    <p:extLst>
      <p:ext uri="{BB962C8B-B14F-4D97-AF65-F5344CB8AC3E}">
        <p14:creationId xmlns:p14="http://schemas.microsoft.com/office/powerpoint/2010/main" val="12826024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19"/>
          <p:cNvSpPr/>
          <p:nvPr/>
        </p:nvSpPr>
        <p:spPr>
          <a:xfrm>
            <a:off x="272480" y="5597876"/>
            <a:ext cx="9357295" cy="952347"/>
          </a:xfrm>
          <a:prstGeom prst="roundRect">
            <a:avLst>
              <a:gd name="adj" fmla="val 2971"/>
            </a:avLst>
          </a:prstGeom>
          <a:solidFill>
            <a:srgbClr val="DDE6F3"/>
          </a:solidFill>
        </p:spPr>
        <p:txBody>
          <a:bodyPr wrap="square" lIns="0" tIns="180000" rIns="108000">
            <a:noAutofit/>
          </a:bodyPr>
          <a:lstStyle/>
          <a:p>
            <a:pPr marL="312738" indent="-127000" fontAlgn="t">
              <a:lnSpc>
                <a:spcPts val="1400"/>
              </a:lnSpc>
              <a:spcAft>
                <a:spcPts val="400"/>
              </a:spcAft>
              <a:buClr>
                <a:srgbClr val="3D6AA7"/>
              </a:buClr>
              <a:buSzPct val="80000"/>
              <a:buFont typeface="Wingdings" panose="05000000000000000000" pitchFamily="2" charset="2"/>
              <a:buChar char="l"/>
            </a:pPr>
            <a:endParaRPr lang="ja-JP" altLang="en-US" sz="1100" dirty="0">
              <a:solidFill>
                <a:srgbClr val="000000"/>
              </a:solidFill>
              <a:latin typeface="Arial Black" pitchFamily="34" charset="0"/>
              <a:ea typeface="HGP創英角ｺﾞｼｯｸUB" pitchFamily="50" charset="-128"/>
            </a:endParaRPr>
          </a:p>
        </p:txBody>
      </p:sp>
      <p:sp>
        <p:nvSpPr>
          <p:cNvPr id="2" name="タイトル 1"/>
          <p:cNvSpPr>
            <a:spLocks noGrp="1"/>
          </p:cNvSpPr>
          <p:nvPr>
            <p:ph type="title"/>
          </p:nvPr>
        </p:nvSpPr>
        <p:spPr/>
        <p:txBody>
          <a:bodyPr/>
          <a:lstStyle/>
          <a:p>
            <a:r>
              <a:rPr lang="ja-JP" altLang="en-US" dirty="0"/>
              <a:t>バングラデシュ／政策動向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医療産業振興政策の将来動向（</a:t>
            </a:r>
            <a:r>
              <a:rPr lang="en-US" altLang="ja-JP" dirty="0"/>
              <a:t>1/2</a:t>
            </a:r>
            <a:r>
              <a:rPr lang="ja-JP" altLang="en-US" dirty="0"/>
              <a:t>）</a:t>
            </a:r>
          </a:p>
        </p:txBody>
      </p:sp>
      <p:sp>
        <p:nvSpPr>
          <p:cNvPr id="16" name="テキスト ボックス 15"/>
          <p:cNvSpPr txBox="1"/>
          <p:nvPr/>
        </p:nvSpPr>
        <p:spPr>
          <a:xfrm>
            <a:off x="296144" y="6611093"/>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バングラデシュ保健省「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Drug Policy 2005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2005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Drug Policy 2016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、アジア経済研究所「バングラデシュ製造業の現段階」（</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5" name="直線コネクタ 14"/>
          <p:cNvCxnSpPr/>
          <p:nvPr/>
        </p:nvCxnSpPr>
        <p:spPr>
          <a:xfrm>
            <a:off x="289008" y="3165552"/>
            <a:ext cx="9340767"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9" name="Rectangle 6"/>
          <p:cNvSpPr>
            <a:spLocks noChangeArrowheads="1"/>
          </p:cNvSpPr>
          <p:nvPr/>
        </p:nvSpPr>
        <p:spPr bwMode="auto">
          <a:xfrm>
            <a:off x="266509" y="2938391"/>
            <a:ext cx="890332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「国家医薬品政策</a:t>
            </a:r>
            <a:r>
              <a:rPr lang="en-US" altLang="ja-JP" sz="1400" dirty="0">
                <a:solidFill>
                  <a:srgbClr val="000000"/>
                </a:solidFill>
                <a:latin typeface="Arial Black" pitchFamily="34" charset="0"/>
                <a:ea typeface="HGP創英角ｺﾞｼｯｸUB" pitchFamily="50" charset="-128"/>
              </a:rPr>
              <a:t>2005</a:t>
            </a:r>
            <a:r>
              <a:rPr lang="ja-JP" altLang="en-US" sz="1400" dirty="0">
                <a:solidFill>
                  <a:srgbClr val="000000"/>
                </a:solidFill>
                <a:latin typeface="Arial Black" pitchFamily="34" charset="0"/>
                <a:ea typeface="HGP創英角ｺﾞｼｯｸUB" pitchFamily="50" charset="-128"/>
              </a:rPr>
              <a:t>」に示された目標の概要</a:t>
            </a:r>
          </a:p>
        </p:txBody>
      </p:sp>
      <p:sp>
        <p:nvSpPr>
          <p:cNvPr id="20" name="角丸四角形 19"/>
          <p:cNvSpPr/>
          <p:nvPr/>
        </p:nvSpPr>
        <p:spPr>
          <a:xfrm>
            <a:off x="289008" y="3222526"/>
            <a:ext cx="9344511" cy="2011447"/>
          </a:xfrm>
          <a:prstGeom prst="roundRect">
            <a:avLst>
              <a:gd name="adj" fmla="val 2971"/>
            </a:avLst>
          </a:prstGeom>
          <a:solidFill>
            <a:srgbClr val="DDE6F3"/>
          </a:solidFill>
        </p:spPr>
        <p:txBody>
          <a:bodyPr wrap="square" lIns="0" tIns="180000" rIns="108000">
            <a:noAutofit/>
          </a:bodyPr>
          <a:lstStyle/>
          <a:p>
            <a:pPr marL="312738" indent="-127000" fontAlgn="t">
              <a:lnSpc>
                <a:spcPts val="1400"/>
              </a:lnSpc>
              <a:spcAft>
                <a:spcPts val="400"/>
              </a:spcAft>
              <a:buClr>
                <a:srgbClr val="3D6AA7"/>
              </a:buClr>
              <a:buSzPct val="80000"/>
              <a:buFont typeface="Wingdings" panose="05000000000000000000" pitchFamily="2" charset="2"/>
              <a:buChar char="l"/>
            </a:pPr>
            <a:endParaRPr lang="ja-JP" altLang="en-US" sz="1050" dirty="0">
              <a:solidFill>
                <a:srgbClr val="000000"/>
              </a:solidFill>
              <a:latin typeface="Arial Black" pitchFamily="34" charset="0"/>
              <a:ea typeface="HGP創英角ｺﾞｼｯｸUB" pitchFamily="50" charset="-128"/>
            </a:endParaRPr>
          </a:p>
        </p:txBody>
      </p:sp>
      <p:sp>
        <p:nvSpPr>
          <p:cNvPr id="28" name="角丸四角形 27"/>
          <p:cNvSpPr/>
          <p:nvPr/>
        </p:nvSpPr>
        <p:spPr>
          <a:xfrm>
            <a:off x="344488" y="1765687"/>
            <a:ext cx="3024336" cy="511185"/>
          </a:xfrm>
          <a:prstGeom prst="roundRect">
            <a:avLst>
              <a:gd name="adj" fmla="val 12819"/>
            </a:avLst>
          </a:prstGeom>
          <a:noFill/>
          <a:ln w="19050" cmpd="sng">
            <a:solidFill>
              <a:srgbClr val="3D6AA7"/>
            </a:solidFill>
          </a:ln>
          <a:extLst>
            <a:ext uri="{909E8E84-426E-40DD-AFC4-6F175D3DCCD1}">
              <a14:hiddenFill xmlns:a14="http://schemas.microsoft.com/office/drawing/2010/main">
                <a:solidFill>
                  <a:srgbClr val="A2BBDC"/>
                </a:solidFill>
              </a14:hiddenFill>
            </a:ext>
          </a:extLst>
        </p:spPr>
        <p:txBody>
          <a:bodyPr rot="0" spcFirstLastPara="0" vertOverflow="overflow" horzOverflow="overflow" vert="horz" wrap="square" lIns="90000" tIns="72000" rIns="91440" bIns="0" numCol="1" spcCol="0" rtlCol="0" fromWordArt="0" anchor="ctr" anchorCtr="1" forceAA="0" compatLnSpc="1">
            <a:prstTxWarp prst="textNoShape">
              <a:avLst/>
            </a:prstTxWarp>
            <a:noAutofit/>
          </a:bodyPr>
          <a:lstStyle/>
          <a:p>
            <a:pPr marL="0" lvl="2" fontAlgn="b"/>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医薬品産業の振興を目指し策定</a:t>
            </a:r>
            <a:br>
              <a:rPr lang="en-US" altLang="ja-JP" sz="10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latin typeface="Arial Black" panose="020B0A04020102020204" pitchFamily="34" charset="0"/>
                <a:ea typeface="HGP創英角ｺﾞｼｯｸUB" panose="020B0900000000000000" pitchFamily="50" charset="-128"/>
                <a:cs typeface="Arial" panose="020B0604020202020204" pitchFamily="34" charset="0"/>
              </a:rPr>
              <a:t>「国家医薬品政策 </a:t>
            </a:r>
            <a:r>
              <a:rPr lang="en-US" altLang="ja-JP" sz="1400" b="1" dirty="0">
                <a:latin typeface="Arial Black" panose="020B0A04020102020204" pitchFamily="34" charset="0"/>
                <a:ea typeface="HGP創英角ｺﾞｼｯｸUB" panose="020B0900000000000000" pitchFamily="50" charset="-128"/>
                <a:cs typeface="Arial" panose="020B0604020202020204" pitchFamily="34" charset="0"/>
              </a:rPr>
              <a:t>1982</a:t>
            </a:r>
            <a:r>
              <a:rPr lang="ja-JP" altLang="en-US" sz="1400" b="1" dirty="0">
                <a:latin typeface="Arial Black" panose="020B0A04020102020204" pitchFamily="34" charset="0"/>
                <a:ea typeface="HGP創英角ｺﾞｼｯｸUB" panose="020B0900000000000000" pitchFamily="50" charset="-128"/>
                <a:cs typeface="Arial" panose="020B0604020202020204" pitchFamily="34" charset="0"/>
              </a:rPr>
              <a:t>」</a:t>
            </a:r>
            <a:endParaRPr lang="ja-JP" altLang="en-US" sz="1000" b="1" dirty="0">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9" name="正方形/長方形 28"/>
          <p:cNvSpPr/>
          <p:nvPr/>
        </p:nvSpPr>
        <p:spPr>
          <a:xfrm>
            <a:off x="344489" y="2313031"/>
            <a:ext cx="3024335" cy="564911"/>
          </a:xfrm>
          <a:prstGeom prst="rect">
            <a:avLst/>
          </a:prstGeom>
        </p:spPr>
        <p:txBody>
          <a:bodyPr wrap="square" lIns="0" anchor="t" anchorCtr="0">
            <a:noAutofit/>
          </a:bodyPr>
          <a:lstStyle/>
          <a:p>
            <a:pPr algn="just">
              <a:lnSpc>
                <a:spcPts val="1400"/>
              </a:lnSpc>
            </a:pPr>
            <a:r>
              <a:rPr lang="ja-JP" altLang="en-US" sz="1000" dirty="0">
                <a:latin typeface="ＭＳ Ｐゴシック" panose="020B0600070205080204" pitchFamily="50" charset="-128"/>
                <a:ea typeface="ＭＳ Ｐゴシック" panose="020B0600070205080204" pitchFamily="50" charset="-128"/>
              </a:rPr>
              <a:t>この政策への対応に外資企業が手間取っている間、地場企業は存在感を示し始めた。バングラデシュの一大産業である医薬品産業が形成されるきっかけとなった。</a:t>
            </a:r>
          </a:p>
        </p:txBody>
      </p:sp>
      <p:sp>
        <p:nvSpPr>
          <p:cNvPr id="31" name="角丸四角形 30"/>
          <p:cNvSpPr/>
          <p:nvPr/>
        </p:nvSpPr>
        <p:spPr>
          <a:xfrm>
            <a:off x="3440832" y="1744873"/>
            <a:ext cx="3024336" cy="511185"/>
          </a:xfrm>
          <a:prstGeom prst="roundRect">
            <a:avLst>
              <a:gd name="adj" fmla="val 12819"/>
            </a:avLst>
          </a:prstGeom>
          <a:noFill/>
          <a:ln w="19050" cmpd="sng">
            <a:solidFill>
              <a:srgbClr val="3D6AA7"/>
            </a:solidFill>
          </a:ln>
          <a:extLst>
            <a:ext uri="{909E8E84-426E-40DD-AFC4-6F175D3DCCD1}">
              <a14:hiddenFill xmlns:a14="http://schemas.microsoft.com/office/drawing/2010/main">
                <a:solidFill>
                  <a:srgbClr val="A2BBDC"/>
                </a:solidFill>
              </a14:hiddenFill>
            </a:ext>
          </a:extLst>
        </p:spPr>
        <p:txBody>
          <a:bodyPr rot="0" spcFirstLastPara="0" vertOverflow="overflow" horzOverflow="overflow" vert="horz" wrap="square" lIns="91440" tIns="72000" rIns="91440" bIns="0" numCol="1" spcCol="0" rtlCol="0" fromWordArt="0" anchor="ctr" anchorCtr="1" forceAA="0" compatLnSpc="1">
            <a:prstTxWarp prst="textNoShape">
              <a:avLst/>
            </a:prstTxWarp>
            <a:noAutofit/>
          </a:bodyPr>
          <a:lstStyle/>
          <a:p>
            <a:pPr marL="0" lvl="2" fontAlgn="b"/>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時代にあった政策の運営を目指し策定</a:t>
            </a:r>
            <a:br>
              <a:rPr lang="en-US" altLang="ja-JP" sz="10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latin typeface="Arial Black" panose="020B0A04020102020204" pitchFamily="34" charset="0"/>
                <a:ea typeface="HGP創英角ｺﾞｼｯｸUB" panose="020B0900000000000000" pitchFamily="50" charset="-128"/>
                <a:cs typeface="Arial" panose="020B0604020202020204" pitchFamily="34" charset="0"/>
              </a:rPr>
              <a:t>「</a:t>
            </a:r>
            <a:r>
              <a:rPr lang="zh-CN" altLang="en-US" sz="1400" b="1" dirty="0">
                <a:latin typeface="Arial Black" panose="020B0A04020102020204" pitchFamily="34" charset="0"/>
                <a:ea typeface="HGP創英角ｺﾞｼｯｸUB" panose="020B0900000000000000" pitchFamily="50" charset="-128"/>
                <a:cs typeface="Arial" panose="020B0604020202020204" pitchFamily="34" charset="0"/>
              </a:rPr>
              <a:t>国家医薬品政策</a:t>
            </a:r>
            <a:r>
              <a:rPr lang="ja-JP" altLang="en-US" sz="1400" b="1" dirty="0">
                <a:latin typeface="Arial Black" panose="020B0A04020102020204" pitchFamily="34" charset="0"/>
                <a:ea typeface="HGP創英角ｺﾞｼｯｸUB" panose="020B0900000000000000" pitchFamily="50" charset="-128"/>
                <a:cs typeface="Arial" panose="020B0604020202020204" pitchFamily="34" charset="0"/>
              </a:rPr>
              <a:t> </a:t>
            </a:r>
            <a:r>
              <a:rPr lang="en-US" altLang="zh-CN" sz="1400" b="1" dirty="0">
                <a:latin typeface="Arial Black" panose="020B0A04020102020204" pitchFamily="34" charset="0"/>
                <a:ea typeface="HGP創英角ｺﾞｼｯｸUB" panose="020B0900000000000000" pitchFamily="50" charset="-128"/>
                <a:cs typeface="Arial" panose="020B0604020202020204" pitchFamily="34" charset="0"/>
              </a:rPr>
              <a:t>2005</a:t>
            </a:r>
            <a:r>
              <a:rPr lang="ja-JP" altLang="en-US" sz="1400" b="1" dirty="0">
                <a:latin typeface="Arial Black" panose="020B0A04020102020204" pitchFamily="34" charset="0"/>
                <a:ea typeface="HGP創英角ｺﾞｼｯｸUB" panose="020B0900000000000000" pitchFamily="50" charset="-128"/>
                <a:cs typeface="Arial" panose="020B0604020202020204" pitchFamily="34" charset="0"/>
              </a:rPr>
              <a:t>」</a:t>
            </a:r>
            <a:endParaRPr lang="ja-JP" altLang="en-US" sz="1050" b="1" dirty="0">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32" name="正方形/長方形 31"/>
          <p:cNvSpPr/>
          <p:nvPr/>
        </p:nvSpPr>
        <p:spPr>
          <a:xfrm>
            <a:off x="3584848" y="2324184"/>
            <a:ext cx="2808312" cy="564911"/>
          </a:xfrm>
          <a:prstGeom prst="rect">
            <a:avLst/>
          </a:prstGeom>
        </p:spPr>
        <p:txBody>
          <a:bodyPr wrap="square" lIns="0" anchor="t" anchorCtr="0">
            <a:noAutofit/>
          </a:bodyPr>
          <a:lstStyle/>
          <a:p>
            <a:pPr>
              <a:lnSpc>
                <a:spcPts val="1400"/>
              </a:lnSpc>
            </a:pPr>
            <a:r>
              <a:rPr lang="ja-JP" altLang="en-US" sz="1000" dirty="0">
                <a:latin typeface="ＭＳ Ｐゴシック" panose="020B0600070205080204" pitchFamily="50" charset="-128"/>
                <a:ea typeface="ＭＳ Ｐゴシック" panose="020B0600070205080204" pitchFamily="50" charset="-128"/>
              </a:rPr>
              <a:t>この政策では、外資企業への事実上の緩和策も取られた。</a:t>
            </a:r>
          </a:p>
        </p:txBody>
      </p:sp>
      <p:sp>
        <p:nvSpPr>
          <p:cNvPr id="33" name="テキスト ボックス 32"/>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1982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年に国会薬品政策が策定されている。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月時点で、後に続く政策は発表されていない。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年に「国家医薬品政策</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」が策定され、それまで厳しかった外資規制が緩和されることとなった。</a:t>
            </a:r>
          </a:p>
        </p:txBody>
      </p:sp>
      <p:sp>
        <p:nvSpPr>
          <p:cNvPr id="21" name="正方形/長方形 20"/>
          <p:cNvSpPr/>
          <p:nvPr/>
        </p:nvSpPr>
        <p:spPr>
          <a:xfrm>
            <a:off x="4736976" y="2990623"/>
            <a:ext cx="4953000" cy="2328494"/>
          </a:xfrm>
          <a:prstGeom prst="rect">
            <a:avLst/>
          </a:prstGeom>
          <a:noFill/>
          <a:ln>
            <a:noFill/>
          </a:ln>
        </p:spPr>
        <p:txBody>
          <a:bodyPr wrap="square" lIns="0" tIns="208800" rIns="108000">
            <a:noAutofit/>
          </a:bodyPr>
          <a:lstStyle/>
          <a:p>
            <a:pPr marL="304800" indent="-119063" fontAlgn="t">
              <a:lnSpc>
                <a:spcPts val="1400"/>
              </a:lnSpc>
              <a:spcAft>
                <a:spcPts val="400"/>
              </a:spcAft>
              <a:buClr>
                <a:srgbClr val="3D6AA7"/>
              </a:buClr>
              <a:buSzPct val="80000"/>
              <a:buFont typeface="Wingdings" panose="05000000000000000000" pitchFamily="2" charset="2"/>
              <a:buChar char="l"/>
            </a:pPr>
            <a:r>
              <a:rPr lang="ja-JP" altLang="en-US" sz="1000" dirty="0">
                <a:latin typeface="+mn-ea"/>
              </a:rPr>
              <a:t>必須医薬品の価格への</a:t>
            </a:r>
            <a:r>
              <a:rPr lang="ja-JP" altLang="en-US" sz="1000" dirty="0">
                <a:solidFill>
                  <a:srgbClr val="000000"/>
                </a:solidFill>
                <a:latin typeface="+mn-ea"/>
              </a:rPr>
              <a:t>政府の関与</a:t>
            </a:r>
            <a:r>
              <a:rPr lang="ja-JP" altLang="en-US" sz="1000" dirty="0">
                <a:latin typeface="+mn-ea"/>
              </a:rPr>
              <a:t>の継続と、</a:t>
            </a:r>
            <a:r>
              <a:rPr lang="ja-JP" altLang="en-US" sz="1000" dirty="0">
                <a:solidFill>
                  <a:srgbClr val="000000"/>
                </a:solidFill>
                <a:latin typeface="+mn-ea"/>
              </a:rPr>
              <a:t>必須医薬品リストの更新</a:t>
            </a:r>
            <a:endParaRPr lang="en-US" altLang="ja-JP" sz="1000" dirty="0">
              <a:latin typeface="+mn-ea"/>
            </a:endParaRPr>
          </a:p>
          <a:p>
            <a:pPr marL="304800" indent="-119063" fontAlgn="t">
              <a:lnSpc>
                <a:spcPts val="1400"/>
              </a:lnSpc>
              <a:spcAft>
                <a:spcPts val="400"/>
              </a:spcAft>
              <a:buClr>
                <a:srgbClr val="3D6AA7"/>
              </a:buClr>
              <a:buSzPct val="80000"/>
              <a:buFont typeface="Wingdings" panose="05000000000000000000" pitchFamily="2" charset="2"/>
              <a:buChar char="l"/>
            </a:pPr>
            <a:r>
              <a:rPr lang="ja-JP" altLang="en-US" sz="1000" dirty="0">
                <a:latin typeface="+mn-ea"/>
              </a:rPr>
              <a:t>技術移転を目的とした、外資系企業による</a:t>
            </a:r>
            <a:r>
              <a:rPr lang="ja-JP" altLang="en-US" sz="1000" dirty="0">
                <a:solidFill>
                  <a:srgbClr val="000000"/>
                </a:solidFill>
                <a:latin typeface="+mn-ea"/>
              </a:rPr>
              <a:t>投資・製造・販売の奨励</a:t>
            </a:r>
          </a:p>
          <a:p>
            <a:pPr marL="304800" indent="-119063" fontAlgn="t">
              <a:lnSpc>
                <a:spcPts val="1400"/>
              </a:lnSpc>
              <a:spcAft>
                <a:spcPts val="400"/>
              </a:spcAft>
              <a:buClr>
                <a:srgbClr val="3D6AA7"/>
              </a:buClr>
              <a:buSzPct val="80000"/>
              <a:buFont typeface="Wingdings" panose="05000000000000000000" pitchFamily="2" charset="2"/>
              <a:buChar char="l"/>
            </a:pPr>
            <a:r>
              <a:rPr lang="ja-JP" altLang="en-US" sz="1000" dirty="0">
                <a:latin typeface="+mn-ea"/>
              </a:rPr>
              <a:t>国内に製造プラントを保有する地場製薬企業と外資系製薬企業の</a:t>
            </a:r>
            <a:r>
              <a:rPr lang="ja-JP" altLang="en-US" sz="1000" dirty="0">
                <a:solidFill>
                  <a:srgbClr val="000000"/>
                </a:solidFill>
                <a:latin typeface="+mn-ea"/>
              </a:rPr>
              <a:t>公平化</a:t>
            </a:r>
          </a:p>
          <a:p>
            <a:pPr marL="304800" indent="-119063" fontAlgn="t">
              <a:lnSpc>
                <a:spcPts val="1400"/>
              </a:lnSpc>
              <a:spcAft>
                <a:spcPts val="400"/>
              </a:spcAft>
              <a:buClr>
                <a:srgbClr val="3D6AA7"/>
              </a:buClr>
              <a:buSzPct val="80000"/>
              <a:buFont typeface="Wingdings" panose="05000000000000000000" pitchFamily="2" charset="2"/>
              <a:buChar char="l"/>
            </a:pPr>
            <a:r>
              <a:rPr lang="ja-JP" altLang="en-US" sz="1000" dirty="0">
                <a:latin typeface="+mn-ea"/>
              </a:rPr>
              <a:t>地場・外資系製薬企業への</a:t>
            </a:r>
            <a:r>
              <a:rPr lang="ja-JP" altLang="en-US" sz="1000" dirty="0">
                <a:solidFill>
                  <a:srgbClr val="000000"/>
                </a:solidFill>
                <a:latin typeface="+mn-ea"/>
              </a:rPr>
              <a:t>研究開発拠点設立の奨励</a:t>
            </a:r>
          </a:p>
          <a:p>
            <a:pPr marL="304800" indent="-119063" fontAlgn="t">
              <a:lnSpc>
                <a:spcPts val="1400"/>
              </a:lnSpc>
              <a:spcAft>
                <a:spcPts val="400"/>
              </a:spcAft>
              <a:buClr>
                <a:srgbClr val="3D6AA7"/>
              </a:buClr>
              <a:buSzPct val="80000"/>
              <a:buFont typeface="Wingdings" panose="05000000000000000000" pitchFamily="2" charset="2"/>
              <a:buChar char="l"/>
            </a:pPr>
            <a:r>
              <a:rPr lang="ja-JP" altLang="en-US" sz="1000" dirty="0">
                <a:solidFill>
                  <a:srgbClr val="000000"/>
                </a:solidFill>
                <a:latin typeface="+mn-ea"/>
              </a:rPr>
              <a:t>原薬製造施設の設立の奨励</a:t>
            </a:r>
          </a:p>
          <a:p>
            <a:pPr marL="304800" indent="-119063" fontAlgn="t">
              <a:lnSpc>
                <a:spcPts val="1400"/>
              </a:lnSpc>
              <a:spcAft>
                <a:spcPts val="400"/>
              </a:spcAft>
              <a:buClr>
                <a:srgbClr val="3D6AA7"/>
              </a:buClr>
              <a:buSzPct val="80000"/>
              <a:buFont typeface="Wingdings" panose="05000000000000000000" pitchFamily="2" charset="2"/>
              <a:buChar char="l"/>
            </a:pPr>
            <a:r>
              <a:rPr lang="ja-JP" altLang="en-US" sz="1000" dirty="0">
                <a:latin typeface="+mn-ea"/>
              </a:rPr>
              <a:t>製薬やバイオテクノロジー等に関する、大学や研究施設の</a:t>
            </a:r>
            <a:r>
              <a:rPr lang="ja-JP" altLang="en-US" sz="1000" dirty="0">
                <a:solidFill>
                  <a:srgbClr val="000000"/>
                </a:solidFill>
                <a:latin typeface="+mn-ea"/>
              </a:rPr>
              <a:t>共同研究の奨励</a:t>
            </a:r>
          </a:p>
          <a:p>
            <a:pPr marL="304800" indent="-119063" fontAlgn="t">
              <a:lnSpc>
                <a:spcPts val="1400"/>
              </a:lnSpc>
              <a:spcAft>
                <a:spcPts val="400"/>
              </a:spcAft>
              <a:buClr>
                <a:srgbClr val="3D6AA7"/>
              </a:buClr>
              <a:buSzPct val="80000"/>
              <a:buFont typeface="Wingdings" panose="05000000000000000000" pitchFamily="2" charset="2"/>
              <a:buChar char="l"/>
            </a:pPr>
            <a:r>
              <a:rPr lang="ja-JP" altLang="en-US" sz="1000" dirty="0">
                <a:latin typeface="+mn-ea"/>
              </a:rPr>
              <a:t>処方する人と使う人の双方の合意に基づく医薬品の</a:t>
            </a:r>
            <a:r>
              <a:rPr lang="ja-JP" altLang="en-US" sz="1000" dirty="0">
                <a:solidFill>
                  <a:srgbClr val="000000"/>
                </a:solidFill>
                <a:latin typeface="+mn-ea"/>
              </a:rPr>
              <a:t>合理的使用の保証</a:t>
            </a:r>
          </a:p>
          <a:p>
            <a:pPr marL="304800" indent="-119063" fontAlgn="t">
              <a:lnSpc>
                <a:spcPts val="1400"/>
              </a:lnSpc>
              <a:spcAft>
                <a:spcPts val="400"/>
              </a:spcAft>
              <a:buClr>
                <a:srgbClr val="3D6AA7"/>
              </a:buClr>
              <a:buSzPct val="80000"/>
              <a:buFont typeface="Wingdings" panose="05000000000000000000" pitchFamily="2" charset="2"/>
              <a:buChar char="l"/>
            </a:pPr>
            <a:r>
              <a:rPr lang="ja-JP" altLang="en-US" sz="1000" dirty="0">
                <a:latin typeface="+mn-ea"/>
              </a:rPr>
              <a:t>医薬品の副作用に関する</a:t>
            </a:r>
            <a:r>
              <a:rPr lang="ja-JP" altLang="en-US" sz="1000" dirty="0">
                <a:solidFill>
                  <a:srgbClr val="000000"/>
                </a:solidFill>
                <a:latin typeface="+mn-ea"/>
              </a:rPr>
              <a:t>適切な検査の保証</a:t>
            </a:r>
          </a:p>
          <a:p>
            <a:pPr marL="304800" indent="-119063" fontAlgn="t">
              <a:lnSpc>
                <a:spcPts val="1400"/>
              </a:lnSpc>
              <a:spcAft>
                <a:spcPts val="400"/>
              </a:spcAft>
              <a:buClr>
                <a:srgbClr val="3D6AA7"/>
              </a:buClr>
              <a:buSzPct val="80000"/>
              <a:buFont typeface="Wingdings" panose="05000000000000000000" pitchFamily="2" charset="2"/>
              <a:buChar char="l"/>
            </a:pPr>
            <a:r>
              <a:rPr lang="ja-JP" altLang="en-US" sz="1000" dirty="0">
                <a:latin typeface="+mn-ea"/>
              </a:rPr>
              <a:t>医薬品規制を管轄する委員会で働く人々と工場で生産管理を行う人々の</a:t>
            </a:r>
            <a:r>
              <a:rPr lang="ja-JP" altLang="en-US" sz="1000" dirty="0">
                <a:solidFill>
                  <a:srgbClr val="000000"/>
                </a:solidFill>
                <a:latin typeface="+mn-ea"/>
              </a:rPr>
              <a:t>研修の強化</a:t>
            </a:r>
          </a:p>
        </p:txBody>
      </p:sp>
      <p:sp>
        <p:nvSpPr>
          <p:cNvPr id="17" name="角丸四角形 30"/>
          <p:cNvSpPr/>
          <p:nvPr/>
        </p:nvSpPr>
        <p:spPr>
          <a:xfrm>
            <a:off x="6537176" y="1744873"/>
            <a:ext cx="3024337" cy="511185"/>
          </a:xfrm>
          <a:prstGeom prst="roundRect">
            <a:avLst>
              <a:gd name="adj" fmla="val 12819"/>
            </a:avLst>
          </a:prstGeom>
          <a:noFill/>
          <a:ln w="19050" cmpd="sng">
            <a:solidFill>
              <a:srgbClr val="3D6AA7"/>
            </a:solidFill>
          </a:ln>
          <a:extLst>
            <a:ext uri="{909E8E84-426E-40DD-AFC4-6F175D3DCCD1}">
              <a14:hiddenFill xmlns:a14="http://schemas.microsoft.com/office/drawing/2010/main">
                <a:solidFill>
                  <a:srgbClr val="A2BBDC"/>
                </a:solidFill>
              </a14:hiddenFill>
            </a:ext>
          </a:extLst>
        </p:spPr>
        <p:txBody>
          <a:bodyPr rot="0" spcFirstLastPara="0" vertOverflow="overflow" horzOverflow="overflow" vert="horz" wrap="square" lIns="91440" tIns="72000" rIns="91440" bIns="0" numCol="1" spcCol="0" rtlCol="0" fromWordArt="0" anchor="ctr" anchorCtr="1" forceAA="0" compatLnSpc="1">
            <a:prstTxWarp prst="textNoShape">
              <a:avLst/>
            </a:prstTxWarp>
            <a:noAutofit/>
          </a:bodyPr>
          <a:lstStyle/>
          <a:p>
            <a:pPr marL="0" lvl="2" fontAlgn="b"/>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時代にあった政策の運営を目指し策定</a:t>
            </a:r>
            <a:br>
              <a:rPr lang="en-US" altLang="ja-JP" sz="10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latin typeface="Arial Black" panose="020B0A04020102020204" pitchFamily="34" charset="0"/>
                <a:ea typeface="HGP創英角ｺﾞｼｯｸUB" panose="020B0900000000000000" pitchFamily="50" charset="-128"/>
                <a:cs typeface="Arial" panose="020B0604020202020204" pitchFamily="34" charset="0"/>
              </a:rPr>
              <a:t>「</a:t>
            </a:r>
            <a:r>
              <a:rPr lang="zh-CN" altLang="en-US" sz="1400" b="1" dirty="0">
                <a:latin typeface="Arial Black" panose="020B0A04020102020204" pitchFamily="34" charset="0"/>
                <a:ea typeface="HGP創英角ｺﾞｼｯｸUB" panose="020B0900000000000000" pitchFamily="50" charset="-128"/>
                <a:cs typeface="Arial" panose="020B0604020202020204" pitchFamily="34" charset="0"/>
              </a:rPr>
              <a:t>国家医薬品政策</a:t>
            </a:r>
            <a:r>
              <a:rPr lang="ja-JP" altLang="en-US" sz="1400" b="1" dirty="0">
                <a:latin typeface="Arial Black" panose="020B0A04020102020204" pitchFamily="34" charset="0"/>
                <a:ea typeface="HGP創英角ｺﾞｼｯｸUB" panose="020B0900000000000000" pitchFamily="50" charset="-128"/>
                <a:cs typeface="Arial" panose="020B0604020202020204" pitchFamily="34" charset="0"/>
              </a:rPr>
              <a:t> </a:t>
            </a:r>
            <a:r>
              <a:rPr lang="en-US" altLang="zh-CN" sz="1400" b="1" dirty="0">
                <a:latin typeface="Arial Black" panose="020B0A04020102020204" pitchFamily="34" charset="0"/>
                <a:ea typeface="HGP創英角ｺﾞｼｯｸUB" panose="020B0900000000000000" pitchFamily="50" charset="-128"/>
                <a:cs typeface="Arial" panose="020B0604020202020204" pitchFamily="34" charset="0"/>
              </a:rPr>
              <a:t>2</a:t>
            </a:r>
            <a:r>
              <a:rPr lang="en-US" altLang="ja-JP" sz="1400" b="1" dirty="0">
                <a:latin typeface="Arial Black" panose="020B0A04020102020204" pitchFamily="34" charset="0"/>
                <a:ea typeface="HGP創英角ｺﾞｼｯｸUB" panose="020B0900000000000000" pitchFamily="50" charset="-128"/>
                <a:cs typeface="Arial" panose="020B0604020202020204" pitchFamily="34" charset="0"/>
              </a:rPr>
              <a:t>016</a:t>
            </a:r>
            <a:r>
              <a:rPr lang="ja-JP" altLang="en-US" sz="1400" b="1" dirty="0">
                <a:latin typeface="Arial Black" panose="020B0A04020102020204" pitchFamily="34" charset="0"/>
                <a:ea typeface="HGP創英角ｺﾞｼｯｸUB" panose="020B0900000000000000" pitchFamily="50" charset="-128"/>
                <a:cs typeface="Arial" panose="020B0604020202020204" pitchFamily="34" charset="0"/>
              </a:rPr>
              <a:t>」</a:t>
            </a:r>
            <a:endParaRPr lang="ja-JP" altLang="en-US" sz="1050" b="1" dirty="0">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2" name="正方形/長方形 20"/>
          <p:cNvSpPr/>
          <p:nvPr/>
        </p:nvSpPr>
        <p:spPr>
          <a:xfrm>
            <a:off x="272480" y="3001622"/>
            <a:ext cx="4714875" cy="2331253"/>
          </a:xfrm>
          <a:prstGeom prst="rect">
            <a:avLst/>
          </a:prstGeom>
          <a:noFill/>
          <a:ln>
            <a:noFill/>
          </a:ln>
        </p:spPr>
        <p:txBody>
          <a:bodyPr wrap="square" lIns="0" tIns="208800" rIns="108000">
            <a:noAutofit/>
          </a:bodyPr>
          <a:lstStyle/>
          <a:p>
            <a:pPr marL="312738" indent="-127000" fontAlgn="t">
              <a:lnSpc>
                <a:spcPts val="1400"/>
              </a:lnSpc>
              <a:spcAft>
                <a:spcPts val="400"/>
              </a:spcAft>
              <a:buClr>
                <a:srgbClr val="3D6AA7"/>
              </a:buClr>
              <a:buSzPct val="80000"/>
              <a:buFont typeface="Wingdings" panose="05000000000000000000" pitchFamily="2" charset="2"/>
              <a:buChar char="l"/>
            </a:pPr>
            <a:r>
              <a:rPr lang="ja-JP" altLang="en-US" sz="1000" dirty="0">
                <a:latin typeface="+mn-ea"/>
              </a:rPr>
              <a:t>一般市民の</a:t>
            </a:r>
            <a:r>
              <a:rPr lang="ja-JP" altLang="en-US" sz="1000" dirty="0">
                <a:solidFill>
                  <a:srgbClr val="000000"/>
                </a:solidFill>
                <a:latin typeface="+mn-ea"/>
              </a:rPr>
              <a:t>医薬品へのアクセス向上</a:t>
            </a:r>
          </a:p>
          <a:p>
            <a:pPr marL="312738" indent="-127000" fontAlgn="t">
              <a:lnSpc>
                <a:spcPts val="1400"/>
              </a:lnSpc>
              <a:spcAft>
                <a:spcPts val="400"/>
              </a:spcAft>
              <a:buClr>
                <a:srgbClr val="3D6AA7"/>
              </a:buClr>
              <a:buSzPct val="80000"/>
              <a:buFont typeface="Wingdings" panose="05000000000000000000" pitchFamily="2" charset="2"/>
              <a:buChar char="l"/>
            </a:pPr>
            <a:r>
              <a:rPr lang="ja-JP" altLang="en-US" sz="1000" dirty="0">
                <a:latin typeface="+mn-ea"/>
              </a:rPr>
              <a:t>医薬品規制を管轄する委員会の</a:t>
            </a:r>
            <a:r>
              <a:rPr lang="ja-JP" altLang="en-US" sz="1000" dirty="0">
                <a:solidFill>
                  <a:srgbClr val="000000"/>
                </a:solidFill>
                <a:latin typeface="+mn-ea"/>
              </a:rPr>
              <a:t>権限強化</a:t>
            </a:r>
          </a:p>
          <a:p>
            <a:pPr marL="312738" indent="-127000" fontAlgn="t">
              <a:lnSpc>
                <a:spcPts val="1400"/>
              </a:lnSpc>
              <a:spcAft>
                <a:spcPts val="400"/>
              </a:spcAft>
              <a:buClr>
                <a:srgbClr val="3D6AA7"/>
              </a:buClr>
              <a:buSzPct val="80000"/>
              <a:buFont typeface="Wingdings" panose="05000000000000000000" pitchFamily="2" charset="2"/>
              <a:buChar char="l"/>
            </a:pPr>
            <a:r>
              <a:rPr lang="ja-JP" altLang="en-US" sz="1000" dirty="0">
                <a:latin typeface="+mn-ea"/>
              </a:rPr>
              <a:t>先進国を参考に、医薬品の</a:t>
            </a:r>
            <a:r>
              <a:rPr lang="ja-JP" altLang="en-US" sz="1000" dirty="0">
                <a:solidFill>
                  <a:srgbClr val="000000"/>
                </a:solidFill>
                <a:latin typeface="+mn-ea"/>
              </a:rPr>
              <a:t>輸入規制の改正</a:t>
            </a:r>
          </a:p>
          <a:p>
            <a:pPr marL="312738" indent="-127000" fontAlgn="t">
              <a:lnSpc>
                <a:spcPts val="1400"/>
              </a:lnSpc>
              <a:spcAft>
                <a:spcPts val="400"/>
              </a:spcAft>
              <a:buClr>
                <a:srgbClr val="3D6AA7"/>
              </a:buClr>
              <a:buSzPct val="80000"/>
              <a:buFont typeface="Wingdings" panose="05000000000000000000" pitchFamily="2" charset="2"/>
              <a:buChar char="l"/>
            </a:pPr>
            <a:r>
              <a:rPr lang="ja-JP" altLang="en-US" sz="1000" dirty="0">
                <a:latin typeface="+mn-ea"/>
              </a:rPr>
              <a:t>原薬からの製造を可能にするための</a:t>
            </a:r>
            <a:r>
              <a:rPr lang="ja-JP" altLang="en-US" sz="1000" dirty="0">
                <a:solidFill>
                  <a:srgbClr val="000000"/>
                </a:solidFill>
                <a:latin typeface="+mn-ea"/>
              </a:rPr>
              <a:t>サービスや設備の地場製薬企業への提供</a:t>
            </a:r>
          </a:p>
          <a:p>
            <a:pPr marL="312738" indent="-127000" fontAlgn="t">
              <a:lnSpc>
                <a:spcPts val="1400"/>
              </a:lnSpc>
              <a:spcAft>
                <a:spcPts val="400"/>
              </a:spcAft>
              <a:buClr>
                <a:srgbClr val="3D6AA7"/>
              </a:buClr>
              <a:buSzPct val="80000"/>
              <a:buFont typeface="Wingdings" panose="05000000000000000000" pitchFamily="2" charset="2"/>
              <a:buChar char="l"/>
            </a:pPr>
            <a:r>
              <a:rPr lang="ja-JP" altLang="en-US" sz="1000" dirty="0">
                <a:latin typeface="+mn-ea"/>
              </a:rPr>
              <a:t>医薬品に関する</a:t>
            </a:r>
            <a:r>
              <a:rPr lang="ja-JP" altLang="en-US" sz="1000" dirty="0">
                <a:solidFill>
                  <a:srgbClr val="000000"/>
                </a:solidFill>
                <a:latin typeface="+mn-ea"/>
              </a:rPr>
              <a:t>広告規制の緩和</a:t>
            </a:r>
          </a:p>
          <a:p>
            <a:pPr marL="312738" indent="-127000" fontAlgn="t">
              <a:lnSpc>
                <a:spcPts val="1400"/>
              </a:lnSpc>
              <a:spcAft>
                <a:spcPts val="400"/>
              </a:spcAft>
              <a:buClr>
                <a:srgbClr val="3D6AA7"/>
              </a:buClr>
              <a:buSzPct val="80000"/>
              <a:buFont typeface="Wingdings" panose="05000000000000000000" pitchFamily="2" charset="2"/>
              <a:buChar char="l"/>
            </a:pPr>
            <a:r>
              <a:rPr lang="ja-JP" altLang="en-US" sz="1000" dirty="0">
                <a:latin typeface="+mn-ea"/>
              </a:rPr>
              <a:t>必須医薬品の生産を国内で行う</a:t>
            </a:r>
            <a:r>
              <a:rPr lang="ja-JP" altLang="en-US" sz="1000" dirty="0">
                <a:solidFill>
                  <a:srgbClr val="000000"/>
                </a:solidFill>
                <a:latin typeface="+mn-ea"/>
              </a:rPr>
              <a:t>地場・外資系製薬企業の奨励</a:t>
            </a:r>
          </a:p>
          <a:p>
            <a:pPr marL="312738" indent="-127000" fontAlgn="t">
              <a:lnSpc>
                <a:spcPts val="1400"/>
              </a:lnSpc>
              <a:spcAft>
                <a:spcPts val="400"/>
              </a:spcAft>
              <a:buClr>
                <a:srgbClr val="3D6AA7"/>
              </a:buClr>
              <a:buSzPct val="80000"/>
              <a:buFont typeface="Wingdings" panose="05000000000000000000" pitchFamily="2" charset="2"/>
              <a:buChar char="l"/>
            </a:pPr>
            <a:r>
              <a:rPr lang="ja-JP" altLang="en-US" sz="1000" dirty="0">
                <a:latin typeface="+mn-ea"/>
              </a:rPr>
              <a:t>偽薬や不良品、基準未満の医薬品の製造・販売の</a:t>
            </a:r>
            <a:r>
              <a:rPr lang="ja-JP" altLang="en-US" sz="1000" dirty="0">
                <a:solidFill>
                  <a:srgbClr val="000000"/>
                </a:solidFill>
                <a:latin typeface="+mn-ea"/>
              </a:rPr>
              <a:t>禁止と罰則の強化</a:t>
            </a:r>
          </a:p>
          <a:p>
            <a:pPr marL="312738" indent="-127000" fontAlgn="t">
              <a:lnSpc>
                <a:spcPts val="1400"/>
              </a:lnSpc>
              <a:spcAft>
                <a:spcPts val="400"/>
              </a:spcAft>
              <a:buClr>
                <a:srgbClr val="3D6AA7"/>
              </a:buClr>
              <a:buSzPct val="80000"/>
              <a:buFont typeface="Wingdings" panose="05000000000000000000" pitchFamily="2" charset="2"/>
              <a:buChar char="l"/>
            </a:pPr>
            <a:r>
              <a:rPr lang="ja-JP" altLang="en-US" sz="1000" dirty="0">
                <a:latin typeface="+mn-ea"/>
              </a:rPr>
              <a:t>調達・在庫管理・流通の</a:t>
            </a:r>
            <a:r>
              <a:rPr lang="ja-JP" altLang="en-US" sz="1000" dirty="0">
                <a:solidFill>
                  <a:srgbClr val="000000"/>
                </a:solidFill>
                <a:latin typeface="+mn-ea"/>
              </a:rPr>
              <a:t>システム強化</a:t>
            </a:r>
          </a:p>
          <a:p>
            <a:pPr marL="312738" indent="-127000" fontAlgn="t">
              <a:lnSpc>
                <a:spcPts val="1400"/>
              </a:lnSpc>
              <a:spcAft>
                <a:spcPts val="400"/>
              </a:spcAft>
              <a:buClr>
                <a:srgbClr val="3D6AA7"/>
              </a:buClr>
              <a:buSzPct val="80000"/>
              <a:buFont typeface="Wingdings" panose="05000000000000000000" pitchFamily="2" charset="2"/>
              <a:buChar char="l"/>
            </a:pPr>
            <a:r>
              <a:rPr lang="ja-JP" altLang="en-US" sz="1000" dirty="0">
                <a:latin typeface="+mn-ea"/>
              </a:rPr>
              <a:t>商品名を自由につけられることの</a:t>
            </a:r>
            <a:r>
              <a:rPr lang="ja-JP" altLang="en-US" sz="1000" dirty="0">
                <a:solidFill>
                  <a:srgbClr val="000000"/>
                </a:solidFill>
                <a:latin typeface="+mn-ea"/>
              </a:rPr>
              <a:t>許可</a:t>
            </a:r>
          </a:p>
        </p:txBody>
      </p:sp>
      <p:cxnSp>
        <p:nvCxnSpPr>
          <p:cNvPr id="26" name="直線コネクタ 14"/>
          <p:cNvCxnSpPr/>
          <p:nvPr/>
        </p:nvCxnSpPr>
        <p:spPr>
          <a:xfrm>
            <a:off x="222524" y="5557537"/>
            <a:ext cx="940725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200025" y="5330376"/>
            <a:ext cx="890332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「国家医薬品政策</a:t>
            </a:r>
            <a:r>
              <a:rPr lang="en-US" altLang="ja-JP" sz="1400" dirty="0">
                <a:solidFill>
                  <a:srgbClr val="000000"/>
                </a:solidFill>
                <a:latin typeface="Arial Black" pitchFamily="34" charset="0"/>
                <a:ea typeface="HGP創英角ｺﾞｼｯｸUB" pitchFamily="50" charset="-128"/>
              </a:rPr>
              <a:t>2016</a:t>
            </a:r>
            <a:r>
              <a:rPr lang="ja-JP" altLang="en-US" sz="1400" dirty="0">
                <a:solidFill>
                  <a:srgbClr val="000000"/>
                </a:solidFill>
                <a:latin typeface="Arial Black" pitchFamily="34" charset="0"/>
                <a:ea typeface="HGP創英角ｺﾞｼｯｸUB" pitchFamily="50" charset="-128"/>
              </a:rPr>
              <a:t>」に示された目標の概要</a:t>
            </a:r>
          </a:p>
        </p:txBody>
      </p:sp>
      <p:sp>
        <p:nvSpPr>
          <p:cNvPr id="30" name="正方形/長方形 20"/>
          <p:cNvSpPr/>
          <p:nvPr/>
        </p:nvSpPr>
        <p:spPr>
          <a:xfrm>
            <a:off x="266508" y="5494046"/>
            <a:ext cx="5190547" cy="1008112"/>
          </a:xfrm>
          <a:prstGeom prst="rect">
            <a:avLst/>
          </a:prstGeom>
          <a:noFill/>
          <a:ln>
            <a:noFill/>
          </a:ln>
        </p:spPr>
        <p:txBody>
          <a:bodyPr wrap="square" lIns="0" tIns="208800" rIns="108000">
            <a:noAutofit/>
          </a:bodyPr>
          <a:lstStyle/>
          <a:p>
            <a:pPr marL="312738" indent="-127000" fontAlgn="t">
              <a:lnSpc>
                <a:spcPts val="1400"/>
              </a:lnSpc>
              <a:spcAft>
                <a:spcPts val="400"/>
              </a:spcAft>
              <a:buClr>
                <a:srgbClr val="3D6AA7"/>
              </a:buClr>
              <a:buSzPct val="80000"/>
              <a:buFont typeface="Wingdings" panose="05000000000000000000" pitchFamily="2" charset="2"/>
              <a:buChar char="l"/>
            </a:pPr>
            <a:r>
              <a:rPr lang="ja-JP" altLang="en-US" sz="1000" dirty="0"/>
              <a:t>安全で効果的で質の良い薬にお手頃な価格で人々が容易にアクセスできることの保証</a:t>
            </a:r>
            <a:endParaRPr lang="en-US" altLang="ja-JP" sz="1000" dirty="0"/>
          </a:p>
          <a:p>
            <a:pPr marL="312738" indent="-127000" fontAlgn="t">
              <a:lnSpc>
                <a:spcPts val="1400"/>
              </a:lnSpc>
              <a:spcAft>
                <a:spcPts val="400"/>
              </a:spcAft>
              <a:buClr>
                <a:srgbClr val="3D6AA7"/>
              </a:buClr>
              <a:buSzPct val="80000"/>
              <a:buFont typeface="Wingdings" panose="05000000000000000000" pitchFamily="2" charset="2"/>
              <a:buChar char="l"/>
            </a:pPr>
            <a:r>
              <a:rPr lang="ja-JP" altLang="en-US" sz="1000" dirty="0"/>
              <a:t>合理的で安全な医薬品の使用と適切な調剤の保証</a:t>
            </a:r>
            <a:endParaRPr lang="en-US" altLang="ja-JP" sz="1000" dirty="0"/>
          </a:p>
          <a:p>
            <a:pPr marL="312738" indent="-127000" fontAlgn="t">
              <a:lnSpc>
                <a:spcPts val="1400"/>
              </a:lnSpc>
              <a:spcAft>
                <a:spcPts val="400"/>
              </a:spcAft>
              <a:buClr>
                <a:srgbClr val="3D6AA7"/>
              </a:buClr>
              <a:buSzPct val="80000"/>
              <a:buFont typeface="Wingdings" panose="05000000000000000000" pitchFamily="2" charset="2"/>
              <a:buChar char="l"/>
            </a:pPr>
            <a:r>
              <a:rPr lang="ja-JP" altLang="en-US" sz="1000" dirty="0"/>
              <a:t>サービス、施設を優先的にすべての地元の製薬業界に提供することによる</a:t>
            </a:r>
            <a:br>
              <a:rPr lang="en-US" altLang="ja-JP" sz="1000" dirty="0"/>
            </a:br>
            <a:r>
              <a:rPr lang="ja-JP" altLang="en-US" sz="1000" dirty="0"/>
              <a:t>医薬品及び原材料の製造における自給自足の達成</a:t>
            </a:r>
            <a:endParaRPr lang="en-US" altLang="ja-JP" sz="1000" dirty="0"/>
          </a:p>
        </p:txBody>
      </p:sp>
      <p:sp>
        <p:nvSpPr>
          <p:cNvPr id="34" name="正方形/長方形 20"/>
          <p:cNvSpPr/>
          <p:nvPr/>
        </p:nvSpPr>
        <p:spPr>
          <a:xfrm>
            <a:off x="5241032" y="5501269"/>
            <a:ext cx="3168352" cy="1008112"/>
          </a:xfrm>
          <a:prstGeom prst="rect">
            <a:avLst/>
          </a:prstGeom>
          <a:noFill/>
          <a:ln>
            <a:noFill/>
          </a:ln>
        </p:spPr>
        <p:txBody>
          <a:bodyPr wrap="square" lIns="0" tIns="208800" rIns="108000">
            <a:noAutofit/>
          </a:bodyPr>
          <a:lstStyle/>
          <a:p>
            <a:pPr marL="312738" indent="-127000" fontAlgn="t">
              <a:lnSpc>
                <a:spcPts val="1400"/>
              </a:lnSpc>
              <a:spcAft>
                <a:spcPts val="400"/>
              </a:spcAft>
              <a:buClr>
                <a:srgbClr val="3D6AA7"/>
              </a:buClr>
              <a:buSzPct val="80000"/>
              <a:buFont typeface="Wingdings" panose="05000000000000000000" pitchFamily="2" charset="2"/>
              <a:buChar char="l"/>
            </a:pPr>
            <a:r>
              <a:rPr lang="ja-JP" altLang="en-US" sz="1000" dirty="0"/>
              <a:t>国内で製造された医薬品の輸出の拡大</a:t>
            </a:r>
            <a:endParaRPr lang="en-US" altLang="ja-JP" sz="1000" dirty="0"/>
          </a:p>
          <a:p>
            <a:pPr marL="312738" indent="-127000" fontAlgn="t">
              <a:lnSpc>
                <a:spcPts val="1400"/>
              </a:lnSpc>
              <a:spcAft>
                <a:spcPts val="400"/>
              </a:spcAft>
              <a:buClr>
                <a:srgbClr val="3D6AA7"/>
              </a:buClr>
              <a:buSzPct val="80000"/>
              <a:buFont typeface="Wingdings" panose="05000000000000000000" pitchFamily="2" charset="2"/>
              <a:buChar char="l"/>
            </a:pPr>
            <a:r>
              <a:rPr lang="ja-JP" altLang="en-US" sz="1000" dirty="0"/>
              <a:t>医薬品の効果的な監視システムの確立</a:t>
            </a:r>
            <a:endParaRPr lang="en-US" altLang="ja-JP" sz="1000" dirty="0"/>
          </a:p>
        </p:txBody>
      </p:sp>
    </p:spTree>
    <p:extLst>
      <p:ext uri="{BB962C8B-B14F-4D97-AF65-F5344CB8AC3E}">
        <p14:creationId xmlns:p14="http://schemas.microsoft.com/office/powerpoint/2010/main" val="30537031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バングラデシュ／政策動向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医療産業振興政策の将来動向（</a:t>
            </a:r>
            <a:r>
              <a:rPr lang="en-US" altLang="ja-JP" dirty="0"/>
              <a:t>2/2</a:t>
            </a:r>
            <a:r>
              <a:rPr lang="ja-JP" altLang="en-US" dirty="0"/>
              <a:t>）</a:t>
            </a:r>
          </a:p>
        </p:txBody>
      </p:sp>
      <p:sp>
        <p:nvSpPr>
          <p:cNvPr id="16" name="テキスト ボックス 1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PHARMA DRA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Bangladesh Drug and cosmetics act 2023 English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正方形/長方形 20"/>
          <p:cNvSpPr/>
          <p:nvPr/>
        </p:nvSpPr>
        <p:spPr>
          <a:xfrm>
            <a:off x="292100" y="1183873"/>
            <a:ext cx="4714875" cy="2331253"/>
          </a:xfrm>
          <a:prstGeom prst="rect">
            <a:avLst/>
          </a:prstGeom>
          <a:noFill/>
          <a:ln>
            <a:noFill/>
          </a:ln>
        </p:spPr>
        <p:txBody>
          <a:bodyPr wrap="square" lIns="0" tIns="208800" rIns="108000">
            <a:noAutofit/>
          </a:bodyPr>
          <a:lstStyle/>
          <a:p>
            <a:pPr marL="312738" indent="-127000" fontAlgn="t">
              <a:lnSpc>
                <a:spcPts val="1400"/>
              </a:lnSpc>
              <a:spcAft>
                <a:spcPts val="400"/>
              </a:spcAft>
              <a:buClr>
                <a:srgbClr val="3D6AA7"/>
              </a:buClr>
              <a:buSzPct val="80000"/>
              <a:buFont typeface="Wingdings" panose="05000000000000000000" pitchFamily="2" charset="2"/>
              <a:buChar char="l"/>
            </a:pPr>
            <a:endParaRPr lang="ja-JP" altLang="en-US" sz="900" dirty="0">
              <a:solidFill>
                <a:srgbClr val="000000"/>
              </a:solidFill>
              <a:latin typeface="+mn-ea"/>
            </a:endParaRPr>
          </a:p>
        </p:txBody>
      </p:sp>
      <p:sp>
        <p:nvSpPr>
          <p:cNvPr id="5" name="テキスト ボックス 4">
            <a:extLst>
              <a:ext uri="{FF2B5EF4-FFF2-40B4-BE49-F238E27FC236}">
                <a16:creationId xmlns:a16="http://schemas.microsoft.com/office/drawing/2014/main" id="{67C795C7-CC9D-0853-5D3E-AFF76AFEC7DE}"/>
              </a:ext>
            </a:extLst>
          </p:cNvPr>
          <p:cNvSpPr txBox="1"/>
          <p:nvPr/>
        </p:nvSpPr>
        <p:spPr>
          <a:xfrm>
            <a:off x="164468" y="1183873"/>
            <a:ext cx="9577064" cy="40536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年、医薬品管理総局は、「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年医薬品化粧品法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The Bangladesh Drug and Cosmetics Act 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）」を発表した。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1940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年の医薬品法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1940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年法律第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XXIII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号）および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1982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年の医薬品（管理）条例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1982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年条例第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VIII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号）を改正した法律である。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同法は、医薬品および化粧品の製造、輸入、輸出、売買、在庫、保管、陳列、流通、品質管理を規制する。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「医療機器」には以下が含まれる。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449263" indent="-273050" algn="just">
              <a:lnSpc>
                <a:spcPct val="110000"/>
              </a:lnSpc>
              <a:spcAft>
                <a:spcPts val="200"/>
              </a:spcAft>
              <a:buClr>
                <a:srgbClr val="5F8AC3"/>
              </a:buClr>
              <a:buFont typeface="+mj-lt"/>
              <a:buAutoNum type="alphaLcPeriod"/>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機械、器具、インプラント、診断用試薬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 vitro, in vivo, in silico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試薬）、ソフトウェアまたは類似</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関連材料、またはその他の物品を含むすべてのデバイスであり、次の一つまたは二つ以上の特定の目的のために、ヒトまたは動物のために使用されるもの。（単独または組み合わせて使用されるかは問わ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857250" lvl="1" indent="-400050" algn="just">
              <a:lnSpc>
                <a:spcPct val="110000"/>
              </a:lnSpc>
              <a:spcAft>
                <a:spcPts val="200"/>
              </a:spcAft>
              <a:buClr>
                <a:srgbClr val="5F8AC3"/>
              </a:buClr>
              <a:buFont typeface="+mj-lt"/>
              <a:buAutoNum type="romanLcPeriod"/>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疾病または障がいの診断、予防、監視、治療または緩和</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857250" lvl="1" indent="-400050" algn="just">
              <a:lnSpc>
                <a:spcPct val="110000"/>
              </a:lnSpc>
              <a:spcAft>
                <a:spcPts val="200"/>
              </a:spcAft>
              <a:buClr>
                <a:srgbClr val="5F8AC3"/>
              </a:buClr>
              <a:buFont typeface="+mj-lt"/>
              <a:buAutoNum type="romanLcPeriod"/>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傷害または障がいの診断、監視、治療、緩和または援助</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857250" lvl="1" indent="-400050" algn="just">
              <a:lnSpc>
                <a:spcPct val="110000"/>
              </a:lnSpc>
              <a:spcAft>
                <a:spcPts val="200"/>
              </a:spcAft>
              <a:buClr>
                <a:srgbClr val="5F8AC3"/>
              </a:buClr>
              <a:buFont typeface="+mj-lt"/>
              <a:buAutoNum type="romanLcPeriod"/>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解剖学的構造または生理学的プロセスの調査、交換、修正またはサポート</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857250" lvl="1" indent="-400050" algn="just">
              <a:lnSpc>
                <a:spcPct val="110000"/>
              </a:lnSpc>
              <a:spcAft>
                <a:spcPts val="200"/>
              </a:spcAft>
              <a:buClr>
                <a:srgbClr val="5F8AC3"/>
              </a:buClr>
              <a:buFont typeface="+mj-lt"/>
              <a:buAutoNum type="romanLcPeriod"/>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生命の維持</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857250" lvl="1" indent="-400050" algn="just">
              <a:lnSpc>
                <a:spcPct val="110000"/>
              </a:lnSpc>
              <a:spcAft>
                <a:spcPts val="200"/>
              </a:spcAft>
              <a:buClr>
                <a:srgbClr val="5F8AC3"/>
              </a:buClr>
              <a:buFont typeface="+mj-lt"/>
              <a:buAutoNum type="romanLcPeriod"/>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受胎管理または医療機器の消毒</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857250" lvl="1" indent="-400050" algn="just">
              <a:lnSpc>
                <a:spcPct val="110000"/>
              </a:lnSpc>
              <a:spcAft>
                <a:spcPts val="200"/>
              </a:spcAft>
              <a:buClr>
                <a:srgbClr val="5F8AC3"/>
              </a:buClr>
              <a:buFont typeface="+mj-lt"/>
              <a:buAutoNum type="romanLcPeriod"/>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薬理学的、免疫学的、代謝学的作用によって目的の作用が影響を受けないヒトまたは動物の体から採取されたサンプルの検査および分析を通じて情報を提供すること</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449263" indent="-273050" algn="just">
              <a:lnSpc>
                <a:spcPct val="110000"/>
              </a:lnSpc>
              <a:spcAft>
                <a:spcPts val="200"/>
              </a:spcAft>
              <a:buClr>
                <a:srgbClr val="5F8AC3"/>
              </a:buClr>
              <a:buFont typeface="+mj-lt"/>
              <a:buAutoNum type="alphaLcPeriod"/>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この法律の目的を遂行するために、政府が官報で告示して宣言した機器および診断試薬</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2809555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日本との関わり</a:t>
            </a:r>
            <a:endParaRPr kumimoji="1" lang="ja-JP" altLang="en-US" dirty="0"/>
          </a:p>
        </p:txBody>
      </p:sp>
    </p:spTree>
    <p:extLst>
      <p:ext uri="{BB962C8B-B14F-4D97-AF65-F5344CB8AC3E}">
        <p14:creationId xmlns:p14="http://schemas.microsoft.com/office/powerpoint/2010/main" val="21314261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バングラデシュ／日本との関わり</a:t>
            </a:r>
          </a:p>
        </p:txBody>
      </p:sp>
      <p:sp>
        <p:nvSpPr>
          <p:cNvPr id="4" name="テキスト プレースホルダー 3"/>
          <p:cNvSpPr>
            <a:spLocks noGrp="1"/>
          </p:cNvSpPr>
          <p:nvPr>
            <p:ph type="body" sz="quarter" idx="15"/>
          </p:nvPr>
        </p:nvSpPr>
        <p:spPr/>
        <p:txBody>
          <a:bodyPr/>
          <a:lstStyle/>
          <a:p>
            <a:r>
              <a:rPr lang="ja-JP" altLang="en-US" dirty="0"/>
              <a:t>外交関係（</a:t>
            </a:r>
            <a:r>
              <a:rPr lang="en-US" altLang="ja-JP" dirty="0"/>
              <a:t>1/2</a:t>
            </a:r>
            <a:r>
              <a:rPr lang="ja-JP" altLang="en-US" dirty="0"/>
              <a:t>）</a:t>
            </a:r>
          </a:p>
        </p:txBody>
      </p:sp>
      <p:sp>
        <p:nvSpPr>
          <p:cNvPr id="11" name="テキスト ボックス 10"/>
          <p:cNvSpPr txBox="1"/>
          <p:nvPr/>
        </p:nvSpPr>
        <p:spPr>
          <a:xfrm>
            <a:off x="272480" y="980728"/>
            <a:ext cx="9359900" cy="453650"/>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zh-CN" altLang="en-US" sz="1400" dirty="0">
                <a:latin typeface="Arial" panose="020B0604020202020204" pitchFamily="34" charset="0"/>
                <a:ea typeface="ＭＳ Ｐゴシック" panose="020B0600070205080204" pitchFamily="50" charset="-128"/>
                <a:cs typeface="Arial" panose="020B0604020202020204" pitchFamily="34" charset="0"/>
              </a:rPr>
              <a:t>岸田文雄日本国総理大臣</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は公式実務訪問賓客として訪日中のハシナ首相と首脳会談を実施し、日・バングラデシュ戦略的パートナーシップに関する共同声明を発出した。</a:t>
            </a:r>
          </a:p>
        </p:txBody>
      </p:sp>
      <p:grpSp>
        <p:nvGrpSpPr>
          <p:cNvPr id="15" name="グループ化 14"/>
          <p:cNvGrpSpPr/>
          <p:nvPr/>
        </p:nvGrpSpPr>
        <p:grpSpPr>
          <a:xfrm>
            <a:off x="1137146" y="1916832"/>
            <a:ext cx="8496374" cy="330721"/>
            <a:chOff x="1712640" y="2132856"/>
            <a:chExt cx="7200800" cy="360040"/>
          </a:xfrm>
        </p:grpSpPr>
        <p:sp>
          <p:nvSpPr>
            <p:cNvPr id="17" name="片側の 2 つの角を丸めた四角形 16"/>
            <p:cNvSpPr/>
            <p:nvPr/>
          </p:nvSpPr>
          <p:spPr>
            <a:xfrm>
              <a:off x="1712640" y="2132856"/>
              <a:ext cx="4332251" cy="360040"/>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バングラデシュ</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0" name="片側の 2 つの角を丸めた四角形 19"/>
            <p:cNvSpPr/>
            <p:nvPr/>
          </p:nvSpPr>
          <p:spPr>
            <a:xfrm>
              <a:off x="6044891" y="2132856"/>
              <a:ext cx="2868549" cy="360040"/>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graphicFrame>
        <p:nvGraphicFramePr>
          <p:cNvPr id="22" name="表 21"/>
          <p:cNvGraphicFramePr>
            <a:graphicFrameLocks noGrp="1"/>
          </p:cNvGraphicFramePr>
          <p:nvPr>
            <p:extLst>
              <p:ext uri="{D42A27DB-BD31-4B8C-83A1-F6EECF244321}">
                <p14:modId xmlns:p14="http://schemas.microsoft.com/office/powerpoint/2010/main" val="3480661947"/>
              </p:ext>
            </p:extLst>
          </p:nvPr>
        </p:nvGraphicFramePr>
        <p:xfrm>
          <a:off x="273620" y="2247556"/>
          <a:ext cx="9359900" cy="4271220"/>
        </p:xfrm>
        <a:graphic>
          <a:graphicData uri="http://schemas.openxmlformats.org/drawingml/2006/table">
            <a:tbl>
              <a:tblPr firstRow="1" bandRow="1">
                <a:tableStyleId>{5C22544A-7EE6-4342-B048-85BDC9FD1C3A}</a:tableStyleId>
              </a:tblPr>
              <a:tblGrid>
                <a:gridCol w="718940">
                  <a:extLst>
                    <a:ext uri="{9D8B030D-6E8A-4147-A177-3AD203B41FA5}">
                      <a16:colId xmlns:a16="http://schemas.microsoft.com/office/drawing/2014/main" val="20000"/>
                    </a:ext>
                  </a:extLst>
                </a:gridCol>
                <a:gridCol w="5256584">
                  <a:extLst>
                    <a:ext uri="{9D8B030D-6E8A-4147-A177-3AD203B41FA5}">
                      <a16:colId xmlns:a16="http://schemas.microsoft.com/office/drawing/2014/main" val="20001"/>
                    </a:ext>
                  </a:extLst>
                </a:gridCol>
                <a:gridCol w="3384376">
                  <a:extLst>
                    <a:ext uri="{9D8B030D-6E8A-4147-A177-3AD203B41FA5}">
                      <a16:colId xmlns:a16="http://schemas.microsoft.com/office/drawing/2014/main" val="20002"/>
                    </a:ext>
                  </a:extLst>
                </a:gridCol>
              </a:tblGrid>
              <a:tr h="0">
                <a:tc>
                  <a:txBody>
                    <a:bodyPr/>
                    <a:lstStyle/>
                    <a:p>
                      <a:pPr algn="ctr" fontAlgn="ctr"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ナヒド教育相、ムヒト財相、カーン商業相</a:t>
                      </a:r>
                    </a:p>
                  </a:txBody>
                  <a:tcPr marL="108000" marR="108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algn="l" defTabSz="914400" rtl="0" eaLnBrk="1" fontAlgn="ctr" latinLnBrk="0" hangingPunct="1"/>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山花外務大臣政務官</a:t>
                      </a: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0">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2012</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ラザック食糧災害相、カデル商業相、モニ外相、ムヒト財相</a:t>
                      </a:r>
                    </a:p>
                  </a:txBody>
                  <a:tcPr marL="108000" marR="108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algn="l" defTabSz="914400" rtl="0" eaLnBrk="1" fontAlgn="ctr" latinLnBrk="0" hangingPunct="1"/>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岡田副総理</a:t>
                      </a: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0">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2013</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ムヒト財相、アザド文化相、シディック繊維・ジュート相、</a:t>
                      </a:r>
                      <a:b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リズヴィ首相顧問</a:t>
                      </a:r>
                    </a:p>
                  </a:txBody>
                  <a:tcPr marL="108000" marR="108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algn="l" defTabSz="914400" rtl="0" eaLnBrk="1" fontAlgn="ctr" latinLnBrk="0" hangingPunct="1"/>
                      <a:r>
                        <a:rPr kumimoji="1" lang="en-US" altLang="zh-TW"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0">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2014</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ハシナ首相、チョードリー国会議長、メノン民間航空・観光相、</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ナシド教育相、ナシム保健相</a:t>
                      </a:r>
                    </a:p>
                  </a:txBody>
                  <a:tcPr marL="108000" marR="108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岸田外務大臣</a:t>
                      </a: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8"/>
                  </a:ext>
                </a:extLst>
              </a:tr>
              <a:tr h="0">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2015</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マンナン財務国務相、カマル計画大臣、マームド水資源相、</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マヤ防災管理相、パラク郵政情報通信</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国務相、</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カデル道路交通橋梁相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関経済産業大臣政務官</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9"/>
                  </a:ext>
                </a:extLst>
              </a:tr>
              <a:tr h="0">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2016</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ハシナ首相、ムヒト財相、パラク郵政情報通信</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国務相、ホック法務・司法・議会担当相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木原外務副大臣</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10"/>
                  </a:ext>
                </a:extLst>
              </a:tr>
              <a:tr h="0">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2017</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ムヒト財相、アラム外務担当国務相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武井外務大臣政務官、堀井厳外務大臣政務官、</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河野外務大臣</a:t>
                      </a: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11"/>
                  </a:ext>
                </a:extLst>
              </a:tr>
              <a:tr h="0">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2018</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ジャバール郵政・情報通信技術相、アリ外相、アーメド商業相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薗浦総理補佐官、堀井厳外務大臣政務官、</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河野外務大臣</a:t>
                      </a: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225462353"/>
                  </a:ext>
                </a:extLst>
              </a:tr>
              <a:tr h="0">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ハシナ首相、ハミド大統領、ラセル青少年・スポーツ担当国務相、イムラン海外居住者福利厚生・海外雇用相、タジュル地方行政・農村開発・協働組合相、ヌルッザマン社会福祉相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CN"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茂木経済財政担当大臣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、阿部外務副大臣、</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河野外務大臣</a:t>
                      </a:r>
                      <a:endParaRPr kumimoji="1" lang="en-US" altLang="zh-CN"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51535586"/>
                  </a:ext>
                </a:extLst>
              </a:tr>
              <a:tr h="0">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2020</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3888371787"/>
                  </a:ext>
                </a:extLst>
              </a:tr>
              <a:tr h="0">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2021</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ラセル青少年・スポーツ担当国務相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2604941826"/>
                  </a:ext>
                </a:extLst>
              </a:tr>
              <a:tr h="0">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2022</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モメン外相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本田外務大臣政務官、武井外務副大臣</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699042572"/>
                  </a:ext>
                </a:extLst>
              </a:tr>
              <a:tr h="0">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2023</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ハシナ首相、チョードリー国会議長</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中谷総理補佐官、髙木外務大臣政務官、西村経済産業大臣、高村外務大臣政務官</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275779386"/>
                  </a:ext>
                </a:extLst>
              </a:tr>
              <a:tr h="0">
                <a:tc>
                  <a:txBody>
                    <a:bodyPr/>
                    <a:lstStyle/>
                    <a:p>
                      <a:pPr algn="ctr" fontAlgn="ctr" hangingPunct="0"/>
                      <a:r>
                        <a:rPr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2024</a:t>
                      </a:r>
                      <a:endParaRPr lang="ja-JP" altLang="en-US"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AE4D9"/>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穂坂外務大臣政務官</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CDAEC"/>
                    </a:solidFill>
                  </a:tcPr>
                </a:tc>
                <a:extLst>
                  <a:ext uri="{0D108BD9-81ED-4DB2-BD59-A6C34878D82A}">
                    <a16:rowId xmlns:a16="http://schemas.microsoft.com/office/drawing/2014/main" val="10012"/>
                  </a:ext>
                </a:extLst>
              </a:tr>
            </a:tbl>
          </a:graphicData>
        </a:graphic>
      </p:graphicFrame>
      <p:sp>
        <p:nvSpPr>
          <p:cNvPr id="36" name="テキスト ボックス 35"/>
          <p:cNvSpPr txBox="1"/>
          <p:nvPr/>
        </p:nvSpPr>
        <p:spPr>
          <a:xfrm>
            <a:off x="272128" y="6669450"/>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p>
        </p:txBody>
      </p:sp>
      <p:grpSp>
        <p:nvGrpSpPr>
          <p:cNvPr id="30" name="グループ化 7"/>
          <p:cNvGrpSpPr/>
          <p:nvPr/>
        </p:nvGrpSpPr>
        <p:grpSpPr>
          <a:xfrm>
            <a:off x="273050" y="1556792"/>
            <a:ext cx="9359900" cy="288032"/>
            <a:chOff x="4803500" y="2113806"/>
            <a:chExt cx="5626916" cy="288032"/>
          </a:xfrm>
        </p:grpSpPr>
        <p:cxnSp>
          <p:nvCxnSpPr>
            <p:cNvPr id="37" name="直線コネクタ 3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8"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29111594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バングラデシュ／日本との関わり</a:t>
            </a:r>
          </a:p>
        </p:txBody>
      </p:sp>
      <p:sp>
        <p:nvSpPr>
          <p:cNvPr id="4" name="テキスト プレースホルダー 3"/>
          <p:cNvSpPr>
            <a:spLocks noGrp="1"/>
          </p:cNvSpPr>
          <p:nvPr>
            <p:ph type="body" sz="quarter" idx="15"/>
          </p:nvPr>
        </p:nvSpPr>
        <p:spPr/>
        <p:txBody>
          <a:bodyPr/>
          <a:lstStyle/>
          <a:p>
            <a:r>
              <a:rPr lang="ja-JP" altLang="en-US" dirty="0"/>
              <a:t>外交関係（</a:t>
            </a:r>
            <a:r>
              <a:rPr lang="en-US" altLang="ja-JP" dirty="0"/>
              <a:t>2/2</a:t>
            </a:r>
            <a:r>
              <a:rPr lang="ja-JP" altLang="en-US" dirty="0"/>
              <a:t>）</a:t>
            </a:r>
          </a:p>
        </p:txBody>
      </p:sp>
      <p:sp>
        <p:nvSpPr>
          <p:cNvPr id="36" name="テキスト ボックス 35"/>
          <p:cNvSpPr txBox="1"/>
          <p:nvPr/>
        </p:nvSpPr>
        <p:spPr>
          <a:xfrm>
            <a:off x="273050" y="6619367"/>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外務省ホームページ、共同声明ファクトシート</a:t>
            </a:r>
          </a:p>
        </p:txBody>
      </p:sp>
      <p:sp>
        <p:nvSpPr>
          <p:cNvPr id="6" name="テキスト ボックス 5"/>
          <p:cNvSpPr txBox="1"/>
          <p:nvPr/>
        </p:nvSpPr>
        <p:spPr>
          <a:xfrm>
            <a:off x="200472" y="1124744"/>
            <a:ext cx="9505056" cy="98084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安倍総理とハシナ首相は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回の首脳会談を行っている（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月現在）。</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月の</a:t>
            </a:r>
            <a:r>
              <a:rPr lang="ja-JP" altLang="en-US" sz="14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「日バングラデシュ包括的パートナーシップ」において、両首脳は，日本の高い医療技術の導入が，バングラデシュの医療の発展に大きく貢献する旨強調した。</a:t>
            </a:r>
            <a:endParaRPr lang="en-US" altLang="ja-JP" sz="14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年、日本政府とバングラデシュは、日・バングラデシュ経済連携協定 （</a:t>
            </a:r>
            <a:r>
              <a:rPr lang="en-US" altLang="ja-JP" sz="14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EPA</a:t>
            </a:r>
            <a:r>
              <a:rPr lang="ja-JP" altLang="en-US" sz="14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）の交渉開始を決定した。</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8" name="グループ化 7"/>
          <p:cNvGrpSpPr/>
          <p:nvPr/>
        </p:nvGrpSpPr>
        <p:grpSpPr>
          <a:xfrm>
            <a:off x="225873" y="2505264"/>
            <a:ext cx="5000958" cy="288032"/>
            <a:chOff x="200472" y="1772816"/>
            <a:chExt cx="9505056" cy="288032"/>
          </a:xfrm>
        </p:grpSpPr>
        <p:cxnSp>
          <p:nvCxnSpPr>
            <p:cNvPr id="9" name="直線コネクタ 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安倍総理とハシナ首相の首脳会談</a:t>
              </a:r>
            </a:p>
          </p:txBody>
        </p:sp>
      </p:grpSp>
      <p:graphicFrame>
        <p:nvGraphicFramePr>
          <p:cNvPr id="7" name="表 6"/>
          <p:cNvGraphicFramePr>
            <a:graphicFrameLocks noGrp="1"/>
          </p:cNvGraphicFramePr>
          <p:nvPr>
            <p:extLst>
              <p:ext uri="{D42A27DB-BD31-4B8C-83A1-F6EECF244321}">
                <p14:modId xmlns:p14="http://schemas.microsoft.com/office/powerpoint/2010/main" val="1134860695"/>
              </p:ext>
            </p:extLst>
          </p:nvPr>
        </p:nvGraphicFramePr>
        <p:xfrm>
          <a:off x="200472" y="2901892"/>
          <a:ext cx="5026359" cy="3608880"/>
        </p:xfrm>
        <a:graphic>
          <a:graphicData uri="http://schemas.openxmlformats.org/drawingml/2006/table">
            <a:tbl>
              <a:tblPr firstRow="1" bandRow="1">
                <a:tableStyleId>{5C22544A-7EE6-4342-B048-85BDC9FD1C3A}</a:tableStyleId>
              </a:tblPr>
              <a:tblGrid>
                <a:gridCol w="451067">
                  <a:extLst>
                    <a:ext uri="{9D8B030D-6E8A-4147-A177-3AD203B41FA5}">
                      <a16:colId xmlns:a16="http://schemas.microsoft.com/office/drawing/2014/main" val="20000"/>
                    </a:ext>
                  </a:extLst>
                </a:gridCol>
                <a:gridCol w="1133109">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gridCol w="1497967">
                  <a:extLst>
                    <a:ext uri="{9D8B030D-6E8A-4147-A177-3AD203B41FA5}">
                      <a16:colId xmlns:a16="http://schemas.microsoft.com/office/drawing/2014/main" val="20003"/>
                    </a:ext>
                  </a:extLst>
                </a:gridCol>
              </a:tblGrid>
              <a:tr h="207428">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日程</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会合</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46912">
                <a:tc>
                  <a:txBody>
                    <a:bodyPr/>
                    <a:lstStyle/>
                    <a:p>
                      <a:pPr algn="ctr" fontAlgn="ctr" hangingPunct="0"/>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26</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BAE4D9"/>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100" dirty="0"/>
                        <a:t>東京</a:t>
                      </a:r>
                      <a:endParaRPr kumimoji="1" lang="en-US" altLang="zh-TW"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BAE4D9"/>
                    </a:solidFill>
                  </a:tcPr>
                </a:tc>
                <a:tc>
                  <a:txBody>
                    <a:bodyPr/>
                    <a:lstStyle/>
                    <a:p>
                      <a:pPr marL="0" marR="0" indent="0" algn="l" defTabSz="914400" rtl="0" eaLnBrk="1" fontAlgn="ctr" latinLnBrk="0" hangingPunct="1">
                        <a:lnSpc>
                          <a:spcPct val="100000"/>
                        </a:lnSpc>
                        <a:spcBef>
                          <a:spcPts val="0"/>
                        </a:spcBef>
                        <a:spcAft>
                          <a:spcPts val="400"/>
                        </a:spcAft>
                        <a:buClrTx/>
                        <a:buSzTx/>
                        <a:buFontTx/>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「日バングラデシュ包括的パートナーシップ」と題する共同声明</a:t>
                      </a:r>
                      <a:endPar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AE4D9"/>
                    </a:solidFill>
                  </a:tcPr>
                </a:tc>
                <a:extLst>
                  <a:ext uri="{0D108BD9-81ED-4DB2-BD59-A6C34878D82A}">
                    <a16:rowId xmlns:a16="http://schemas.microsoft.com/office/drawing/2014/main" val="10001"/>
                  </a:ext>
                </a:extLst>
              </a:tr>
              <a:tr h="504000">
                <a:tc>
                  <a:txBody>
                    <a:bodyPr/>
                    <a:lstStyle/>
                    <a:p>
                      <a:pPr algn="ctr" fontAlgn="ctr" hangingPunct="0"/>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100" dirty="0"/>
                        <a:t>ダッカ</a:t>
                      </a:r>
                      <a:endParaRPr kumimoji="1" lang="en-US" altLang="zh-TW"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1">
                        <a:lnSpc>
                          <a:spcPct val="100000"/>
                        </a:lnSpc>
                        <a:spcBef>
                          <a:spcPts val="0"/>
                        </a:spcBef>
                        <a:spcAft>
                          <a:spcPts val="400"/>
                        </a:spcAft>
                        <a:buClrTx/>
                        <a:buSzTx/>
                        <a:buFontTx/>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共同声明</a:t>
                      </a:r>
                      <a:endPar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2"/>
                  </a:ext>
                </a:extLst>
              </a:tr>
              <a:tr h="504000">
                <a:tc>
                  <a:txBody>
                    <a:bodyPr/>
                    <a:lstStyle/>
                    <a:p>
                      <a:pPr algn="ctr" fontAlgn="ctr" hangingPunct="0"/>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22</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100" dirty="0"/>
                        <a:t>アジア・アフリカ会議</a:t>
                      </a:r>
                      <a:r>
                        <a:rPr lang="en-US" altLang="ja-JP" sz="1100" dirty="0"/>
                        <a:t>60</a:t>
                      </a:r>
                      <a:r>
                        <a:rPr lang="ja-JP" altLang="en-US" sz="1100" dirty="0"/>
                        <a:t>周年記念首脳会議（ジャカルタ）</a:t>
                      </a:r>
                      <a:endParaRPr kumimoji="1" lang="en-US" altLang="zh-TW"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1">
                        <a:lnSpc>
                          <a:spcPct val="100000"/>
                        </a:lnSpc>
                        <a:spcBef>
                          <a:spcPts val="0"/>
                        </a:spcBef>
                        <a:spcAft>
                          <a:spcPts val="400"/>
                        </a:spcAft>
                        <a:buClrTx/>
                        <a:buSzTx/>
                        <a:buFontTx/>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3"/>
                  </a:ext>
                </a:extLst>
              </a:tr>
              <a:tr h="504000">
                <a:tc>
                  <a:txBody>
                    <a:bodyPr/>
                    <a:lstStyle/>
                    <a:p>
                      <a:pPr algn="ctr" fontAlgn="ctr" hangingPunct="0"/>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28</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100" dirty="0"/>
                        <a:t>国連総会（</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ニューヨーク</a:t>
                      </a:r>
                      <a:r>
                        <a:rPr lang="ja-JP" altLang="en-US" sz="1100" dirty="0"/>
                        <a:t>）</a:t>
                      </a:r>
                      <a:endParaRPr kumimoji="1" lang="en-US" altLang="zh-TW"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1">
                        <a:lnSpc>
                          <a:spcPct val="100000"/>
                        </a:lnSpc>
                        <a:spcBef>
                          <a:spcPts val="0"/>
                        </a:spcBef>
                        <a:spcAft>
                          <a:spcPts val="400"/>
                        </a:spcAft>
                        <a:buClrTx/>
                        <a:buSzTx/>
                        <a:buFontTx/>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4"/>
                  </a:ext>
                </a:extLst>
              </a:tr>
              <a:tr h="504000">
                <a:tc>
                  <a:txBody>
                    <a:bodyPr/>
                    <a:lstStyle/>
                    <a:p>
                      <a:pPr algn="ctr" fontAlgn="ctr" hangingPunct="0"/>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28</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en-US" altLang="ja-JP" sz="1100" dirty="0"/>
                        <a:t>G7</a:t>
                      </a:r>
                      <a:r>
                        <a:rPr lang="ja-JP" altLang="en-US" sz="1100" dirty="0"/>
                        <a:t>伊勢志摩サミットのアウト</a:t>
                      </a:r>
                      <a:br>
                        <a:rPr lang="en-US" altLang="ja-JP" sz="1100" dirty="0"/>
                      </a:br>
                      <a:r>
                        <a:rPr lang="ja-JP" altLang="en-US" sz="1100" dirty="0"/>
                        <a:t>リーチ会合（東京）</a:t>
                      </a:r>
                      <a:endParaRPr kumimoji="1" lang="en-US" altLang="zh-TW"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1">
                        <a:lnSpc>
                          <a:spcPct val="100000"/>
                        </a:lnSpc>
                        <a:spcBef>
                          <a:spcPts val="0"/>
                        </a:spcBef>
                        <a:spcAft>
                          <a:spcPts val="400"/>
                        </a:spcAft>
                        <a:buClrTx/>
                        <a:buSzTx/>
                        <a:buFontTx/>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5"/>
                  </a:ext>
                </a:extLst>
              </a:tr>
              <a:tr h="504000">
                <a:tc>
                  <a:txBody>
                    <a:bodyPr/>
                    <a:lstStyle/>
                    <a:p>
                      <a:pPr algn="ctr" fontAlgn="ctr" hangingPunct="0"/>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100" dirty="0"/>
                        <a:t>アジア欧州会合（</a:t>
                      </a:r>
                      <a:r>
                        <a:rPr lang="en-US" altLang="ja-JP" sz="1100" dirty="0"/>
                        <a:t>ASEM</a:t>
                      </a:r>
                      <a:r>
                        <a:rPr lang="ja-JP" altLang="en-US" sz="1100" dirty="0"/>
                        <a:t>）首脳</a:t>
                      </a:r>
                      <a:br>
                        <a:rPr lang="en-US" altLang="ja-JP" sz="1100" dirty="0"/>
                      </a:br>
                      <a:r>
                        <a:rPr lang="ja-JP" altLang="en-US" sz="1100" dirty="0"/>
                        <a:t>会合</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（モンゴル）</a:t>
                      </a:r>
                      <a:endParaRPr kumimoji="1" lang="en-US" altLang="zh-TW"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24" name="フリーフォーム 23"/>
          <p:cNvSpPr/>
          <p:nvPr/>
        </p:nvSpPr>
        <p:spPr>
          <a:xfrm>
            <a:off x="5189244" y="2432372"/>
            <a:ext cx="598027" cy="4020964"/>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1913846"/>
              <a:gd name="connsiteX1" fmla="*/ 0 w 771090"/>
              <a:gd name="connsiteY1" fmla="*/ 338811 h 1913846"/>
              <a:gd name="connsiteX2" fmla="*/ 25038 w 771090"/>
              <a:gd name="connsiteY2" fmla="*/ 1251656 h 1913846"/>
              <a:gd name="connsiteX3" fmla="*/ 751134 w 771090"/>
              <a:gd name="connsiteY3" fmla="*/ 1913846 h 1913846"/>
              <a:gd name="connsiteX0" fmla="*/ 762179 w 762179"/>
              <a:gd name="connsiteY0" fmla="*/ 0 h 1913846"/>
              <a:gd name="connsiteX1" fmla="*/ 0 w 762179"/>
              <a:gd name="connsiteY1" fmla="*/ 833368 h 1913846"/>
              <a:gd name="connsiteX2" fmla="*/ 16127 w 762179"/>
              <a:gd name="connsiteY2" fmla="*/ 1251656 h 1913846"/>
              <a:gd name="connsiteX3" fmla="*/ 742223 w 762179"/>
              <a:gd name="connsiteY3" fmla="*/ 1913846 h 1913846"/>
              <a:gd name="connsiteX0" fmla="*/ 748966 w 748966"/>
              <a:gd name="connsiteY0" fmla="*/ 0 h 1913846"/>
              <a:gd name="connsiteX1" fmla="*/ 4607 w 748966"/>
              <a:gd name="connsiteY1" fmla="*/ 879915 h 1913846"/>
              <a:gd name="connsiteX2" fmla="*/ 2914 w 748966"/>
              <a:gd name="connsiteY2" fmla="*/ 1251656 h 1913846"/>
              <a:gd name="connsiteX3" fmla="*/ 729010 w 748966"/>
              <a:gd name="connsiteY3" fmla="*/ 1913846 h 1913846"/>
              <a:gd name="connsiteX0" fmla="*/ 780000 w 780000"/>
              <a:gd name="connsiteY0" fmla="*/ 0 h 1913846"/>
              <a:gd name="connsiteX1" fmla="*/ 0 w 780000"/>
              <a:gd name="connsiteY1" fmla="*/ 879915 h 1913846"/>
              <a:gd name="connsiteX2" fmla="*/ 33948 w 780000"/>
              <a:gd name="connsiteY2" fmla="*/ 1251656 h 1913846"/>
              <a:gd name="connsiteX3" fmla="*/ 760044 w 780000"/>
              <a:gd name="connsiteY3" fmla="*/ 1913846 h 1913846"/>
              <a:gd name="connsiteX0" fmla="*/ 784606 w 784606"/>
              <a:gd name="connsiteY0" fmla="*/ 0 h 1913846"/>
              <a:gd name="connsiteX1" fmla="*/ 4606 w 784606"/>
              <a:gd name="connsiteY1" fmla="*/ 879915 h 1913846"/>
              <a:gd name="connsiteX2" fmla="*/ 2913 w 784606"/>
              <a:gd name="connsiteY2" fmla="*/ 1245837 h 1913846"/>
              <a:gd name="connsiteX3" fmla="*/ 764650 w 784606"/>
              <a:gd name="connsiteY3" fmla="*/ 1913846 h 1913846"/>
              <a:gd name="connsiteX0" fmla="*/ 780000 w 780000"/>
              <a:gd name="connsiteY0" fmla="*/ 0 h 1913846"/>
              <a:gd name="connsiteX1" fmla="*/ 0 w 780000"/>
              <a:gd name="connsiteY1" fmla="*/ 879915 h 1913846"/>
              <a:gd name="connsiteX2" fmla="*/ 7218 w 780000"/>
              <a:gd name="connsiteY2" fmla="*/ 1257474 h 1913846"/>
              <a:gd name="connsiteX3" fmla="*/ 760044 w 780000"/>
              <a:gd name="connsiteY3" fmla="*/ 1913846 h 1913846"/>
              <a:gd name="connsiteX0" fmla="*/ 780000 w 780000"/>
              <a:gd name="connsiteY0" fmla="*/ 0 h 1913846"/>
              <a:gd name="connsiteX1" fmla="*/ 0 w 780000"/>
              <a:gd name="connsiteY1" fmla="*/ 879915 h 1913846"/>
              <a:gd name="connsiteX2" fmla="*/ 25038 w 780000"/>
              <a:gd name="connsiteY2" fmla="*/ 1513221 h 1913846"/>
              <a:gd name="connsiteX3" fmla="*/ 760044 w 780000"/>
              <a:gd name="connsiteY3" fmla="*/ 1913846 h 1913846"/>
              <a:gd name="connsiteX0" fmla="*/ 771090 w 771090"/>
              <a:gd name="connsiteY0" fmla="*/ 0 h 1913846"/>
              <a:gd name="connsiteX1" fmla="*/ 0 w 771090"/>
              <a:gd name="connsiteY1" fmla="*/ 1050413 h 1913846"/>
              <a:gd name="connsiteX2" fmla="*/ 16128 w 771090"/>
              <a:gd name="connsiteY2" fmla="*/ 1513221 h 1913846"/>
              <a:gd name="connsiteX3" fmla="*/ 751134 w 771090"/>
              <a:gd name="connsiteY3" fmla="*/ 1913846 h 1913846"/>
              <a:gd name="connsiteX0" fmla="*/ 771090 w 771090"/>
              <a:gd name="connsiteY0" fmla="*/ 0 h 1913846"/>
              <a:gd name="connsiteX1" fmla="*/ 0 w 771090"/>
              <a:gd name="connsiteY1" fmla="*/ 1050413 h 1913846"/>
              <a:gd name="connsiteX2" fmla="*/ 16128 w 771090"/>
              <a:gd name="connsiteY2" fmla="*/ 1534533 h 1913846"/>
              <a:gd name="connsiteX3" fmla="*/ 751134 w 771090"/>
              <a:gd name="connsiteY3" fmla="*/ 1913846 h 1913846"/>
              <a:gd name="connsiteX0" fmla="*/ 775695 w 775695"/>
              <a:gd name="connsiteY0" fmla="*/ 0 h 1913846"/>
              <a:gd name="connsiteX1" fmla="*/ 4605 w 775695"/>
              <a:gd name="connsiteY1" fmla="*/ 1050413 h 1913846"/>
              <a:gd name="connsiteX2" fmla="*/ 2913 w 775695"/>
              <a:gd name="connsiteY2" fmla="*/ 1548741 h 1913846"/>
              <a:gd name="connsiteX3" fmla="*/ 755739 w 775695"/>
              <a:gd name="connsiteY3" fmla="*/ 1913846 h 1913846"/>
              <a:gd name="connsiteX0" fmla="*/ 775695 w 775695"/>
              <a:gd name="connsiteY0" fmla="*/ 0 h 1707827"/>
              <a:gd name="connsiteX1" fmla="*/ 4605 w 775695"/>
              <a:gd name="connsiteY1" fmla="*/ 1050413 h 1707827"/>
              <a:gd name="connsiteX2" fmla="*/ 2913 w 775695"/>
              <a:gd name="connsiteY2" fmla="*/ 1548741 h 1707827"/>
              <a:gd name="connsiteX3" fmla="*/ 744204 w 775695"/>
              <a:gd name="connsiteY3" fmla="*/ 1707827 h 1707827"/>
              <a:gd name="connsiteX0" fmla="*/ 718018 w 744204"/>
              <a:gd name="connsiteY0" fmla="*/ 0 h 1700723"/>
              <a:gd name="connsiteX1" fmla="*/ 4605 w 744204"/>
              <a:gd name="connsiteY1" fmla="*/ 1043309 h 1700723"/>
              <a:gd name="connsiteX2" fmla="*/ 2913 w 744204"/>
              <a:gd name="connsiteY2" fmla="*/ 1541637 h 1700723"/>
              <a:gd name="connsiteX3" fmla="*/ 744204 w 744204"/>
              <a:gd name="connsiteY3" fmla="*/ 1700723 h 1700723"/>
              <a:gd name="connsiteX0" fmla="*/ 718018 w 744204"/>
              <a:gd name="connsiteY0" fmla="*/ 0 h 1551537"/>
              <a:gd name="connsiteX1" fmla="*/ 4605 w 744204"/>
              <a:gd name="connsiteY1" fmla="*/ 1043309 h 1551537"/>
              <a:gd name="connsiteX2" fmla="*/ 2913 w 744204"/>
              <a:gd name="connsiteY2" fmla="*/ 1541637 h 1551537"/>
              <a:gd name="connsiteX3" fmla="*/ 744204 w 744204"/>
              <a:gd name="connsiteY3" fmla="*/ 1551537 h 1551537"/>
              <a:gd name="connsiteX0" fmla="*/ 718018 w 744204"/>
              <a:gd name="connsiteY0" fmla="*/ 0 h 1551537"/>
              <a:gd name="connsiteX1" fmla="*/ 4605 w 744204"/>
              <a:gd name="connsiteY1" fmla="*/ 1043309 h 1551537"/>
              <a:gd name="connsiteX2" fmla="*/ 2913 w 744204"/>
              <a:gd name="connsiteY2" fmla="*/ 1477700 h 1551537"/>
              <a:gd name="connsiteX3" fmla="*/ 744204 w 744204"/>
              <a:gd name="connsiteY3" fmla="*/ 1551537 h 1551537"/>
              <a:gd name="connsiteX0" fmla="*/ 718018 w 761507"/>
              <a:gd name="connsiteY0" fmla="*/ 0 h 1583505"/>
              <a:gd name="connsiteX1" fmla="*/ 4605 w 761507"/>
              <a:gd name="connsiteY1" fmla="*/ 1043309 h 1583505"/>
              <a:gd name="connsiteX2" fmla="*/ 2913 w 761507"/>
              <a:gd name="connsiteY2" fmla="*/ 1477700 h 1583505"/>
              <a:gd name="connsiteX3" fmla="*/ 761507 w 761507"/>
              <a:gd name="connsiteY3" fmla="*/ 1583505 h 1583505"/>
              <a:gd name="connsiteX0" fmla="*/ 718018 w 744204"/>
              <a:gd name="connsiteY0" fmla="*/ 0 h 1615473"/>
              <a:gd name="connsiteX1" fmla="*/ 4605 w 744204"/>
              <a:gd name="connsiteY1" fmla="*/ 1043309 h 1615473"/>
              <a:gd name="connsiteX2" fmla="*/ 2913 w 744204"/>
              <a:gd name="connsiteY2" fmla="*/ 1477700 h 1615473"/>
              <a:gd name="connsiteX3" fmla="*/ 744204 w 744204"/>
              <a:gd name="connsiteY3" fmla="*/ 1615473 h 1615473"/>
              <a:gd name="connsiteX0" fmla="*/ 718018 w 744204"/>
              <a:gd name="connsiteY0" fmla="*/ 0 h 1615473"/>
              <a:gd name="connsiteX1" fmla="*/ 4605 w 744204"/>
              <a:gd name="connsiteY1" fmla="*/ 1043309 h 1615473"/>
              <a:gd name="connsiteX2" fmla="*/ 2913 w 744204"/>
              <a:gd name="connsiteY2" fmla="*/ 1530981 h 1615473"/>
              <a:gd name="connsiteX3" fmla="*/ 744204 w 744204"/>
              <a:gd name="connsiteY3" fmla="*/ 1615473 h 1615473"/>
              <a:gd name="connsiteX0" fmla="*/ 718018 w 744204"/>
              <a:gd name="connsiteY0" fmla="*/ 0 h 1615473"/>
              <a:gd name="connsiteX1" fmla="*/ 4605 w 744204"/>
              <a:gd name="connsiteY1" fmla="*/ 1011340 h 1615473"/>
              <a:gd name="connsiteX2" fmla="*/ 2913 w 744204"/>
              <a:gd name="connsiteY2" fmla="*/ 1530981 h 1615473"/>
              <a:gd name="connsiteX3" fmla="*/ 744204 w 744204"/>
              <a:gd name="connsiteY3" fmla="*/ 1615473 h 1615473"/>
              <a:gd name="connsiteX0" fmla="*/ 737371 w 763557"/>
              <a:gd name="connsiteY0" fmla="*/ 0 h 1615473"/>
              <a:gd name="connsiteX1" fmla="*/ 0 w 763557"/>
              <a:gd name="connsiteY1" fmla="*/ 637427 h 1615473"/>
              <a:gd name="connsiteX2" fmla="*/ 22266 w 763557"/>
              <a:gd name="connsiteY2" fmla="*/ 1530981 h 1615473"/>
              <a:gd name="connsiteX3" fmla="*/ 763557 w 763557"/>
              <a:gd name="connsiteY3" fmla="*/ 1615473 h 1615473"/>
              <a:gd name="connsiteX0" fmla="*/ 737371 w 763557"/>
              <a:gd name="connsiteY0" fmla="*/ 0 h 1615473"/>
              <a:gd name="connsiteX1" fmla="*/ 0 w 763557"/>
              <a:gd name="connsiteY1" fmla="*/ 637427 h 1615473"/>
              <a:gd name="connsiteX2" fmla="*/ 22266 w 763557"/>
              <a:gd name="connsiteY2" fmla="*/ 959114 h 1615473"/>
              <a:gd name="connsiteX3" fmla="*/ 763557 w 763557"/>
              <a:gd name="connsiteY3" fmla="*/ 1615473 h 1615473"/>
              <a:gd name="connsiteX0" fmla="*/ 737371 w 763557"/>
              <a:gd name="connsiteY0" fmla="*/ 0 h 1615473"/>
              <a:gd name="connsiteX1" fmla="*/ 0 w 763557"/>
              <a:gd name="connsiteY1" fmla="*/ 637427 h 1615473"/>
              <a:gd name="connsiteX2" fmla="*/ 22266 w 763557"/>
              <a:gd name="connsiteY2" fmla="*/ 959114 h 1615473"/>
              <a:gd name="connsiteX3" fmla="*/ 763557 w 763557"/>
              <a:gd name="connsiteY3" fmla="*/ 1615473 h 1615473"/>
              <a:gd name="connsiteX0" fmla="*/ 761329 w 787515"/>
              <a:gd name="connsiteY0" fmla="*/ 0 h 1615473"/>
              <a:gd name="connsiteX1" fmla="*/ 0 w 787515"/>
              <a:gd name="connsiteY1" fmla="*/ 298315 h 1615473"/>
              <a:gd name="connsiteX2" fmla="*/ 46224 w 787515"/>
              <a:gd name="connsiteY2" fmla="*/ 959114 h 1615473"/>
              <a:gd name="connsiteX3" fmla="*/ 787515 w 787515"/>
              <a:gd name="connsiteY3" fmla="*/ 1615473 h 1615473"/>
              <a:gd name="connsiteX0" fmla="*/ 788577 w 814763"/>
              <a:gd name="connsiteY0" fmla="*/ 0 h 1615473"/>
              <a:gd name="connsiteX1" fmla="*/ 27248 w 814763"/>
              <a:gd name="connsiteY1" fmla="*/ 298315 h 1615473"/>
              <a:gd name="connsiteX2" fmla="*/ 1599 w 814763"/>
              <a:gd name="connsiteY2" fmla="*/ 521094 h 1615473"/>
              <a:gd name="connsiteX3" fmla="*/ 814763 w 814763"/>
              <a:gd name="connsiteY3" fmla="*/ 1615473 h 1615473"/>
            </a:gdLst>
            <a:ahLst/>
            <a:cxnLst>
              <a:cxn ang="0">
                <a:pos x="connsiteX0" y="connsiteY0"/>
              </a:cxn>
              <a:cxn ang="0">
                <a:pos x="connsiteX1" y="connsiteY1"/>
              </a:cxn>
              <a:cxn ang="0">
                <a:pos x="connsiteX2" y="connsiteY2"/>
              </a:cxn>
              <a:cxn ang="0">
                <a:pos x="connsiteX3" y="connsiteY3"/>
              </a:cxn>
            </a:cxnLst>
            <a:rect l="l" t="t" r="r" b="b"/>
            <a:pathLst>
              <a:path w="814763" h="1615473">
                <a:moveTo>
                  <a:pt x="788577" y="0"/>
                </a:moveTo>
                <a:lnTo>
                  <a:pt x="27248" y="298315"/>
                </a:lnTo>
                <a:cubicBezTo>
                  <a:pt x="37975" y="564689"/>
                  <a:pt x="-9128" y="254720"/>
                  <a:pt x="1599" y="521094"/>
                </a:cubicBezTo>
                <a:cubicBezTo>
                  <a:pt x="23078" y="552889"/>
                  <a:pt x="779574" y="1560549"/>
                  <a:pt x="814763" y="1615473"/>
                </a:cubicBezTo>
              </a:path>
            </a:pathLst>
          </a:custGeom>
          <a:solidFill>
            <a:srgbClr val="ACDED1"/>
          </a:solidFill>
        </p:spPr>
        <p:txBody>
          <a:bodyPr rtlCol="0" anchor="ctr"/>
          <a:lstStyle/>
          <a:p>
            <a:pPr algn="ctr"/>
            <a:endParaRPr kumimoji="1" lang="ja-JP" altLang="en-US"/>
          </a:p>
        </p:txBody>
      </p:sp>
      <p:sp>
        <p:nvSpPr>
          <p:cNvPr id="32" name="片側の 2 つの角を丸めた四角形 31"/>
          <p:cNvSpPr/>
          <p:nvPr/>
        </p:nvSpPr>
        <p:spPr>
          <a:xfrm>
            <a:off x="5738375" y="2772855"/>
            <a:ext cx="3895145" cy="3752489"/>
          </a:xfrm>
          <a:prstGeom prst="round2SameRect">
            <a:avLst>
              <a:gd name="adj1" fmla="val 0"/>
              <a:gd name="adj2" fmla="val 5879"/>
            </a:avLst>
          </a:prstGeom>
          <a:solidFill>
            <a:srgbClr val="BAE4D9"/>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rtlCol="0" anchor="ctr"/>
          <a:lstStyle/>
          <a:p>
            <a:pPr algn="just">
              <a:lnSpc>
                <a:spcPct val="150000"/>
              </a:lnSpc>
              <a:spcAft>
                <a:spcPts val="400"/>
              </a:spcAft>
              <a:buClr>
                <a:srgbClr val="868686"/>
              </a:buClr>
              <a:buSzPct val="9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両首脳は，日本の高い医療技術の導入が，バングラデシュの医療の発展に大きく貢献する旨強調した。この点に関し，両首脳は本年８月にバングラデシュの医療視察団が日本に派遣されることを歓迎した。安倍総理は，日本の国費外国人留学生制度を通じてバングラデシュの青年医師が日本の臨床訓練を受け医学博士号を取得することを含め，バングラデシュの医療分野の人材育成に引き続き協力していく決意を示した。ハシナ首相は，日本の医学博士号をバングラデシュにおいて必要とされる臨床研修と同等であることを迅速に認定するために，２０１０年バングラデシュ医科歯科協会法関連別表への日本の大学医学部の追記を含め，関連する法律及び制度を再検討する意向を表明した。両首脳は、バングラデシュにおける日本の医療技術を導入した病院建設の計画、超音波診断に関する研修センターの設立、バングラデシュの医療環境の向上を目的とした医療セミナーの開催といった両国の専門家の間における協力を歓迎した。</a:t>
            </a:r>
          </a:p>
        </p:txBody>
      </p:sp>
      <p:sp>
        <p:nvSpPr>
          <p:cNvPr id="37" name="片側の 2 つの角を丸めた四角形 36"/>
          <p:cNvSpPr/>
          <p:nvPr/>
        </p:nvSpPr>
        <p:spPr>
          <a:xfrm>
            <a:off x="5738375" y="2423162"/>
            <a:ext cx="3895145" cy="379205"/>
          </a:xfrm>
          <a:prstGeom prst="round2SameRect">
            <a:avLst/>
          </a:prstGeom>
          <a:solidFill>
            <a:srgbClr val="1E806B"/>
          </a:solidFill>
        </p:spPr>
        <p:txBody>
          <a:bodyPr wrap="square" lIns="108000" rtlCol="0" anchor="ctr">
            <a:noAutofit/>
          </a:bodyPr>
          <a:lstStyle/>
          <a:p>
            <a:pPr algn="ctr" defTabSz="955675" fontAlgn="ctr">
              <a:buSzPct val="120000"/>
            </a:pPr>
            <a:r>
              <a:rPr lang="en-US" altLang="ja-JP"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「日バングラデシュ包括的パートナーシップ」</a:t>
            </a:r>
            <a:r>
              <a:rPr lang="en-US" altLang="ja-JP"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b="1" dirty="0">
                <a:solidFill>
                  <a:schemeClr val="bg1"/>
                </a:solidFill>
                <a:latin typeface="ＭＳ Ｐゴシック" panose="020B0600070205080204" pitchFamily="50" charset="-128"/>
                <a:ea typeface="ＭＳ Ｐゴシック" panose="020B0600070205080204" pitchFamily="50" charset="-128"/>
              </a:rPr>
              <a:t>の</a:t>
            </a:r>
            <a:br>
              <a:rPr lang="en-US" altLang="ja-JP" sz="1100" b="1" dirty="0">
                <a:solidFill>
                  <a:schemeClr val="bg1"/>
                </a:solidFill>
                <a:latin typeface="ＭＳ Ｐゴシック" panose="020B0600070205080204" pitchFamily="50" charset="-128"/>
                <a:ea typeface="ＭＳ Ｐゴシック" panose="020B0600070205080204" pitchFamily="50" charset="-128"/>
              </a:rPr>
            </a:br>
            <a:r>
              <a:rPr lang="ja-JP" altLang="en-US" sz="1100" b="1" dirty="0">
                <a:solidFill>
                  <a:schemeClr val="bg1"/>
                </a:solidFill>
                <a:latin typeface="ＭＳ Ｐゴシック" panose="020B0600070205080204" pitchFamily="50" charset="-128"/>
                <a:ea typeface="ＭＳ Ｐゴシック" panose="020B0600070205080204" pitchFamily="50" charset="-128"/>
              </a:rPr>
              <a:t>“医療・保健分野”における内容</a:t>
            </a:r>
          </a:p>
        </p:txBody>
      </p:sp>
    </p:spTree>
    <p:extLst>
      <p:ext uri="{BB962C8B-B14F-4D97-AF65-F5344CB8AC3E}">
        <p14:creationId xmlns:p14="http://schemas.microsoft.com/office/powerpoint/2010/main" val="11753285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バングラデシュ／日本との関わり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1/3</a:t>
            </a:r>
            <a:r>
              <a:rPr lang="ja-JP" altLang="en-US" dirty="0"/>
              <a:t>）</a:t>
            </a:r>
          </a:p>
        </p:txBody>
      </p:sp>
      <p:sp>
        <p:nvSpPr>
          <p:cNvPr id="10" name="Rectangle 6"/>
          <p:cNvSpPr>
            <a:spLocks noChangeArrowheads="1"/>
          </p:cNvSpPr>
          <p:nvPr/>
        </p:nvSpPr>
        <p:spPr bwMode="auto">
          <a:xfrm>
            <a:off x="200472" y="1361732"/>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医療国際化事業</a:t>
            </a:r>
          </a:p>
        </p:txBody>
      </p:sp>
      <p:sp>
        <p:nvSpPr>
          <p:cNvPr id="14" name="テキスト ボックス 1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医療国際化事業や官民ミッション等の実施実績がある。</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にはバングラデシュからのミッション団を招聘</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した。</a:t>
            </a:r>
          </a:p>
        </p:txBody>
      </p:sp>
      <p:graphicFrame>
        <p:nvGraphicFramePr>
          <p:cNvPr id="8" name="表 7"/>
          <p:cNvGraphicFramePr>
            <a:graphicFrameLocks noGrp="1"/>
          </p:cNvGraphicFramePr>
          <p:nvPr>
            <p:extLst>
              <p:ext uri="{D42A27DB-BD31-4B8C-83A1-F6EECF244321}">
                <p14:modId xmlns:p14="http://schemas.microsoft.com/office/powerpoint/2010/main" val="3701074656"/>
              </p:ext>
            </p:extLst>
          </p:nvPr>
        </p:nvGraphicFramePr>
        <p:xfrm>
          <a:off x="200472" y="1678568"/>
          <a:ext cx="9432478" cy="4846775"/>
        </p:xfrm>
        <a:graphic>
          <a:graphicData uri="http://schemas.openxmlformats.org/drawingml/2006/table">
            <a:tbl>
              <a:tblPr firstRow="1" bandRow="1">
                <a:tableStyleId>{5C22544A-7EE6-4342-B048-85BDC9FD1C3A}</a:tableStyleId>
              </a:tblPr>
              <a:tblGrid>
                <a:gridCol w="285864">
                  <a:extLst>
                    <a:ext uri="{9D8B030D-6E8A-4147-A177-3AD203B41FA5}">
                      <a16:colId xmlns:a16="http://schemas.microsoft.com/office/drawing/2014/main" val="20000"/>
                    </a:ext>
                  </a:extLst>
                </a:gridCol>
                <a:gridCol w="500263">
                  <a:extLst>
                    <a:ext uri="{9D8B030D-6E8A-4147-A177-3AD203B41FA5}">
                      <a16:colId xmlns:a16="http://schemas.microsoft.com/office/drawing/2014/main" val="20001"/>
                    </a:ext>
                  </a:extLst>
                </a:gridCol>
                <a:gridCol w="857593">
                  <a:extLst>
                    <a:ext uri="{9D8B030D-6E8A-4147-A177-3AD203B41FA5}">
                      <a16:colId xmlns:a16="http://schemas.microsoft.com/office/drawing/2014/main" val="20002"/>
                    </a:ext>
                  </a:extLst>
                </a:gridCol>
                <a:gridCol w="857593">
                  <a:extLst>
                    <a:ext uri="{9D8B030D-6E8A-4147-A177-3AD203B41FA5}">
                      <a16:colId xmlns:a16="http://schemas.microsoft.com/office/drawing/2014/main" val="20003"/>
                    </a:ext>
                  </a:extLst>
                </a:gridCol>
                <a:gridCol w="2501314">
                  <a:extLst>
                    <a:ext uri="{9D8B030D-6E8A-4147-A177-3AD203B41FA5}">
                      <a16:colId xmlns:a16="http://schemas.microsoft.com/office/drawing/2014/main" val="20004"/>
                    </a:ext>
                  </a:extLst>
                </a:gridCol>
                <a:gridCol w="4429851">
                  <a:extLst>
                    <a:ext uri="{9D8B030D-6E8A-4147-A177-3AD203B41FA5}">
                      <a16:colId xmlns:a16="http://schemas.microsoft.com/office/drawing/2014/main" val="20005"/>
                    </a:ext>
                  </a:extLst>
                </a:gridCol>
              </a:tblGrid>
              <a:tr h="179510">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a:t>
                      </a:r>
                      <a:r>
                        <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o.</a:t>
                      </a:r>
                      <a:endPar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0" marR="0" marT="0" marB="0" anchor="ctr">
                    <a:lnL w="6350" cap="flat" cmpd="sng" algn="ctr">
                      <a:solidFill>
                        <a:srgbClr val="FFFFFF"/>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0" marR="0" marT="0" marB="0" anchor="ctr">
                    <a:lnL w="3175" cap="flat" cmpd="sng" algn="ctr">
                      <a:solidFill>
                        <a:schemeClr val="bg1"/>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199454">
                <a:tc>
                  <a:txBody>
                    <a:bodyPr/>
                    <a:lstStyle/>
                    <a:p>
                      <a:pPr algn="ctr" fontAlgn="ctr" hangingPunct="0"/>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2013</a:t>
                      </a: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病院設置</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グリーン</a:t>
                      </a:r>
                      <a:br>
                        <a:rPr lang="en-US" altLang="ja-JP" sz="1050" dirty="0">
                          <a:latin typeface="Arial" panose="020B0604020202020204" pitchFamily="34" charset="0"/>
                          <a:ea typeface="ＭＳ Ｐゴシック" panose="020B0600070205080204" pitchFamily="50" charset="-128"/>
                          <a:cs typeface="Arial" panose="020B0604020202020204" pitchFamily="34" charset="0"/>
                        </a:rPr>
                      </a:br>
                      <a:r>
                        <a:rPr lang="ja-JP" altLang="en-US" sz="1050" dirty="0">
                          <a:latin typeface="Arial" panose="020B0604020202020204" pitchFamily="34" charset="0"/>
                          <a:ea typeface="ＭＳ Ｐゴシック" panose="020B0600070205080204" pitchFamily="50" charset="-128"/>
                          <a:cs typeface="Arial" panose="020B0604020202020204" pitchFamily="34" charset="0"/>
                        </a:rPr>
                        <a:t>ホスピタル</a:t>
                      </a:r>
                      <a:br>
                        <a:rPr lang="en-US" altLang="ja-JP" sz="1050" dirty="0">
                          <a:latin typeface="Arial" panose="020B0604020202020204" pitchFamily="34" charset="0"/>
                          <a:ea typeface="ＭＳ Ｐゴシック" panose="020B0600070205080204" pitchFamily="50" charset="-128"/>
                          <a:cs typeface="Arial" panose="020B0604020202020204" pitchFamily="34" charset="0"/>
                        </a:rPr>
                      </a:br>
                      <a:r>
                        <a:rPr lang="ja-JP" altLang="en-US" sz="1050" dirty="0">
                          <a:latin typeface="Arial" panose="020B0604020202020204" pitchFamily="34" charset="0"/>
                          <a:ea typeface="ＭＳ Ｐゴシック" panose="020B0600070205080204" pitchFamily="50" charset="-128"/>
                          <a:cs typeface="Arial" panose="020B0604020202020204" pitchFamily="34" charset="0"/>
                        </a:rPr>
                        <a:t>サプライ</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文献調査、現地ヒアリング等による市場性調査 </a:t>
                      </a: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現地の医療・看護レベルの現状把握</a:t>
                      </a: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バングラデシュ人医師の受入れ、トレーニングの実施</a:t>
                      </a: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インフラ環境の調査 ・整備、事業計画策定</a:t>
                      </a:r>
                    </a:p>
                  </a:txBody>
                  <a:tcPr marL="36000" marR="0" marT="0" marB="0">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神戸大学にてチッタゴン医科大学から</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名のバングラデシュ医師を受入れ、トレーニングを実施した。 </a:t>
                      </a: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当初、チッタゴンを病院設立の候補地と考えていたが、本調査の結果、チッタゴンでは医療人材の供給力が不足していることが明確になった。</a:t>
                      </a: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一方で、ダッカに拠点を置くアイチホスピタルグループとの協力関係を築くことができたため、今後はダッカを人材育成拠点として事業展開していくこととした。</a:t>
                      </a:r>
                    </a:p>
                  </a:txBody>
                  <a:tcPr marL="36000" marR="0" marT="0" marB="0">
                    <a:lnL w="12700" cap="flat" cmpd="sng" algn="ctr">
                      <a:no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542157">
                <a:tc>
                  <a:txBody>
                    <a:bodyPr/>
                    <a:lstStyle/>
                    <a:p>
                      <a:pPr algn="ctr" fontAlgn="ctr" hangingPunct="0"/>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2016</a:t>
                      </a: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臨床研修拠点整備、</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Bio Medical Engineer</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養成</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グリーン</a:t>
                      </a:r>
                      <a:br>
                        <a:rPr lang="en-US" altLang="ja-JP" sz="1050" dirty="0">
                          <a:latin typeface="Arial" panose="020B0604020202020204" pitchFamily="34" charset="0"/>
                          <a:ea typeface="ＭＳ Ｐゴシック" panose="020B0600070205080204" pitchFamily="50" charset="-128"/>
                          <a:cs typeface="Arial" panose="020B0604020202020204" pitchFamily="34" charset="0"/>
                        </a:rPr>
                      </a:br>
                      <a:r>
                        <a:rPr lang="ja-JP" altLang="en-US" sz="1050" dirty="0">
                          <a:latin typeface="Arial" panose="020B0604020202020204" pitchFamily="34" charset="0"/>
                          <a:ea typeface="ＭＳ Ｐゴシック" panose="020B0600070205080204" pitchFamily="50" charset="-128"/>
                          <a:cs typeface="Arial" panose="020B0604020202020204" pitchFamily="34" charset="0"/>
                        </a:rPr>
                        <a:t>ホスピタル</a:t>
                      </a:r>
                      <a:br>
                        <a:rPr lang="en-US" altLang="ja-JP" sz="1050" dirty="0">
                          <a:latin typeface="Arial" panose="020B0604020202020204" pitchFamily="34" charset="0"/>
                          <a:ea typeface="ＭＳ Ｐゴシック" panose="020B0600070205080204" pitchFamily="50" charset="-128"/>
                          <a:cs typeface="Arial" panose="020B0604020202020204" pitchFamily="34" charset="0"/>
                        </a:rPr>
                      </a:br>
                      <a:r>
                        <a:rPr lang="ja-JP" altLang="en-US" sz="1050" dirty="0">
                          <a:latin typeface="Arial" panose="020B0604020202020204" pitchFamily="34" charset="0"/>
                          <a:ea typeface="ＭＳ Ｐゴシック" panose="020B0600070205080204" pitchFamily="50" charset="-128"/>
                          <a:cs typeface="Arial" panose="020B0604020202020204" pitchFamily="34" charset="0"/>
                        </a:rPr>
                        <a:t>サプライ</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現地パートナーのアイチグループと医療技術者養成校の開設・</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BME</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Bio Medical Engineer</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）学科設立・臨床研修拠点整備を行い、日本式</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BME</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育成を実施する。</a:t>
                      </a:r>
                      <a:endPar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このスキームで養成された日本式</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BME</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を広くバングラデシュの大学・病院・医療施設等に供給することでバングラデシュの医療市場を活性化し、日本製医療機器の普及と販路拡大を事業目標としている。</a:t>
                      </a:r>
                      <a:r>
                        <a:rPr kumimoji="1" lang="ja-JP" altLang="en-US" sz="1050" b="1"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0" marT="0" marB="0">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日本の臨床工学制度とバングラデシュ</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BME</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の違い、日本式</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BME</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の仕組みの有用性について、現地</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BME</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学科を有する大学や医療関係者等に理解頂いた。</a:t>
                      </a: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日本式臨床研修拠点及び医療技術者養成校の建築計画及び現地工事を進行した。</a:t>
                      </a: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日系メーカーと協力体制を構築した。</a:t>
                      </a: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バングラデシュ工科大学（</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BUET</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）と協力体制を構築した。</a:t>
                      </a: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大阪滋慶学園と</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MOU</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を締結し、バングラデシュ向けに日本式</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BME</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の育成プログラムの協議と編集を行った。</a:t>
                      </a:r>
                    </a:p>
                  </a:txBody>
                  <a:tcPr marL="36000" marR="0" marT="0" marB="0">
                    <a:lnL w="12700" cap="flat" cmpd="sng" algn="ctr">
                      <a:no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199454">
                <a:tc>
                  <a:txBody>
                    <a:bodyPr/>
                    <a:lstStyle/>
                    <a:p>
                      <a:pPr algn="ctr" fontAlgn="ctr" hangingPunct="0"/>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2016</a:t>
                      </a: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健診・</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検査普及</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コニカミノルタ</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日本式の健診・検査サービスを提供するプラットフォームを構築することを目指し、機器固定型健診・検査サービス、巡回型健診・検査サービスのパイロットを実施。</a:t>
                      </a:r>
                      <a:endPar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技術教育の実施、ソフトウェアの開発、現地法人設立準備や健診市場の調査等事業化に向けた準備。</a:t>
                      </a:r>
                    </a:p>
                  </a:txBody>
                  <a:tcPr marL="36000" marR="0" marT="0" marB="0">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農村部公立病院における巡回健診サービスのパイロットを実施し、</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2,282</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人に対して健診を提供。</a:t>
                      </a:r>
                      <a:endPar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民間診療所における検査サービスのパイロットで、</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X</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線・血液・超音波検査を実施。</a:t>
                      </a: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公的医療保険制度の代わりになり得る仕組みとして、「メンバーシップパッケージ（毎月の積立により、医師による診察と年</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回の健診が可能となる仕組み）」の可能性を検討した。</a:t>
                      </a:r>
                    </a:p>
                  </a:txBody>
                  <a:tcPr marL="36000" marR="0" marT="0" marB="0">
                    <a:lnL w="12700" cap="flat" cmpd="sng" algn="ctr">
                      <a:no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726200">
                <a:tc>
                  <a:txBody>
                    <a:bodyPr/>
                    <a:lstStyle/>
                    <a:p>
                      <a:pPr algn="ctr" fontAlgn="ctr" hangingPunct="0"/>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2017</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災害対策</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地域救急</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グリーン</a:t>
                      </a:r>
                      <a:br>
                        <a:rPr lang="en-US" altLang="ja-JP" sz="1050" dirty="0">
                          <a:latin typeface="Arial" panose="020B0604020202020204" pitchFamily="34" charset="0"/>
                          <a:ea typeface="ＭＳ Ｐゴシック" panose="020B0600070205080204" pitchFamily="50" charset="-128"/>
                          <a:cs typeface="Arial" panose="020B0604020202020204" pitchFamily="34" charset="0"/>
                        </a:rPr>
                      </a:br>
                      <a:r>
                        <a:rPr lang="ja-JP" altLang="en-US" sz="1050" dirty="0">
                          <a:latin typeface="Arial" panose="020B0604020202020204" pitchFamily="34" charset="0"/>
                          <a:ea typeface="ＭＳ Ｐゴシック" panose="020B0600070205080204" pitchFamily="50" charset="-128"/>
                          <a:cs typeface="Arial" panose="020B0604020202020204" pitchFamily="34" charset="0"/>
                        </a:rPr>
                        <a:t>ホスピタル</a:t>
                      </a:r>
                      <a:br>
                        <a:rPr lang="en-US" altLang="ja-JP" sz="1050" dirty="0">
                          <a:latin typeface="Arial" panose="020B0604020202020204" pitchFamily="34" charset="0"/>
                          <a:ea typeface="ＭＳ Ｐゴシック" panose="020B0600070205080204" pitchFamily="50" charset="-128"/>
                          <a:cs typeface="Arial" panose="020B0604020202020204" pitchFamily="34" charset="0"/>
                        </a:rPr>
                      </a:br>
                      <a:r>
                        <a:rPr lang="ja-JP" altLang="en-US" sz="1050" dirty="0">
                          <a:latin typeface="Arial" panose="020B0604020202020204" pitchFamily="34" charset="0"/>
                          <a:ea typeface="ＭＳ Ｐゴシック" panose="020B0600070205080204" pitchFamily="50" charset="-128"/>
                          <a:cs typeface="Arial" panose="020B0604020202020204" pitchFamily="34" charset="0"/>
                        </a:rPr>
                        <a:t>サプライ</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救急医療に必要な専門医、看護師などの人材育成、また新病院の地域救急や災害対策を考慮した病院計画</a:t>
                      </a:r>
                      <a:endParaRPr kumimoji="1" lang="en-US" altLang="ja-JP" sz="105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0" marT="0" marB="0">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救急部門の課題を抽出し、院内のマネジメントスタッフを交え複数回の会議を実施。運営方針と導入設備及び機器を決定した</a:t>
                      </a:r>
                      <a:endPar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現地スタッフにトレーニングプログラムを実施。技術指導も行い基礎知識を習得させた</a:t>
                      </a:r>
                    </a:p>
                  </a:txBody>
                  <a:tcPr marL="36000" marR="0" marT="0" marB="0">
                    <a:lnL w="12700" cap="flat" cmpd="sng" algn="ctr">
                      <a:no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628417967"/>
                  </a:ext>
                </a:extLst>
              </a:tr>
            </a:tbl>
          </a:graphicData>
        </a:graphic>
      </p:graphicFrame>
      <p:sp>
        <p:nvSpPr>
          <p:cNvPr id="7" name="テキスト ボックス 6"/>
          <p:cNvSpPr txBox="1"/>
          <p:nvPr/>
        </p:nvSpPr>
        <p:spPr>
          <a:xfrm>
            <a:off x="262806" y="6607667"/>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7629618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バングラデシュ／日本との関わり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2/3</a:t>
            </a:r>
            <a:r>
              <a:rPr lang="ja-JP" altLang="en-US" dirty="0"/>
              <a:t>）</a:t>
            </a:r>
          </a:p>
        </p:txBody>
      </p:sp>
      <p:graphicFrame>
        <p:nvGraphicFramePr>
          <p:cNvPr id="8" name="表 7"/>
          <p:cNvGraphicFramePr>
            <a:graphicFrameLocks noGrp="1"/>
          </p:cNvGraphicFramePr>
          <p:nvPr>
            <p:extLst>
              <p:ext uri="{D42A27DB-BD31-4B8C-83A1-F6EECF244321}">
                <p14:modId xmlns:p14="http://schemas.microsoft.com/office/powerpoint/2010/main" val="1319257347"/>
              </p:ext>
            </p:extLst>
          </p:nvPr>
        </p:nvGraphicFramePr>
        <p:xfrm>
          <a:off x="200472" y="1322722"/>
          <a:ext cx="9504000" cy="3055620"/>
        </p:xfrm>
        <a:graphic>
          <a:graphicData uri="http://schemas.openxmlformats.org/drawingml/2006/table">
            <a:tbl>
              <a:tblPr firstRow="1" bandRow="1">
                <a:tableStyleId>{5C22544A-7EE6-4342-B048-85BDC9FD1C3A}</a:tableStyleId>
              </a:tblPr>
              <a:tblGrid>
                <a:gridCol w="288032">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2880320">
                  <a:extLst>
                    <a:ext uri="{9D8B030D-6E8A-4147-A177-3AD203B41FA5}">
                      <a16:colId xmlns:a16="http://schemas.microsoft.com/office/drawing/2014/main" val="20004"/>
                    </a:ext>
                  </a:extLst>
                </a:gridCol>
                <a:gridCol w="4175408">
                  <a:extLst>
                    <a:ext uri="{9D8B030D-6E8A-4147-A177-3AD203B41FA5}">
                      <a16:colId xmlns:a16="http://schemas.microsoft.com/office/drawing/2014/main" val="20005"/>
                    </a:ext>
                  </a:extLst>
                </a:gridCol>
              </a:tblGrid>
              <a:tr h="149421">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o.</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0" marR="0" marT="0" marB="0" anchor="ctr">
                    <a:lnL w="6350" cap="flat" cmpd="sng" algn="ctr">
                      <a:solidFill>
                        <a:srgbClr val="FFFFFF"/>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0" marR="0" marT="0" marB="0" anchor="ctr">
                    <a:lnL w="3175" cap="flat" cmpd="sng" algn="ctr">
                      <a:solidFill>
                        <a:schemeClr val="bg1"/>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68508">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国際ヘルスケア拠点構築</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グリーン</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ホスピタル</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サプライ</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医療サービスの各分野における市場性を調査し、現地需要を踏まえた医療サービスの提供範囲や内容の検討</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提供する医療サービス内容を踏まえた研修プログラム、セミナー等による実施調査</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市場調査、既存病院分析、研修・セミナーによる実証調査による結果を踏まえた事業参入モデルの検討</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0" marT="0" marB="0">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周産期分野では調査内容を基に課題を明確にし、目標とする医療を定め、</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 </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段階で事業参画する方針を決定した</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リハビリテーション分野では国全体のレベル感を把握し、サービス内容の基本方針を決定し、事業計画を策定し</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00" dirty="0"/>
                        <a:t>検体検査では市場の状況を把握した上で、コストシェアという明確なモデルを立案した</a:t>
                      </a:r>
                      <a:endParaRPr lang="en-US" altLang="ja-JP" sz="1000" dirty="0"/>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00" dirty="0"/>
                        <a:t>患者給食事業では市場性と課題を調査し、試食会を行うことでサービス商品の開発の目度をつけ、業務委託契約による事業参入の方向性をつけた</a:t>
                      </a: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0" marT="0" marB="0">
                    <a:lnL w="12700" cap="flat" cmpd="sng" algn="ctr">
                      <a:no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857432691"/>
                  </a:ext>
                </a:extLst>
              </a:tr>
              <a:tr h="493078">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2020</a:t>
                      </a: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zh-TW" altLang="en-US" sz="1000" dirty="0">
                          <a:latin typeface="Arial" panose="020B0604020202020204" pitchFamily="34" charset="0"/>
                          <a:ea typeface="ＭＳ Ｐゴシック" panose="020B0600070205080204" pitchFamily="50" charset="-128"/>
                          <a:cs typeface="Arial" panose="020B0604020202020204" pitchFamily="34" charset="0"/>
                        </a:rPr>
                        <a:t>歯科技工</a:t>
                      </a:r>
                      <a:br>
                        <a:rPr lang="en-US" altLang="zh-TW" sz="1000" dirty="0">
                          <a:latin typeface="Arial" panose="020B0604020202020204" pitchFamily="34" charset="0"/>
                          <a:ea typeface="ＭＳ Ｐゴシック" panose="020B0600070205080204" pitchFamily="50" charset="-128"/>
                          <a:cs typeface="Arial" panose="020B0604020202020204" pitchFamily="34" charset="0"/>
                        </a:rPr>
                      </a:br>
                      <a:r>
                        <a:rPr lang="zh-TW" altLang="en-US" sz="1000" dirty="0">
                          <a:latin typeface="Arial" panose="020B0604020202020204" pitchFamily="34" charset="0"/>
                          <a:ea typeface="ＭＳ Ｐゴシック" panose="020B0600070205080204" pitchFamily="50" charset="-128"/>
                          <a:cs typeface="Arial" panose="020B0604020202020204" pitchFamily="34" charset="0"/>
                        </a:rPr>
                        <a:t>普及拠点構築</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モリタ</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バングラデシュ国内の歯科医療の現状調査</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サッポロ・デンタル・カレッジ（</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SDC</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）に日本の歯科技工の普及を図る拠点の設立</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日本式歯科技工の普及を担う現地人材の育成</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0" marT="0" marB="0">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ヒアリングシートによる現地の市場調査を実施し、課題は大きいが魅力的な市場と考察した。</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現地人材に対する講義用動画の撮影と</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回のオンラインディスカッションを実施</a:t>
                      </a:r>
                    </a:p>
                  </a:txBody>
                  <a:tcPr marL="36000" marR="0" marT="0" marB="0">
                    <a:lnL w="12700" cap="flat" cmpd="sng" algn="ctr">
                      <a:no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20244333"/>
                  </a:ext>
                </a:extLst>
              </a:tr>
              <a:tr h="855311">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2021</a:t>
                      </a: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NCDs</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早期発見システム構築</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miup</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00" dirty="0"/>
                        <a:t>市場性調査と導入予定エリアにおける薬局・ 医療機関の現状分析</a:t>
                      </a:r>
                      <a:endParaRPr lang="en-US" altLang="ja-JP" sz="1000" dirty="0"/>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00" dirty="0"/>
                        <a:t>プロトタイプを活用したシステムのトライアル実証調査</a:t>
                      </a:r>
                      <a:endParaRPr lang="en-US" altLang="ja-JP" sz="1000" dirty="0"/>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構築モデルにおけるヘルスケアビジネス展開調査</a:t>
                      </a: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00" dirty="0"/>
                        <a:t>事業参入モデルを検討し、保健家族福祉省へ提案</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0" marT="0" marB="0">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医薬品に関する参入障壁は高い一方、医療機器分野では日本企業の参入ポテンシャルがあることを確認した</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15</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薬局を対象とした実証調査で薬局来店患者への</a:t>
                      </a:r>
                      <a:r>
                        <a:rPr kumimoji="1" lang="en-US" altLang="ja-JP" sz="1000" b="0" i="0" u="none" strike="noStrike" kern="1200" cap="none" spc="0" normalizeH="0" baseline="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miup</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リスクアセスメントシステムの利用により、</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259</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人中</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35</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人が医療機関の受診につながり、うち</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名は</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NCDs</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として新規で医療機関の受診につながった</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MoHFW</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（保健家族福祉省）傘下の</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DGDA</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長官と面会し、本事業への理解、協力を取り付けた</a:t>
                      </a:r>
                    </a:p>
                  </a:txBody>
                  <a:tcPr marL="36000" marR="0" marT="0" marB="0">
                    <a:lnL w="12700" cap="flat" cmpd="sng" algn="ctr">
                      <a:no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70946496"/>
                  </a:ext>
                </a:extLst>
              </a:tr>
            </a:tbl>
          </a:graphicData>
        </a:graphic>
      </p:graphicFrame>
      <p:sp>
        <p:nvSpPr>
          <p:cNvPr id="7" name="テキスト ボックス 6"/>
          <p:cNvSpPr txBox="1"/>
          <p:nvPr/>
        </p:nvSpPr>
        <p:spPr>
          <a:xfrm>
            <a:off x="200472" y="666936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Rectangle 10"/>
          <p:cNvSpPr>
            <a:spLocks noChangeArrowheads="1"/>
          </p:cNvSpPr>
          <p:nvPr/>
        </p:nvSpPr>
        <p:spPr bwMode="auto">
          <a:xfrm>
            <a:off x="200472" y="102305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医療国際化事業</a:t>
            </a:r>
            <a:r>
              <a:rPr lang="ja-JP" altLang="en-US" sz="1400" dirty="0">
                <a:solidFill>
                  <a:srgbClr val="000000"/>
                </a:solidFill>
                <a:latin typeface="Arial Black" pitchFamily="34" charset="0"/>
                <a:ea typeface="HGP創英角ｺﾞｼｯｸUB" pitchFamily="50" charset="-128"/>
              </a:rPr>
              <a:t>（続き）</a:t>
            </a:r>
            <a:endParaRPr lang="zh-TW" altLang="en-US" sz="1400" dirty="0">
              <a:solidFill>
                <a:srgbClr val="000000"/>
              </a:solidFill>
              <a:latin typeface="Arial Black" pitchFamily="34" charset="0"/>
              <a:ea typeface="HGP創英角ｺﾞｼｯｸUB" pitchFamily="50" charset="-128"/>
            </a:endParaRPr>
          </a:p>
        </p:txBody>
      </p:sp>
      <p:graphicFrame>
        <p:nvGraphicFramePr>
          <p:cNvPr id="12" name="表 10"/>
          <p:cNvGraphicFramePr>
            <a:graphicFrameLocks noGrp="1"/>
          </p:cNvGraphicFramePr>
          <p:nvPr>
            <p:extLst>
              <p:ext uri="{D42A27DB-BD31-4B8C-83A1-F6EECF244321}">
                <p14:modId xmlns:p14="http://schemas.microsoft.com/office/powerpoint/2010/main" val="1402379726"/>
              </p:ext>
            </p:extLst>
          </p:nvPr>
        </p:nvGraphicFramePr>
        <p:xfrm>
          <a:off x="200472" y="4775084"/>
          <a:ext cx="9505056" cy="1750260"/>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3168352">
                  <a:extLst>
                    <a:ext uri="{9D8B030D-6E8A-4147-A177-3AD203B41FA5}">
                      <a16:colId xmlns:a16="http://schemas.microsoft.com/office/drawing/2014/main" val="20004"/>
                    </a:ext>
                  </a:extLst>
                </a:gridCol>
                <a:gridCol w="3312368">
                  <a:extLst>
                    <a:ext uri="{9D8B030D-6E8A-4147-A177-3AD203B41FA5}">
                      <a16:colId xmlns:a16="http://schemas.microsoft.com/office/drawing/2014/main" val="20005"/>
                    </a:ext>
                  </a:extLst>
                </a:gridCol>
              </a:tblGrid>
              <a:tr h="147392">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o.</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セミナー等での主な講演者</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7373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インバウンド</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放射線医学研究所　辻井医師</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marL="0" marR="0" lvl="0" indent="0"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バングラデシュから保健省大臣が参加</a:t>
                      </a:r>
                    </a:p>
                  </a:txBody>
                  <a:tcPr marL="108000" marR="108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8539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日本式医療</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日本放射線技師会　小川副会長</a:t>
                      </a:r>
                      <a:r>
                        <a:rPr lang="ja-JP" altLang="en-US" sz="1000" dirty="0">
                          <a:solidFill>
                            <a:schemeClr val="tx1"/>
                          </a:solidFill>
                        </a:rPr>
                        <a:t>（</a:t>
                      </a:r>
                      <a:r>
                        <a:rPr lang="ja-JP" altLang="ja-JP" sz="1000" dirty="0">
                          <a:solidFill>
                            <a:schemeClr val="tx1"/>
                          </a:solidFill>
                        </a:rPr>
                        <a:t>超音波診断</a:t>
                      </a:r>
                      <a:r>
                        <a:rPr lang="ja-JP" altLang="en-US" sz="1000" dirty="0">
                          <a:solidFill>
                            <a:schemeClr val="tx1"/>
                          </a:solidFill>
                        </a:rPr>
                        <a:t>）</a:t>
                      </a:r>
                      <a:endParaRPr kumimoji="1" lang="en-US" altLang="ja-JP" sz="100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日本放射線技師会　小川先生（</a:t>
                      </a:r>
                      <a:r>
                        <a:rPr lang="ja-JP" altLang="ja-JP" sz="1000" dirty="0">
                          <a:solidFill>
                            <a:schemeClr val="tx1"/>
                          </a:solidFill>
                        </a:rPr>
                        <a:t>放射線ガン治療</a:t>
                      </a:r>
                      <a:r>
                        <a:rPr kumimoji="1" lang="ja-JP" altLang="en-US" sz="100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marL="0" marR="0" lvl="0" indent="0"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バングラデシュから保健省大臣、首相アドバイザーが参加</a:t>
                      </a:r>
                    </a:p>
                  </a:txBody>
                  <a:tcPr marL="108000" marR="108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08717">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表敬訪問・意見交換、病院視察</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予防医療、</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人間ドック</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経済産業省　上田経済産業審議官（表敬訪問）</a:t>
                      </a:r>
                      <a:endParaRPr kumimoji="1" lang="en-US" altLang="ja-JP" sz="100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None/>
                        <a:tabLst/>
                        <a:defRPr/>
                      </a:pPr>
                      <a:r>
                        <a:rPr kumimoji="1" lang="en-US" altLang="ja-JP" sz="100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JICA</a:t>
                      </a:r>
                      <a:r>
                        <a:rPr kumimoji="1" lang="ja-JP" altLang="en-US" sz="100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　入柿理事（表敬訪問）</a:t>
                      </a:r>
                      <a:endParaRPr kumimoji="1" lang="en-US" altLang="ja-JP" sz="100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日本人間ドック学会　鏑木医師（講演）</a:t>
                      </a:r>
                      <a:endParaRPr kumimoji="1" lang="en-US" altLang="ja-JP" sz="100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国際医療福祉大学　縄野教授（講義）</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バングラデシュ保健家族福祉省の幹部</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名を日本へ招聘して実施（</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日間）</a:t>
                      </a:r>
                    </a:p>
                  </a:txBody>
                  <a:tcPr marL="108000" marR="108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13" name="Rectangle 6"/>
          <p:cNvSpPr>
            <a:spLocks noChangeArrowheads="1"/>
          </p:cNvSpPr>
          <p:nvPr/>
        </p:nvSpPr>
        <p:spPr bwMode="auto">
          <a:xfrm>
            <a:off x="200472" y="4415044"/>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官民ミッション</a:t>
            </a:r>
          </a:p>
        </p:txBody>
      </p:sp>
    </p:spTree>
    <p:extLst>
      <p:ext uri="{BB962C8B-B14F-4D97-AF65-F5344CB8AC3E}">
        <p14:creationId xmlns:p14="http://schemas.microsoft.com/office/powerpoint/2010/main" val="491114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バングラデシュ／日本との関わり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3/3</a:t>
            </a:r>
            <a:r>
              <a:rPr lang="ja-JP" altLang="en-US" dirty="0"/>
              <a:t>）</a:t>
            </a:r>
          </a:p>
        </p:txBody>
      </p:sp>
      <p:sp>
        <p:nvSpPr>
          <p:cNvPr id="7" name="テキスト ボックス 6"/>
          <p:cNvSpPr txBox="1"/>
          <p:nvPr/>
        </p:nvSpPr>
        <p:spPr>
          <a:xfrm>
            <a:off x="200472" y="666936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Rectangle 6"/>
          <p:cNvSpPr>
            <a:spLocks noChangeArrowheads="1"/>
          </p:cNvSpPr>
          <p:nvPr/>
        </p:nvSpPr>
        <p:spPr bwMode="auto">
          <a:xfrm>
            <a:off x="200472" y="5318473"/>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貿易投資促進事業</a:t>
            </a:r>
          </a:p>
        </p:txBody>
      </p:sp>
      <p:graphicFrame>
        <p:nvGraphicFramePr>
          <p:cNvPr id="16" name="表 12"/>
          <p:cNvGraphicFramePr>
            <a:graphicFrameLocks noGrp="1"/>
          </p:cNvGraphicFramePr>
          <p:nvPr>
            <p:extLst>
              <p:ext uri="{D42A27DB-BD31-4B8C-83A1-F6EECF244321}">
                <p14:modId xmlns:p14="http://schemas.microsoft.com/office/powerpoint/2010/main" val="1781657981"/>
              </p:ext>
            </p:extLst>
          </p:nvPr>
        </p:nvGraphicFramePr>
        <p:xfrm>
          <a:off x="200471" y="5641614"/>
          <a:ext cx="9505503" cy="907080"/>
        </p:xfrm>
        <a:graphic>
          <a:graphicData uri="http://schemas.openxmlformats.org/drawingml/2006/table">
            <a:tbl>
              <a:tblPr firstRow="1" bandRow="1">
                <a:tableStyleId>{5C22544A-7EE6-4342-B048-85BDC9FD1C3A}</a:tableStyleId>
              </a:tblPr>
              <a:tblGrid>
                <a:gridCol w="374191">
                  <a:extLst>
                    <a:ext uri="{9D8B030D-6E8A-4147-A177-3AD203B41FA5}">
                      <a16:colId xmlns:a16="http://schemas.microsoft.com/office/drawing/2014/main" val="20000"/>
                    </a:ext>
                  </a:extLst>
                </a:gridCol>
                <a:gridCol w="673660">
                  <a:extLst>
                    <a:ext uri="{9D8B030D-6E8A-4147-A177-3AD203B41FA5}">
                      <a16:colId xmlns:a16="http://schemas.microsoft.com/office/drawing/2014/main" val="20001"/>
                    </a:ext>
                  </a:extLst>
                </a:gridCol>
                <a:gridCol w="1047618">
                  <a:extLst>
                    <a:ext uri="{9D8B030D-6E8A-4147-A177-3AD203B41FA5}">
                      <a16:colId xmlns:a16="http://schemas.microsoft.com/office/drawing/2014/main" val="20002"/>
                    </a:ext>
                  </a:extLst>
                </a:gridCol>
                <a:gridCol w="1047734">
                  <a:extLst>
                    <a:ext uri="{9D8B030D-6E8A-4147-A177-3AD203B41FA5}">
                      <a16:colId xmlns:a16="http://schemas.microsoft.com/office/drawing/2014/main" val="20003"/>
                    </a:ext>
                  </a:extLst>
                </a:gridCol>
                <a:gridCol w="6362300">
                  <a:extLst>
                    <a:ext uri="{9D8B030D-6E8A-4147-A177-3AD203B41FA5}">
                      <a16:colId xmlns:a16="http://schemas.microsoft.com/office/drawing/2014/main" val="20004"/>
                    </a:ext>
                  </a:extLst>
                </a:gridCol>
              </a:tblGrid>
              <a:tr h="178480">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実施年度</a:t>
                      </a:r>
                      <a:endPar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64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2013</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2014</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2015</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画像診断</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日本診療</a:t>
                      </a:r>
                      <a:endPar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放射線技師会</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バングラデシュ日本画像診断協会等と連携し、ダッカへの専門家派遣及び本邦受入研修を通じた画像診断技術の講義・技術指導を実施</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2" name="Rectangle 6">
            <a:extLst>
              <a:ext uri="{FF2B5EF4-FFF2-40B4-BE49-F238E27FC236}">
                <a16:creationId xmlns:a16="http://schemas.microsoft.com/office/drawing/2014/main" id="{89AF5864-7A9C-7AE1-EF4C-69CFED66C9FE}"/>
              </a:ext>
            </a:extLst>
          </p:cNvPr>
          <p:cNvSpPr>
            <a:spLocks noChangeArrowheads="1"/>
          </p:cNvSpPr>
          <p:nvPr/>
        </p:nvSpPr>
        <p:spPr bwMode="auto">
          <a:xfrm>
            <a:off x="200472" y="102737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国際展開推進事業（補助金）</a:t>
            </a:r>
            <a:endParaRPr lang="en-US" altLang="ko-KR" sz="1400" dirty="0">
              <a:solidFill>
                <a:srgbClr val="000000"/>
              </a:solidFill>
              <a:latin typeface="Arial Black" pitchFamily="34" charset="0"/>
              <a:ea typeface="HGP創英角ｺﾞｼｯｸUB" pitchFamily="50" charset="-128"/>
            </a:endParaRPr>
          </a:p>
        </p:txBody>
      </p:sp>
      <p:graphicFrame>
        <p:nvGraphicFramePr>
          <p:cNvPr id="8" name="表 14">
            <a:extLst>
              <a:ext uri="{FF2B5EF4-FFF2-40B4-BE49-F238E27FC236}">
                <a16:creationId xmlns:a16="http://schemas.microsoft.com/office/drawing/2014/main" id="{D446FD25-3C70-780F-8354-7DE9CE847F9B}"/>
              </a:ext>
            </a:extLst>
          </p:cNvPr>
          <p:cNvGraphicFramePr>
            <a:graphicFrameLocks noGrp="1"/>
          </p:cNvGraphicFramePr>
          <p:nvPr>
            <p:extLst>
              <p:ext uri="{D42A27DB-BD31-4B8C-83A1-F6EECF244321}">
                <p14:modId xmlns:p14="http://schemas.microsoft.com/office/powerpoint/2010/main" val="136587369"/>
              </p:ext>
            </p:extLst>
          </p:nvPr>
        </p:nvGraphicFramePr>
        <p:xfrm>
          <a:off x="200472" y="1359507"/>
          <a:ext cx="9504000" cy="3858624"/>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656184">
                  <a:extLst>
                    <a:ext uri="{9D8B030D-6E8A-4147-A177-3AD203B41FA5}">
                      <a16:colId xmlns:a16="http://schemas.microsoft.com/office/drawing/2014/main" val="20004"/>
                    </a:ext>
                  </a:extLst>
                </a:gridCol>
                <a:gridCol w="4319424">
                  <a:extLst>
                    <a:ext uri="{9D8B030D-6E8A-4147-A177-3AD203B41FA5}">
                      <a16:colId xmlns:a16="http://schemas.microsoft.com/office/drawing/2014/main" val="20005"/>
                    </a:ext>
                  </a:extLst>
                </a:gridCol>
              </a:tblGrid>
              <a:tr h="175772">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参加団体</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実施概要</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3701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dirty="0"/>
                        <a:t>2023</a:t>
                      </a: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t>バングラデシュ人民共和国における眼科遠隔相談サービス実証調査プロジェクト</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株式会社</a:t>
                      </a:r>
                      <a:r>
                        <a:rPr kumimoji="1" lang="en-US" altLang="ja-JP" sz="1000" kern="1200" dirty="0">
                          <a:solidFill>
                            <a:schemeClr val="dk1"/>
                          </a:solidFill>
                          <a:latin typeface="+mn-lt"/>
                          <a:ea typeface="+mn-ea"/>
                          <a:cs typeface="+mn-cs"/>
                        </a:rPr>
                        <a:t>MITAS Medical</a:t>
                      </a:r>
                      <a:endParaRPr kumimoji="1" lang="zh-CN" altLang="en-US" sz="1000" kern="1200" dirty="0">
                        <a:solidFill>
                          <a:schemeClr val="dk1"/>
                        </a:solidFill>
                        <a:latin typeface="+mn-lt"/>
                        <a:ea typeface="+mn-ea"/>
                        <a:cs typeface="+mn-cs"/>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Ship Aichi Medical Service Ltd. </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SAMSL</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）、医療法人社団栄和会、株式会社タカギセイコー、株式会社オンデーズ</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カンボジア・モンゴル・インドネシアや⽇本国内の医療過疎地域⽀援等で実績のある</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MITAS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眼科遠隔相談サービスの技術と経験を活かし、⽇本とバングラデシュを結んだ⽇本⼈眼科医による遠隔での相談・⽀援をベースにバングラの眼科医療アクセスの改善を⾏うとともに、眼科周辺の機器及び器材メーカーを含んだ⽇本の眼科医療の輸出を⽬指す。</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0" marT="0" marB="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506621">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dirty="0"/>
                        <a:t>2023</a:t>
                      </a: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t>バングラデシュにおける</a:t>
                      </a:r>
                      <a:br>
                        <a:rPr lang="en-US" altLang="ja-JP" sz="1000" dirty="0"/>
                      </a:br>
                      <a:r>
                        <a:rPr lang="ja-JP" altLang="en-US" sz="1000" dirty="0"/>
                        <a:t>持続的な</a:t>
                      </a:r>
                      <a:r>
                        <a:rPr lang="en-US" altLang="ja-JP" sz="1000" dirty="0"/>
                        <a:t>NCDs</a:t>
                      </a:r>
                      <a:r>
                        <a:rPr lang="ja-JP" altLang="en-US" sz="1000" dirty="0"/>
                        <a:t>重症化予防</a:t>
                      </a:r>
                      <a:br>
                        <a:rPr lang="en-US" altLang="ja-JP" sz="1000" dirty="0"/>
                      </a:br>
                      <a:r>
                        <a:rPr lang="ja-JP" altLang="en-US" sz="1000" dirty="0"/>
                        <a:t>システム強化事業</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株式会社</a:t>
                      </a:r>
                      <a:r>
                        <a:rPr kumimoji="1" lang="en-US" altLang="ja-JP" sz="1000" kern="1200" dirty="0" err="1">
                          <a:solidFill>
                            <a:schemeClr val="dk1"/>
                          </a:solidFill>
                          <a:latin typeface="+mn-lt"/>
                          <a:ea typeface="+mn-ea"/>
                          <a:cs typeface="+mn-cs"/>
                        </a:rPr>
                        <a:t>miup</a:t>
                      </a:r>
                      <a:endParaRPr kumimoji="1" lang="zh-CN" altLang="en-US" sz="1000" kern="1200" dirty="0">
                        <a:solidFill>
                          <a:schemeClr val="dk1"/>
                        </a:solidFill>
                        <a:latin typeface="+mn-lt"/>
                        <a:ea typeface="+mn-ea"/>
                        <a:cs typeface="+mn-cs"/>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豊田通商株式会社、アイ・シー・ネット株式会社</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前年度に開発したリスクアセスメントシステムのさらなる強化及び周辺サービスの開発を進め、患者にとって身近な地域で適切な医療サービスを受けられるように、薬局と医療機関との連携を促進し、切れ目のない医療体制の構築を目指す。具体的には、薬局と民間医療機関に対し、「患者情報相互管理システム」を導入し、個別の患者の症状、処方内容、医薬品の販売記録等の情報を薬局と民間医療機関の間で共有することで、シームレスな医療提供を可能にする仕組みを構築する。さらに、薬局を対象に「医薬品在庫管理システム」を導入し、地域の需要に即した医薬品調達や在庫管理を支援することで、薬局で患者が必要な医薬品をいつでも提供できる仕組みの構築を目指す。</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0" marT="0" marB="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261550317"/>
                  </a:ext>
                </a:extLst>
              </a:tr>
              <a:tr h="1339219">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dirty="0"/>
                        <a:t>2024</a:t>
                      </a: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t>バングラデシュにおける</a:t>
                      </a:r>
                      <a:br>
                        <a:rPr lang="en-US" altLang="ja-JP" sz="1000" dirty="0"/>
                      </a:br>
                      <a:r>
                        <a:rPr lang="ja-JP" altLang="en-US" sz="1000" dirty="0"/>
                        <a:t>持続的な</a:t>
                      </a:r>
                      <a:r>
                        <a:rPr lang="en-US" altLang="ja-JP" sz="1000" dirty="0"/>
                        <a:t>NCDs</a:t>
                      </a:r>
                      <a:r>
                        <a:rPr lang="ja-JP" altLang="en-US" sz="1000" dirty="0"/>
                        <a:t>重症化予防に向けた</a:t>
                      </a:r>
                      <a:r>
                        <a:rPr lang="en-US" altLang="ja-JP" sz="1000" dirty="0"/>
                        <a:t>PHR</a:t>
                      </a:r>
                      <a:r>
                        <a:rPr lang="ja-JP" altLang="en-US" sz="1000" dirty="0"/>
                        <a:t>及び在庫管理</a:t>
                      </a:r>
                      <a:br>
                        <a:rPr lang="en-US" altLang="ja-JP" sz="1000" dirty="0"/>
                      </a:br>
                      <a:r>
                        <a:rPr lang="ja-JP" altLang="en-US" sz="1000" dirty="0"/>
                        <a:t>システム実証調査プロジェクト</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株式会社</a:t>
                      </a:r>
                      <a:r>
                        <a:rPr kumimoji="1" lang="en-US" altLang="ja-JP" sz="1000" kern="1200" dirty="0" err="1">
                          <a:solidFill>
                            <a:schemeClr val="dk1"/>
                          </a:solidFill>
                          <a:latin typeface="+mn-lt"/>
                          <a:ea typeface="+mn-ea"/>
                          <a:cs typeface="+mn-cs"/>
                        </a:rPr>
                        <a:t>miup</a:t>
                      </a:r>
                      <a:endParaRPr kumimoji="1" lang="zh-CN" altLang="en-US" sz="1000" kern="1200" dirty="0">
                        <a:solidFill>
                          <a:schemeClr val="dk1"/>
                        </a:solidFill>
                        <a:latin typeface="+mn-lt"/>
                        <a:ea typeface="+mn-ea"/>
                        <a:cs typeface="+mn-cs"/>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豊田通商株式会社、アイ・シー・ネット株式会社</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lumMod val="85000"/>
                      </a:schemeClr>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代表団体である株式会社</a:t>
                      </a:r>
                      <a:r>
                        <a:rPr kumimoji="1" lang="en-US" altLang="ja-JP"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miup</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は、バングラデシュにおいて、地方の患者が適切なタイミングで十分な</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NCDs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治療・投薬を受けるよう支援する「持続的な</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NCDs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重症化予防システム」を構想し、過年度までに</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RAS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（リスクアセスメントシステム）、</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EMR</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PHR</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の開発を進めてきた。本事業では、前年度開発した</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PHR</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の改良と、医薬品在庫管理システムの開発及び実証を行い有用性を確認する。同時に、既存の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RAS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EMR</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PHR</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、医薬品在庫管理システムを連動させ、「持続的な</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NCDs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重症化予防システム」としての有用性及び実装に向けた課題を検証する。</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0" marT="0" marB="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4052364071"/>
                  </a:ext>
                </a:extLst>
              </a:tr>
            </a:tbl>
          </a:graphicData>
        </a:graphic>
      </p:graphicFrame>
    </p:spTree>
    <p:extLst>
      <p:ext uri="{BB962C8B-B14F-4D97-AF65-F5344CB8AC3E}">
        <p14:creationId xmlns:p14="http://schemas.microsoft.com/office/powerpoint/2010/main" val="23769141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バングラデシュ／日本との関わり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外務省の主な医療国際化関連事業</a:t>
            </a:r>
          </a:p>
        </p:txBody>
      </p:sp>
      <p:graphicFrame>
        <p:nvGraphicFramePr>
          <p:cNvPr id="12" name="表 11"/>
          <p:cNvGraphicFramePr>
            <a:graphicFrameLocks noGrp="1"/>
          </p:cNvGraphicFramePr>
          <p:nvPr>
            <p:extLst>
              <p:ext uri="{D42A27DB-BD31-4B8C-83A1-F6EECF244321}">
                <p14:modId xmlns:p14="http://schemas.microsoft.com/office/powerpoint/2010/main" val="2710330503"/>
              </p:ext>
            </p:extLst>
          </p:nvPr>
        </p:nvGraphicFramePr>
        <p:xfrm>
          <a:off x="200472" y="2276872"/>
          <a:ext cx="9505056" cy="2808312"/>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720120">
                  <a:extLst>
                    <a:ext uri="{9D8B030D-6E8A-4147-A177-3AD203B41FA5}">
                      <a16:colId xmlns:a16="http://schemas.microsoft.com/office/drawing/2014/main" val="20001"/>
                    </a:ext>
                  </a:extLst>
                </a:gridCol>
                <a:gridCol w="2304256">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4608512">
                  <a:extLst>
                    <a:ext uri="{9D8B030D-6E8A-4147-A177-3AD203B41FA5}">
                      <a16:colId xmlns:a16="http://schemas.microsoft.com/office/drawing/2014/main" val="20004"/>
                    </a:ext>
                  </a:extLst>
                </a:gridCol>
              </a:tblGrid>
              <a:tr h="387416">
                <a:tc>
                  <a:txBody>
                    <a:bodyPr/>
                    <a:lstStyle/>
                    <a:p>
                      <a:pPr algn="ctr" fontAlgn="ctr" hangingPunct="0"/>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a:t>
                      </a:r>
                      <a:r>
                        <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o.</a:t>
                      </a:r>
                      <a:endPar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企画名</a:t>
                      </a:r>
                      <a:endParaRPr kumimoji="1" lang="en-US" altLang="ja-JP"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受託企業</a:t>
                      </a:r>
                      <a:endParaRPr kumimoji="1" lang="en-US" altLang="ja-JP"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400" b="0" kern="12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kumimoji="1" lang="en-US" altLang="ja-JP"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153098">
                <a:tc>
                  <a:txBody>
                    <a:bodyPr/>
                    <a:lstStyle/>
                    <a:p>
                      <a:pPr algn="ctr" fontAlgn="ctr" hangingPunct="0"/>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ユーグレナを用いた母子保健事業案件化調査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株式会社</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ユーグレナ</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4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母子の栄養改善と乳児死亡率の削減を目指し、現地食習慣に適した形でのユーグレナ（ミドリムシ）の活用方法、栄養状態改善に向けた課題を調査する。</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67798">
                <a:tc>
                  <a:txBody>
                    <a:bodyPr/>
                    <a:lstStyle/>
                    <a:p>
                      <a:pPr algn="ctr" fontAlgn="ctr" hangingPunct="0"/>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医療廃棄物処理システムの</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パッケージ展開</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400" dirty="0">
                          <a:latin typeface="Arial" panose="020B0604020202020204" pitchFamily="34" charset="0"/>
                          <a:ea typeface="ＭＳ Ｐゴシック" panose="020B0600070205080204" pitchFamily="50" charset="-128"/>
                          <a:cs typeface="Arial" panose="020B0604020202020204" pitchFamily="34" charset="0"/>
                        </a:rPr>
                        <a:t>テスコ株式会社</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4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医療廃棄物処理システムに関する調査。医療廃棄物処理システム（①適正管理・処理制度の整備支援、②管理処方の普及・医療機関の指導、③処理施設の整備、④処理施設の維持管理）の事業展開を目指す。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3" name="Rectangle 6"/>
          <p:cNvSpPr>
            <a:spLocks noChangeArrowheads="1"/>
          </p:cNvSpPr>
          <p:nvPr/>
        </p:nvSpPr>
        <p:spPr bwMode="auto">
          <a:xfrm>
            <a:off x="200472" y="1916832"/>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政府開発援助海外経済協力事業</a:t>
            </a:r>
          </a:p>
        </p:txBody>
      </p:sp>
      <p:sp>
        <p:nvSpPr>
          <p:cNvPr id="14" name="テキスト ボックス 1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母子の栄養改善や、医療廃棄物処理システムの展開といったテーマで事業が実施された。</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t>（出所） 外務省</a:t>
            </a:r>
            <a:r>
              <a:rPr lang="ja-JP" altLang="en-US" sz="800" dirty="0"/>
              <a:t>ホームページ</a:t>
            </a:r>
            <a:endParaRPr lang="en-US" altLang="zh-TW" sz="800" dirty="0"/>
          </a:p>
        </p:txBody>
      </p:sp>
    </p:spTree>
    <p:extLst>
      <p:ext uri="{BB962C8B-B14F-4D97-AF65-F5344CB8AC3E}">
        <p14:creationId xmlns:p14="http://schemas.microsoft.com/office/powerpoint/2010/main" val="12139814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テキスト ボックス 48"/>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タイトル 2"/>
          <p:cNvSpPr>
            <a:spLocks noGrp="1"/>
          </p:cNvSpPr>
          <p:nvPr>
            <p:ph type="title"/>
          </p:nvPr>
        </p:nvSpPr>
        <p:spPr/>
        <p:txBody>
          <a:bodyPr/>
          <a:lstStyle/>
          <a:p>
            <a:r>
              <a:rPr lang="ja-JP" altLang="en-US" dirty="0"/>
              <a:t>バングラデシュ／日本との関わり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厚生労働省とバングラデシュ保健省の協力覚書（</a:t>
            </a:r>
            <a:r>
              <a:rPr lang="en-US" altLang="ja-JP" dirty="0"/>
              <a:t>MOC</a:t>
            </a:r>
            <a:r>
              <a:rPr lang="ja-JP" altLang="en-US" dirty="0"/>
              <a:t>）締結状況</a:t>
            </a:r>
          </a:p>
        </p:txBody>
      </p:sp>
      <p:sp>
        <p:nvSpPr>
          <p:cNvPr id="16" name="テキスト ボックス 15"/>
          <p:cNvSpPr txBox="1"/>
          <p:nvPr/>
        </p:nvSpPr>
        <p:spPr>
          <a:xfrm>
            <a:off x="200472" y="1124744"/>
            <a:ext cx="9505056" cy="216662"/>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厚生労働省とバングラデシュ保健省は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を締結していない。</a:t>
            </a:r>
            <a:endParaRPr lang="ja-JP" altLang="en-US" sz="1400" dirty="0">
              <a:highlight>
                <a:srgbClr val="FFFF00"/>
              </a:highlight>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997127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バングラデシュ／一般概況／経済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成長率、一人当たり</a:t>
            </a:r>
            <a:r>
              <a:rPr lang="en-US" altLang="ja-JP" dirty="0"/>
              <a:t>GDP</a:t>
            </a:r>
          </a:p>
        </p:txBody>
      </p:sp>
      <p:grpSp>
        <p:nvGrpSpPr>
          <p:cNvPr id="54" name="グループ化 7"/>
          <p:cNvGrpSpPr/>
          <p:nvPr/>
        </p:nvGrpSpPr>
        <p:grpSpPr>
          <a:xfrm>
            <a:off x="265720" y="1739721"/>
            <a:ext cx="9402155"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名目</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および実質</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成長率</a:t>
              </a:r>
            </a:p>
          </p:txBody>
        </p:sp>
      </p:grpSp>
      <p:grpSp>
        <p:nvGrpSpPr>
          <p:cNvPr id="57" name="グループ化 7"/>
          <p:cNvGrpSpPr/>
          <p:nvPr/>
        </p:nvGrpSpPr>
        <p:grpSpPr>
          <a:xfrm>
            <a:off x="265720" y="4187993"/>
            <a:ext cx="9402155"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一人</a:t>
              </a:r>
              <a:r>
                <a:rPr lang="ja-JP" altLang="en-US" sz="1400" dirty="0">
                  <a:solidFill>
                    <a:srgbClr val="000000"/>
                  </a:solidFill>
                  <a:latin typeface="Arial Black" pitchFamily="34" charset="0"/>
                  <a:ea typeface="HGP創英角ｺﾞｼｯｸUB" pitchFamily="50" charset="-128"/>
                </a:rPr>
                <a:t>当たり名目</a:t>
              </a:r>
              <a:r>
                <a:rPr lang="en-US" altLang="zh-TW" sz="1400" dirty="0">
                  <a:solidFill>
                    <a:srgbClr val="000000"/>
                  </a:solidFill>
                  <a:latin typeface="Arial Black" pitchFamily="34" charset="0"/>
                  <a:ea typeface="HGP創英角ｺﾞｼｯｸUB" pitchFamily="50" charset="-128"/>
                </a:rPr>
                <a:t>GDP</a:t>
              </a:r>
            </a:p>
          </p:txBody>
        </p:sp>
      </p:grpSp>
      <p:sp>
        <p:nvSpPr>
          <p:cNvPr id="60" name="テキスト ボックス 59"/>
          <p:cNvSpPr txBox="1"/>
          <p:nvPr/>
        </p:nvSpPr>
        <p:spPr>
          <a:xfrm>
            <a:off x="200472" y="1124744"/>
            <a:ext cx="9505056" cy="479298"/>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実質</a:t>
            </a:r>
            <a:r>
              <a:rPr lang="en-US" altLang="ja-JP" dirty="0"/>
              <a:t>GDP</a:t>
            </a:r>
            <a:r>
              <a:rPr lang="ja-JP" altLang="en-US" dirty="0"/>
              <a:t>成長率は</a:t>
            </a:r>
            <a:r>
              <a:rPr lang="en-US" altLang="ja-JP" dirty="0"/>
              <a:t>2022</a:t>
            </a:r>
            <a:r>
              <a:rPr lang="ja-JP" altLang="en-US" dirty="0"/>
              <a:t>年の</a:t>
            </a:r>
            <a:r>
              <a:rPr lang="en-US" altLang="ja-JP" dirty="0"/>
              <a:t>7.1%</a:t>
            </a:r>
            <a:r>
              <a:rPr lang="ja-JP" altLang="en-US" dirty="0"/>
              <a:t>から</a:t>
            </a:r>
            <a:r>
              <a:rPr lang="en-US" altLang="ja-JP" dirty="0"/>
              <a:t>2023</a:t>
            </a:r>
            <a:r>
              <a:rPr lang="ja-JP" altLang="en-US" dirty="0"/>
              <a:t>年の</a:t>
            </a:r>
            <a:r>
              <a:rPr lang="en-US" altLang="ja-JP" dirty="0"/>
              <a:t>5.8%</a:t>
            </a:r>
            <a:r>
              <a:rPr lang="ja-JP" altLang="en-US" dirty="0"/>
              <a:t>へと減少した。</a:t>
            </a:r>
            <a:endParaRPr lang="en-US" altLang="ja-JP" dirty="0"/>
          </a:p>
          <a:p>
            <a:r>
              <a:rPr lang="en-US" altLang="ja-JP" dirty="0"/>
              <a:t>2021</a:t>
            </a:r>
            <a:r>
              <a:rPr lang="ja-JP" altLang="en-US" dirty="0"/>
              <a:t>年にはコロナ前水準の</a:t>
            </a:r>
            <a:r>
              <a:rPr lang="en-US" altLang="ja-JP" dirty="0"/>
              <a:t>6.9%</a:t>
            </a:r>
            <a:r>
              <a:rPr lang="ja-JP" altLang="en-US" dirty="0"/>
              <a:t>まで回復しており、</a:t>
            </a:r>
            <a:r>
              <a:rPr lang="en-US" altLang="ja-JP" dirty="0"/>
              <a:t>2025</a:t>
            </a:r>
            <a:r>
              <a:rPr lang="ja-JP" altLang="en-US" dirty="0"/>
              <a:t>年には名目</a:t>
            </a:r>
            <a:r>
              <a:rPr lang="en-US" altLang="ja-JP" dirty="0"/>
              <a:t>GDP</a:t>
            </a:r>
            <a:r>
              <a:rPr lang="ja-JP" altLang="en-US" dirty="0"/>
              <a:t>が約</a:t>
            </a:r>
            <a:r>
              <a:rPr lang="en-US" altLang="ja-JP" dirty="0"/>
              <a:t>4,819</a:t>
            </a:r>
            <a:r>
              <a:rPr lang="ja-JP" altLang="en-US" dirty="0"/>
              <a:t>億</a:t>
            </a:r>
            <a:r>
              <a:rPr lang="en-US" altLang="ja-JP" dirty="0"/>
              <a:t>US$</a:t>
            </a:r>
            <a:r>
              <a:rPr lang="ja-JP" altLang="en-US" dirty="0"/>
              <a:t>まで成長する見込みである。</a:t>
            </a:r>
            <a:endParaRPr lang="en-US" altLang="ja-JP" dirty="0"/>
          </a:p>
        </p:txBody>
      </p:sp>
      <p:sp>
        <p:nvSpPr>
          <p:cNvPr id="25" name="テキスト ボックス 24"/>
          <p:cNvSpPr txBox="1"/>
          <p:nvPr/>
        </p:nvSpPr>
        <p:spPr>
          <a:xfrm>
            <a:off x="210895" y="6598097"/>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」、世界銀行（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9" name="フリーフォーム 43">
            <a:extLst>
              <a:ext uri="{FF2B5EF4-FFF2-40B4-BE49-F238E27FC236}">
                <a16:creationId xmlns:a16="http://schemas.microsoft.com/office/drawing/2014/main" id="{DC45F13B-17EC-A0C3-FB8F-091EB75B5774}"/>
              </a:ext>
            </a:extLst>
          </p:cNvPr>
          <p:cNvSpPr/>
          <p:nvPr/>
        </p:nvSpPr>
        <p:spPr>
          <a:xfrm>
            <a:off x="7870655" y="2087041"/>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4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0" name="テキスト ボックス 48">
            <a:extLst>
              <a:ext uri="{FF2B5EF4-FFF2-40B4-BE49-F238E27FC236}">
                <a16:creationId xmlns:a16="http://schemas.microsoft.com/office/drawing/2014/main" id="{BDFE3FD1-7448-6D17-77BE-B2AC124BE62B}"/>
              </a:ext>
            </a:extLst>
          </p:cNvPr>
          <p:cNvSpPr txBox="1"/>
          <p:nvPr/>
        </p:nvSpPr>
        <p:spPr>
          <a:xfrm>
            <a:off x="8265368" y="206084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2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12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120" b="1" i="0" u="none" strike="noStrike" kern="1200" cap="none" spc="0" normalizeH="0" baseline="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12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12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予測</a:t>
            </a:r>
            <a:endParaRPr kumimoji="1" lang="en-US" altLang="ja-JP" sz="112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片側の 2 つの角を丸めた四角形 49">
            <a:extLst>
              <a:ext uri="{FF2B5EF4-FFF2-40B4-BE49-F238E27FC236}">
                <a16:creationId xmlns:a16="http://schemas.microsoft.com/office/drawing/2014/main" id="{28493E7A-BBBC-D2BB-E9C5-EBA7AEA8735F}"/>
              </a:ext>
            </a:extLst>
          </p:cNvPr>
          <p:cNvSpPr/>
          <p:nvPr/>
        </p:nvSpPr>
        <p:spPr>
          <a:xfrm>
            <a:off x="8265368" y="263691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50" normalizeH="0" baseline="0" noProof="1">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481.86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0</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億US$）</a:t>
            </a:r>
          </a:p>
        </p:txBody>
      </p:sp>
      <p:sp>
        <p:nvSpPr>
          <p:cNvPr id="79" name="Rectangle 201">
            <a:extLst>
              <a:ext uri="{FF2B5EF4-FFF2-40B4-BE49-F238E27FC236}">
                <a16:creationId xmlns:a16="http://schemas.microsoft.com/office/drawing/2014/main" id="{3F619A7C-0332-CA69-C588-5B3C4E6CF61C}"/>
              </a:ext>
            </a:extLst>
          </p:cNvPr>
          <p:cNvSpPr/>
          <p:nvPr>
            <p:custDataLst>
              <p:tags r:id="rId1"/>
            </p:custDataLst>
          </p:nvPr>
        </p:nvSpPr>
        <p:spPr bwMode="gray">
          <a:xfrm>
            <a:off x="8315326" y="3482975"/>
            <a:ext cx="138113" cy="138113"/>
          </a:xfrm>
          <a:prstGeom prst="rect">
            <a:avLst/>
          </a:prstGeom>
          <a:solidFill>
            <a:srgbClr val="80CCE8"/>
          </a:solidFill>
          <a:ln w="9525" algn="ctr">
            <a:solidFill>
              <a:srgbClr val="808080"/>
            </a:solidFill>
          </a:ln>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960" b="0" i="0" u="none" strike="noStrike" kern="1200" cap="none" spc="0" normalizeH="0" baseline="0" noProof="0">
              <a:ln>
                <a:noFill/>
              </a:ln>
              <a:solidFill>
                <a:srgbClr val="000000"/>
              </a:solidFill>
              <a:effectLst/>
              <a:uLnTx/>
              <a:uFillTx/>
              <a:latin typeface="Arial"/>
              <a:ea typeface="ＭＳ Ｐゴシック"/>
              <a:cs typeface="+mn-cs"/>
            </a:endParaRPr>
          </a:p>
        </p:txBody>
      </p:sp>
      <p:cxnSp>
        <p:nvCxnSpPr>
          <p:cNvPr id="80" name="Straight Connector 202">
            <a:extLst>
              <a:ext uri="{FF2B5EF4-FFF2-40B4-BE49-F238E27FC236}">
                <a16:creationId xmlns:a16="http://schemas.microsoft.com/office/drawing/2014/main" id="{9F43E5B9-FDF8-10B2-BD01-077927DA4AF0}"/>
              </a:ext>
            </a:extLst>
          </p:cNvPr>
          <p:cNvCxnSpPr/>
          <p:nvPr>
            <p:custDataLst>
              <p:tags r:id="rId2"/>
            </p:custDataLst>
          </p:nvPr>
        </p:nvCxnSpPr>
        <p:spPr bwMode="gray">
          <a:xfrm>
            <a:off x="8234364" y="3754438"/>
            <a:ext cx="214313"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3" name="Oval 203">
            <a:extLst>
              <a:ext uri="{FF2B5EF4-FFF2-40B4-BE49-F238E27FC236}">
                <a16:creationId xmlns:a16="http://schemas.microsoft.com/office/drawing/2014/main" id="{7A49B01A-F42E-6827-E084-AFA9627E9EA4}"/>
              </a:ext>
            </a:extLst>
          </p:cNvPr>
          <p:cNvSpPr/>
          <p:nvPr>
            <p:custDataLst>
              <p:tags r:id="rId3"/>
            </p:custDataLst>
          </p:nvPr>
        </p:nvSpPr>
        <p:spPr bwMode="gray">
          <a:xfrm>
            <a:off x="8302625" y="3716338"/>
            <a:ext cx="76200" cy="76200"/>
          </a:xfrm>
          <a:prstGeom prst="ellipse">
            <a:avLst/>
          </a:prstGeom>
          <a:solidFill>
            <a:srgbClr val="1F497D"/>
          </a:solidFill>
          <a:ln w="9525">
            <a:solidFill>
              <a:srgbClr val="1F497D"/>
            </a:solidFill>
          </a:ln>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96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4" name="テキスト プレースホルダ 9">
            <a:extLst>
              <a:ext uri="{FF2B5EF4-FFF2-40B4-BE49-F238E27FC236}">
                <a16:creationId xmlns:a16="http://schemas.microsoft.com/office/drawing/2014/main" id="{DAAE4A8B-32B0-8037-36C9-3AC6099432D8}"/>
              </a:ext>
            </a:extLst>
          </p:cNvPr>
          <p:cNvSpPr>
            <a:spLocks noGrp="1"/>
          </p:cNvSpPr>
          <p:nvPr>
            <p:custDataLst>
              <p:tags r:id="rId4"/>
            </p:custDataLst>
          </p:nvPr>
        </p:nvSpPr>
        <p:spPr bwMode="auto">
          <a:xfrm>
            <a:off x="8504238"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C072E489-822F-492E-A948-1E20BDB24D7D}" type="datetime'''名''目G''''''''''''D''''''P''''''（''10''''億''U''''''S$）'''">
              <a:rPr kumimoji="0" lang="ja-JP" altLang="en-US" sz="1000" b="0" i="0" u="none" strike="noStrike" kern="1200" cap="none" spc="0" normalizeH="0" baseline="0" noProof="0"/>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名目GDP（10億US$）</a:t>
            </a:fld>
            <a:endParaRPr kumimoji="0" lang="ja-JP" altLang="en-US" sz="800" b="0" i="0" u="none" strike="noStrike" kern="1200" cap="none" spc="0" normalizeH="0" baseline="0" noProof="0">
              <a:ln>
                <a:noFill/>
              </a:ln>
              <a:solidFill>
                <a:srgbClr val="000000"/>
              </a:solidFill>
              <a:effectLst/>
              <a:uLnTx/>
              <a:uFillTx/>
              <a:latin typeface="Arial"/>
              <a:ea typeface="ＭＳ Ｐゴシック"/>
              <a:sym typeface="+mn-lt"/>
            </a:endParaRPr>
          </a:p>
        </p:txBody>
      </p:sp>
      <p:sp>
        <p:nvSpPr>
          <p:cNvPr id="86" name="テキスト プレースホルダ 9">
            <a:extLst>
              <a:ext uri="{FF2B5EF4-FFF2-40B4-BE49-F238E27FC236}">
                <a16:creationId xmlns:a16="http://schemas.microsoft.com/office/drawing/2014/main" id="{48250355-0EC8-6C8E-C6AF-057179C23006}"/>
              </a:ext>
            </a:extLst>
          </p:cNvPr>
          <p:cNvSpPr>
            <a:spLocks noGrp="1"/>
          </p:cNvSpPr>
          <p:nvPr>
            <p:custDataLst>
              <p:tags r:id="rId5"/>
            </p:custDataLst>
          </p:nvPr>
        </p:nvSpPr>
        <p:spPr bwMode="auto">
          <a:xfrm>
            <a:off x="8504238"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D2B3C44-C5E4-47BB-BBBE-ED97E2E81B8B}" type="datetime'''''''''''''''''''''実''''''''質''''''''''G''DP成長''''''''率''（％）'">
              <a:rPr kumimoji="0" lang="ja-JP" altLang="en-US" sz="1000" b="0" i="0" u="none" strike="noStrike" kern="1200" cap="none" spc="0" normalizeH="0" baseline="0" noProof="0"/>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実質GDP成長率（％）</a:t>
            </a:fld>
            <a:endParaRPr kumimoji="0" lang="ja-JP" altLang="en-US" sz="800" b="0" i="0" u="none" strike="noStrike" kern="1200" cap="none" spc="0" normalizeH="0" baseline="0" noProof="0">
              <a:ln>
                <a:noFill/>
              </a:ln>
              <a:solidFill>
                <a:srgbClr val="000000"/>
              </a:solidFill>
              <a:effectLst/>
              <a:uLnTx/>
              <a:uFillTx/>
              <a:latin typeface="Arial"/>
              <a:ea typeface="ＭＳ Ｐゴシック"/>
              <a:sym typeface="+mn-lt"/>
            </a:endParaRPr>
          </a:p>
        </p:txBody>
      </p:sp>
      <p:sp>
        <p:nvSpPr>
          <p:cNvPr id="104" name="フリーフォーム 50">
            <a:extLst>
              <a:ext uri="{FF2B5EF4-FFF2-40B4-BE49-F238E27FC236}">
                <a16:creationId xmlns:a16="http://schemas.microsoft.com/office/drawing/2014/main" id="{6B0A1ACE-1DCD-1E6D-672E-9BB8A7B0E9D8}"/>
              </a:ext>
            </a:extLst>
          </p:cNvPr>
          <p:cNvSpPr/>
          <p:nvPr/>
        </p:nvSpPr>
        <p:spPr>
          <a:xfrm>
            <a:off x="7833321"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4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05" name="テキスト ボックス 51">
            <a:extLst>
              <a:ext uri="{FF2B5EF4-FFF2-40B4-BE49-F238E27FC236}">
                <a16:creationId xmlns:a16="http://schemas.microsoft.com/office/drawing/2014/main" id="{271118F9-7F39-4DBF-8F86-9B073A318454}"/>
              </a:ext>
            </a:extLst>
          </p:cNvPr>
          <p:cNvSpPr txBox="1"/>
          <p:nvPr/>
        </p:nvSpPr>
        <p:spPr>
          <a:xfrm>
            <a:off x="8218660"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2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202</a:t>
            </a:r>
            <a:r>
              <a:rPr kumimoji="1" lang="en-US" altLang="ja-JP" sz="1120" b="1" kern="1200" noProof="1">
                <a:solidFill>
                  <a:srgbClr val="FFFFFF"/>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120" b="1" i="0" u="none" strike="noStrike"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en-US" altLang="ja-JP" sz="1120" b="1" i="0" u="none" strike="noStrike"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60" b="1" i="0" u="none" strike="noStrike" kern="1200" cap="none" spc="0" normalizeH="0" baseline="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一人当たり</a:t>
            </a:r>
            <a:br>
              <a:rPr kumimoji="1" lang="en-US" altLang="ja-JP" sz="960" b="1" i="0" u="none" strike="noStrike" kern="1200" cap="none" spc="0" normalizeH="0" baseline="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96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96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予測</a:t>
            </a:r>
            <a:endParaRPr kumimoji="1" lang="en-US" altLang="ja-JP" sz="96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106" name="片側の 2 つの角を丸めた四角形 52">
            <a:extLst>
              <a:ext uri="{FF2B5EF4-FFF2-40B4-BE49-F238E27FC236}">
                <a16:creationId xmlns:a16="http://schemas.microsoft.com/office/drawing/2014/main" id="{2B35DFFE-BCE5-11F1-7BB7-9C027ECE2487}"/>
              </a:ext>
            </a:extLst>
          </p:cNvPr>
          <p:cNvSpPr/>
          <p:nvPr/>
        </p:nvSpPr>
        <p:spPr>
          <a:xfrm>
            <a:off x="8218660"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0" i="0" u="none" strike="noStrike" kern="1200" cap="none" spc="0" normalizeH="0" baseline="0" noProof="1">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2,734.09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（US$）</a:t>
            </a:r>
          </a:p>
        </p:txBody>
      </p:sp>
      <p:graphicFrame>
        <p:nvGraphicFramePr>
          <p:cNvPr id="247" name="Chart 246">
            <a:extLst>
              <a:ext uri="{FF2B5EF4-FFF2-40B4-BE49-F238E27FC236}">
                <a16:creationId xmlns:a16="http://schemas.microsoft.com/office/drawing/2014/main" id="{0702F35A-8639-26C4-67DC-49A82B372899}"/>
              </a:ext>
            </a:extLst>
          </p:cNvPr>
          <p:cNvGraphicFramePr/>
          <p:nvPr>
            <p:custDataLst>
              <p:tags r:id="rId6"/>
            </p:custDataLst>
            <p:extLst>
              <p:ext uri="{D42A27DB-BD31-4B8C-83A1-F6EECF244321}">
                <p14:modId xmlns:p14="http://schemas.microsoft.com/office/powerpoint/2010/main" val="4187752107"/>
              </p:ext>
            </p:extLst>
          </p:nvPr>
        </p:nvGraphicFramePr>
        <p:xfrm>
          <a:off x="293688" y="1974850"/>
          <a:ext cx="7983537" cy="2136775"/>
        </p:xfrm>
        <a:graphic>
          <a:graphicData uri="http://schemas.openxmlformats.org/drawingml/2006/chart">
            <c:chart xmlns:c="http://schemas.openxmlformats.org/drawingml/2006/chart" xmlns:r="http://schemas.openxmlformats.org/officeDocument/2006/relationships" r:id="rId69"/>
          </a:graphicData>
        </a:graphic>
      </p:graphicFrame>
      <p:sp>
        <p:nvSpPr>
          <p:cNvPr id="18" name="Text Placeholder 12">
            <a:extLst>
              <a:ext uri="{FF2B5EF4-FFF2-40B4-BE49-F238E27FC236}">
                <a16:creationId xmlns:a16="http://schemas.microsoft.com/office/drawing/2014/main" id="{F1670CBA-5D94-0E10-1AFF-24F31861349C}"/>
              </a:ext>
            </a:extLst>
          </p:cNvPr>
          <p:cNvSpPr>
            <a:spLocks/>
          </p:cNvSpPr>
          <p:nvPr>
            <p:custDataLst>
              <p:tags r:id="rId7"/>
            </p:custDataLst>
          </p:nvPr>
        </p:nvSpPr>
        <p:spPr bwMode="auto">
          <a:xfrm>
            <a:off x="7920038" y="2019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19" name="テキスト プレースホルダ 9">
            <a:extLst>
              <a:ext uri="{FF2B5EF4-FFF2-40B4-BE49-F238E27FC236}">
                <a16:creationId xmlns:a16="http://schemas.microsoft.com/office/drawing/2014/main" id="{73437159-61C3-6A25-8B70-7B4CC70344D9}"/>
              </a:ext>
            </a:extLst>
          </p:cNvPr>
          <p:cNvSpPr>
            <a:spLocks/>
          </p:cNvSpPr>
          <p:nvPr>
            <p:custDataLst>
              <p:tags r:id="rId8"/>
            </p:custDataLst>
          </p:nvPr>
        </p:nvSpPr>
        <p:spPr bwMode="auto">
          <a:xfrm>
            <a:off x="730250" y="3971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51416D-706D-49F4-8D32-4B0A4AF87FAE}" type="datetime'2''''0''''''''''''''''''''''''''''''0''''''''''''0'''''''''">
              <a:rPr lang="en-US" altLang="en-US" sz="1000" smtClean="0"/>
              <a:pPr/>
              <a:t>2000</a:t>
            </a:fld>
            <a:endParaRPr kumimoji="1" lang="en-US" altLang="ja-JP" sz="1000" dirty="0">
              <a:sym typeface="+mn-lt"/>
            </a:endParaRPr>
          </a:p>
        </p:txBody>
      </p:sp>
      <p:sp>
        <p:nvSpPr>
          <p:cNvPr id="20" name="テキスト プレースホルダ 9">
            <a:extLst>
              <a:ext uri="{FF2B5EF4-FFF2-40B4-BE49-F238E27FC236}">
                <a16:creationId xmlns:a16="http://schemas.microsoft.com/office/drawing/2014/main" id="{30B9DEF2-4F5B-E91A-DCCC-677D522371E4}"/>
              </a:ext>
            </a:extLst>
          </p:cNvPr>
          <p:cNvSpPr>
            <a:spLocks/>
          </p:cNvSpPr>
          <p:nvPr>
            <p:custDataLst>
              <p:tags r:id="rId9"/>
            </p:custDataLst>
          </p:nvPr>
        </p:nvSpPr>
        <p:spPr bwMode="auto">
          <a:xfrm>
            <a:off x="108585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F7BD0E-4935-4E1B-BBB1-FC8216DD75BE}" type="datetime'''''''0''''1'''''">
              <a:rPr lang="en-US" altLang="en-US" sz="1000" smtClean="0"/>
              <a:pPr/>
              <a:t>01</a:t>
            </a:fld>
            <a:endParaRPr kumimoji="1" lang="en-US" altLang="ja-JP" sz="1000" dirty="0">
              <a:sym typeface="+mn-lt"/>
            </a:endParaRPr>
          </a:p>
        </p:txBody>
      </p:sp>
      <p:sp>
        <p:nvSpPr>
          <p:cNvPr id="21" name="テキスト プレースホルダ 9">
            <a:extLst>
              <a:ext uri="{FF2B5EF4-FFF2-40B4-BE49-F238E27FC236}">
                <a16:creationId xmlns:a16="http://schemas.microsoft.com/office/drawing/2014/main" id="{43431CB3-AA31-DCD1-5FB0-82703B63F3BB}"/>
              </a:ext>
            </a:extLst>
          </p:cNvPr>
          <p:cNvSpPr>
            <a:spLocks/>
          </p:cNvSpPr>
          <p:nvPr>
            <p:custDataLst>
              <p:tags r:id="rId10"/>
            </p:custDataLst>
          </p:nvPr>
        </p:nvSpPr>
        <p:spPr bwMode="auto">
          <a:xfrm>
            <a:off x="137160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76BF46-E08F-4C32-97E7-AE5EE4D0EDC2}" type="datetime'''''''0''''''''2'''''''''''''">
              <a:rPr lang="en-US" altLang="en-US" sz="1000" smtClean="0"/>
              <a:pPr/>
              <a:t>02</a:t>
            </a:fld>
            <a:endParaRPr kumimoji="1" lang="en-US" altLang="ja-JP" sz="1000" dirty="0">
              <a:sym typeface="+mn-lt"/>
            </a:endParaRPr>
          </a:p>
        </p:txBody>
      </p:sp>
      <p:sp>
        <p:nvSpPr>
          <p:cNvPr id="22" name="テキスト プレースホルダ 9">
            <a:extLst>
              <a:ext uri="{FF2B5EF4-FFF2-40B4-BE49-F238E27FC236}">
                <a16:creationId xmlns:a16="http://schemas.microsoft.com/office/drawing/2014/main" id="{335C0E7A-6263-EB87-3F3F-1B1860CD3D1C}"/>
              </a:ext>
            </a:extLst>
          </p:cNvPr>
          <p:cNvSpPr>
            <a:spLocks/>
          </p:cNvSpPr>
          <p:nvPr>
            <p:custDataLst>
              <p:tags r:id="rId11"/>
            </p:custDataLst>
          </p:nvPr>
        </p:nvSpPr>
        <p:spPr bwMode="auto">
          <a:xfrm>
            <a:off x="16557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0D823A8-120D-4C2D-9F42-58CF08027D31}" type="datetime'''''''''''''0''''''''''''''''''3'''''''''''''''''''''''''">
              <a:rPr lang="en-US" altLang="en-US" sz="1000" smtClean="0"/>
              <a:pPr/>
              <a:t>03</a:t>
            </a:fld>
            <a:endParaRPr kumimoji="1" lang="en-US" altLang="ja-JP" sz="1000" dirty="0">
              <a:sym typeface="+mn-lt"/>
            </a:endParaRPr>
          </a:p>
        </p:txBody>
      </p:sp>
      <p:sp>
        <p:nvSpPr>
          <p:cNvPr id="23" name="テキスト プレースホルダ 9">
            <a:extLst>
              <a:ext uri="{FF2B5EF4-FFF2-40B4-BE49-F238E27FC236}">
                <a16:creationId xmlns:a16="http://schemas.microsoft.com/office/drawing/2014/main" id="{A5EBEB84-BBEF-2B0A-E061-E84CBADDB9A1}"/>
              </a:ext>
            </a:extLst>
          </p:cNvPr>
          <p:cNvSpPr>
            <a:spLocks/>
          </p:cNvSpPr>
          <p:nvPr>
            <p:custDataLst>
              <p:tags r:id="rId12"/>
            </p:custDataLst>
          </p:nvPr>
        </p:nvSpPr>
        <p:spPr bwMode="auto">
          <a:xfrm>
            <a:off x="19415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38B5CF-F6C2-41A5-9231-DD59C2D85854}" type="datetime'0''''''''''''''''''''''''''''''''''''''''''4'''''''''''''''''">
              <a:rPr lang="en-US" altLang="en-US" sz="1000" smtClean="0"/>
              <a:pPr/>
              <a:t>04</a:t>
            </a:fld>
            <a:endParaRPr kumimoji="1" lang="en-US" altLang="ja-JP" sz="1000" dirty="0">
              <a:sym typeface="+mn-lt"/>
            </a:endParaRPr>
          </a:p>
        </p:txBody>
      </p:sp>
      <p:sp>
        <p:nvSpPr>
          <p:cNvPr id="41" name="テキスト プレースホルダ 9">
            <a:extLst>
              <a:ext uri="{FF2B5EF4-FFF2-40B4-BE49-F238E27FC236}">
                <a16:creationId xmlns:a16="http://schemas.microsoft.com/office/drawing/2014/main" id="{04CC5C08-FDE1-02ED-F200-00E6282CC163}"/>
              </a:ext>
            </a:extLst>
          </p:cNvPr>
          <p:cNvSpPr>
            <a:spLocks/>
          </p:cNvSpPr>
          <p:nvPr>
            <p:custDataLst>
              <p:tags r:id="rId13"/>
            </p:custDataLst>
          </p:nvPr>
        </p:nvSpPr>
        <p:spPr bwMode="auto">
          <a:xfrm>
            <a:off x="22272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6AA73A-D291-4024-9D9C-DD8867F8A51A}" type="datetime'''0''''''''''''''''''''5'''''''''''''''''''''''''''''''">
              <a:rPr lang="en-US" altLang="en-US" sz="1000" smtClean="0"/>
              <a:pPr/>
              <a:t>05</a:t>
            </a:fld>
            <a:endParaRPr kumimoji="1" lang="en-US" altLang="ja-JP" sz="1000" dirty="0">
              <a:sym typeface="+mn-lt"/>
            </a:endParaRPr>
          </a:p>
        </p:txBody>
      </p:sp>
      <p:sp>
        <p:nvSpPr>
          <p:cNvPr id="42" name="テキスト プレースホルダ 9">
            <a:extLst>
              <a:ext uri="{FF2B5EF4-FFF2-40B4-BE49-F238E27FC236}">
                <a16:creationId xmlns:a16="http://schemas.microsoft.com/office/drawing/2014/main" id="{8484116F-8BB8-A456-96E3-5C7C0C30DFB5}"/>
              </a:ext>
            </a:extLst>
          </p:cNvPr>
          <p:cNvSpPr>
            <a:spLocks/>
          </p:cNvSpPr>
          <p:nvPr>
            <p:custDataLst>
              <p:tags r:id="rId14"/>
            </p:custDataLst>
          </p:nvPr>
        </p:nvSpPr>
        <p:spPr bwMode="auto">
          <a:xfrm>
            <a:off x="25130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51191DE-7C8D-4336-AB72-E29D9882AB1A}" type="datetime'''''''''''''''''''''''''''''0''''''''''''''''''''''''''6'''''">
              <a:rPr lang="en-US" altLang="en-US" sz="1000" smtClean="0"/>
              <a:pPr/>
              <a:t>06</a:t>
            </a:fld>
            <a:endParaRPr kumimoji="1" lang="en-US" altLang="ja-JP" sz="1000" dirty="0">
              <a:sym typeface="+mn-lt"/>
            </a:endParaRPr>
          </a:p>
        </p:txBody>
      </p:sp>
      <p:sp>
        <p:nvSpPr>
          <p:cNvPr id="43" name="テキスト プレースホルダ 9">
            <a:extLst>
              <a:ext uri="{FF2B5EF4-FFF2-40B4-BE49-F238E27FC236}">
                <a16:creationId xmlns:a16="http://schemas.microsoft.com/office/drawing/2014/main" id="{20CCF69A-4DF4-6D86-DC0D-E7A551738840}"/>
              </a:ext>
            </a:extLst>
          </p:cNvPr>
          <p:cNvSpPr>
            <a:spLocks/>
          </p:cNvSpPr>
          <p:nvPr>
            <p:custDataLst>
              <p:tags r:id="rId15"/>
            </p:custDataLst>
          </p:nvPr>
        </p:nvSpPr>
        <p:spPr bwMode="auto">
          <a:xfrm>
            <a:off x="27987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03D3DC-F27A-4891-8237-DAAE6E0A96EC}" type="datetime'''''''''''''''''''''''''0''''''''7'''''''''''''''''''''">
              <a:rPr lang="en-US" altLang="en-US" sz="1000" smtClean="0"/>
              <a:pPr/>
              <a:t>07</a:t>
            </a:fld>
            <a:endParaRPr kumimoji="1" lang="en-US" altLang="ja-JP" sz="1000" dirty="0">
              <a:sym typeface="+mn-lt"/>
            </a:endParaRPr>
          </a:p>
        </p:txBody>
      </p:sp>
      <p:sp>
        <p:nvSpPr>
          <p:cNvPr id="44" name="テキスト プレースホルダ 9">
            <a:extLst>
              <a:ext uri="{FF2B5EF4-FFF2-40B4-BE49-F238E27FC236}">
                <a16:creationId xmlns:a16="http://schemas.microsoft.com/office/drawing/2014/main" id="{A7F1C627-6643-7391-79EB-2D668C9602F6}"/>
              </a:ext>
            </a:extLst>
          </p:cNvPr>
          <p:cNvSpPr>
            <a:spLocks/>
          </p:cNvSpPr>
          <p:nvPr>
            <p:custDataLst>
              <p:tags r:id="rId16"/>
            </p:custDataLst>
          </p:nvPr>
        </p:nvSpPr>
        <p:spPr bwMode="auto">
          <a:xfrm>
            <a:off x="308292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F197DD-AFA5-4EBF-A78C-AF5859D99A7A}" type="datetime'''''0''''''''''''''''''''''''8'''''''''''''''''''''">
              <a:rPr lang="en-US" altLang="en-US" sz="1000" smtClean="0"/>
              <a:pPr/>
              <a:t>08</a:t>
            </a:fld>
            <a:endParaRPr kumimoji="1" lang="en-US" altLang="ja-JP" sz="1000" dirty="0">
              <a:sym typeface="+mn-lt"/>
            </a:endParaRPr>
          </a:p>
        </p:txBody>
      </p:sp>
      <p:sp>
        <p:nvSpPr>
          <p:cNvPr id="46" name="テキスト プレースホルダ 9">
            <a:extLst>
              <a:ext uri="{FF2B5EF4-FFF2-40B4-BE49-F238E27FC236}">
                <a16:creationId xmlns:a16="http://schemas.microsoft.com/office/drawing/2014/main" id="{055F7CB2-535F-5C3B-BEFF-D9242EE51256}"/>
              </a:ext>
            </a:extLst>
          </p:cNvPr>
          <p:cNvSpPr>
            <a:spLocks/>
          </p:cNvSpPr>
          <p:nvPr>
            <p:custDataLst>
              <p:tags r:id="rId17"/>
            </p:custDataLst>
          </p:nvPr>
        </p:nvSpPr>
        <p:spPr bwMode="auto">
          <a:xfrm>
            <a:off x="336867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5D24A6-49D6-4AE5-A010-A08E138276C1}" type="datetime'''''''0''''''''''''9'''''''''">
              <a:rPr lang="en-US" altLang="en-US" sz="1000" smtClean="0"/>
              <a:pPr/>
              <a:t>09</a:t>
            </a:fld>
            <a:endParaRPr kumimoji="1" lang="en-US" altLang="ja-JP" sz="1000" dirty="0">
              <a:sym typeface="+mn-lt"/>
            </a:endParaRPr>
          </a:p>
        </p:txBody>
      </p:sp>
      <p:sp>
        <p:nvSpPr>
          <p:cNvPr id="47" name="テキスト プレースホルダ 9">
            <a:extLst>
              <a:ext uri="{FF2B5EF4-FFF2-40B4-BE49-F238E27FC236}">
                <a16:creationId xmlns:a16="http://schemas.microsoft.com/office/drawing/2014/main" id="{A11DF068-6A26-5221-238F-FA2F9E77E474}"/>
              </a:ext>
            </a:extLst>
          </p:cNvPr>
          <p:cNvSpPr>
            <a:spLocks/>
          </p:cNvSpPr>
          <p:nvPr>
            <p:custDataLst>
              <p:tags r:id="rId18"/>
            </p:custDataLst>
          </p:nvPr>
        </p:nvSpPr>
        <p:spPr bwMode="auto">
          <a:xfrm>
            <a:off x="365442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AC7EEE-0565-408B-AB22-BEA4906D8DAD}" type="datetime'''''''''''''''''''''''''''''''''''''''''''''''''1''''''0'''">
              <a:rPr lang="en-US" altLang="en-US" sz="1000" smtClean="0"/>
              <a:pPr/>
              <a:t>10</a:t>
            </a:fld>
            <a:endParaRPr kumimoji="1" lang="en-US" altLang="ja-JP" sz="1000" dirty="0">
              <a:sym typeface="+mn-lt"/>
            </a:endParaRPr>
          </a:p>
        </p:txBody>
      </p:sp>
      <p:sp>
        <p:nvSpPr>
          <p:cNvPr id="48" name="テキスト プレースホルダ 9">
            <a:extLst>
              <a:ext uri="{FF2B5EF4-FFF2-40B4-BE49-F238E27FC236}">
                <a16:creationId xmlns:a16="http://schemas.microsoft.com/office/drawing/2014/main" id="{C68D3AA5-DF11-9056-0D4C-92E9D0D172AE}"/>
              </a:ext>
            </a:extLst>
          </p:cNvPr>
          <p:cNvSpPr>
            <a:spLocks/>
          </p:cNvSpPr>
          <p:nvPr>
            <p:custDataLst>
              <p:tags r:id="rId19"/>
            </p:custDataLst>
          </p:nvPr>
        </p:nvSpPr>
        <p:spPr bwMode="auto">
          <a:xfrm>
            <a:off x="394017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41C97A-9993-470A-A4B9-D40C95739A78}" type="datetime'''''''1''''''1'''''''">
              <a:rPr lang="en-US" altLang="en-US" sz="1000" smtClean="0"/>
              <a:pPr/>
              <a:t>11</a:t>
            </a:fld>
            <a:endParaRPr kumimoji="1" lang="en-US" altLang="ja-JP" sz="1000" dirty="0">
              <a:sym typeface="+mn-lt"/>
            </a:endParaRPr>
          </a:p>
        </p:txBody>
      </p:sp>
      <p:sp>
        <p:nvSpPr>
          <p:cNvPr id="49" name="テキスト プレースホルダ 9">
            <a:extLst>
              <a:ext uri="{FF2B5EF4-FFF2-40B4-BE49-F238E27FC236}">
                <a16:creationId xmlns:a16="http://schemas.microsoft.com/office/drawing/2014/main" id="{A872B681-5D84-AA91-F864-3033F01B250D}"/>
              </a:ext>
            </a:extLst>
          </p:cNvPr>
          <p:cNvSpPr>
            <a:spLocks/>
          </p:cNvSpPr>
          <p:nvPr>
            <p:custDataLst>
              <p:tags r:id="rId20"/>
            </p:custDataLst>
          </p:nvPr>
        </p:nvSpPr>
        <p:spPr bwMode="auto">
          <a:xfrm>
            <a:off x="422592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C40FF3-7A76-42DE-AF06-486A87E83E9E}" type="datetime'''''''''''''''''''''''''''''''''''''''''1''2'''''''''">
              <a:rPr lang="en-US" altLang="en-US" sz="1000" smtClean="0"/>
              <a:pPr/>
              <a:t>12</a:t>
            </a:fld>
            <a:endParaRPr kumimoji="1" lang="en-US" altLang="ja-JP" sz="1000" dirty="0">
              <a:sym typeface="+mn-lt"/>
            </a:endParaRPr>
          </a:p>
        </p:txBody>
      </p:sp>
      <p:sp>
        <p:nvSpPr>
          <p:cNvPr id="50" name="テキスト プレースホルダ 9">
            <a:extLst>
              <a:ext uri="{FF2B5EF4-FFF2-40B4-BE49-F238E27FC236}">
                <a16:creationId xmlns:a16="http://schemas.microsoft.com/office/drawing/2014/main" id="{E8FE51CD-FF43-FD8B-3394-45F53B575E27}"/>
              </a:ext>
            </a:extLst>
          </p:cNvPr>
          <p:cNvSpPr>
            <a:spLocks/>
          </p:cNvSpPr>
          <p:nvPr>
            <p:custDataLst>
              <p:tags r:id="rId21"/>
            </p:custDataLst>
          </p:nvPr>
        </p:nvSpPr>
        <p:spPr bwMode="auto">
          <a:xfrm>
            <a:off x="45100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B3463D-DAB5-4C8A-8B68-90B2404A234B}" type="datetime'''''''''''''''''''''''''''''''''1''''''''''''''''''''3'''''">
              <a:rPr lang="en-US" altLang="en-US" sz="1000" smtClean="0"/>
              <a:pPr/>
              <a:t>13</a:t>
            </a:fld>
            <a:endParaRPr kumimoji="1" lang="en-US" altLang="ja-JP" sz="1000" dirty="0">
              <a:sym typeface="+mn-lt"/>
            </a:endParaRPr>
          </a:p>
        </p:txBody>
      </p:sp>
      <p:sp>
        <p:nvSpPr>
          <p:cNvPr id="51" name="テキスト プレースホルダ 9">
            <a:extLst>
              <a:ext uri="{FF2B5EF4-FFF2-40B4-BE49-F238E27FC236}">
                <a16:creationId xmlns:a16="http://schemas.microsoft.com/office/drawing/2014/main" id="{5B9CD26E-A958-797F-B0DA-CFEDFB4EB24A}"/>
              </a:ext>
            </a:extLst>
          </p:cNvPr>
          <p:cNvSpPr>
            <a:spLocks/>
          </p:cNvSpPr>
          <p:nvPr>
            <p:custDataLst>
              <p:tags r:id="rId22"/>
            </p:custDataLst>
          </p:nvPr>
        </p:nvSpPr>
        <p:spPr bwMode="auto">
          <a:xfrm>
            <a:off x="47958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A0A7DD-E9E2-4982-93C2-F61FCD766AC0}" type="datetime'''1''''''''''''''''''''''''''''4'''''''''''''''''''''">
              <a:rPr lang="en-US" altLang="en-US" sz="1000" smtClean="0"/>
              <a:pPr/>
              <a:t>14</a:t>
            </a:fld>
            <a:endParaRPr kumimoji="1" lang="en-US" altLang="ja-JP" sz="1000" dirty="0">
              <a:sym typeface="+mn-lt"/>
            </a:endParaRPr>
          </a:p>
        </p:txBody>
      </p:sp>
      <p:sp>
        <p:nvSpPr>
          <p:cNvPr id="17" name="Text Placeholder 12">
            <a:extLst>
              <a:ext uri="{FF2B5EF4-FFF2-40B4-BE49-F238E27FC236}">
                <a16:creationId xmlns:a16="http://schemas.microsoft.com/office/drawing/2014/main" id="{1B15C434-38F7-8BF9-1417-F8F04A31B872}"/>
              </a:ext>
            </a:extLst>
          </p:cNvPr>
          <p:cNvSpPr>
            <a:spLocks/>
          </p:cNvSpPr>
          <p:nvPr>
            <p:custDataLst>
              <p:tags r:id="rId23"/>
            </p:custDataLst>
          </p:nvPr>
        </p:nvSpPr>
        <p:spPr bwMode="auto">
          <a:xfrm>
            <a:off x="396875" y="2090738"/>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10</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億</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US$</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53" name="テキスト プレースホルダ 9">
            <a:extLst>
              <a:ext uri="{FF2B5EF4-FFF2-40B4-BE49-F238E27FC236}">
                <a16:creationId xmlns:a16="http://schemas.microsoft.com/office/drawing/2014/main" id="{60EF0F2E-6BB0-34DA-1871-19EA6BFBEFB0}"/>
              </a:ext>
            </a:extLst>
          </p:cNvPr>
          <p:cNvSpPr>
            <a:spLocks/>
          </p:cNvSpPr>
          <p:nvPr>
            <p:custDataLst>
              <p:tags r:id="rId24"/>
            </p:custDataLst>
          </p:nvPr>
        </p:nvSpPr>
        <p:spPr bwMode="auto">
          <a:xfrm>
            <a:off x="53673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1AD5A2-443E-458D-BC00-772978D4C437}" type="datetime'''''''''''1''''''''6'''''''''''''''''''">
              <a:rPr lang="en-US" altLang="en-US" sz="1000" smtClean="0"/>
              <a:pPr/>
              <a:t>16</a:t>
            </a:fld>
            <a:endParaRPr kumimoji="1" lang="en-US" altLang="ja-JP" sz="1000" dirty="0">
              <a:sym typeface="+mn-lt"/>
            </a:endParaRPr>
          </a:p>
        </p:txBody>
      </p:sp>
      <p:sp>
        <p:nvSpPr>
          <p:cNvPr id="61" name="テキスト プレースホルダ 9">
            <a:extLst>
              <a:ext uri="{FF2B5EF4-FFF2-40B4-BE49-F238E27FC236}">
                <a16:creationId xmlns:a16="http://schemas.microsoft.com/office/drawing/2014/main" id="{B098B812-04F4-D156-8983-5199BC5B69BF}"/>
              </a:ext>
            </a:extLst>
          </p:cNvPr>
          <p:cNvSpPr>
            <a:spLocks/>
          </p:cNvSpPr>
          <p:nvPr>
            <p:custDataLst>
              <p:tags r:id="rId25"/>
            </p:custDataLst>
          </p:nvPr>
        </p:nvSpPr>
        <p:spPr bwMode="auto">
          <a:xfrm>
            <a:off x="56530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553356-BDA2-46C6-BB75-238D222E34D9}" type="datetime'1''''''''''''''''''''''''7'''''''''''''">
              <a:rPr lang="en-US" altLang="en-US" sz="1000" smtClean="0"/>
              <a:pPr/>
              <a:t>17</a:t>
            </a:fld>
            <a:endParaRPr kumimoji="1" lang="en-US" altLang="ja-JP" sz="1000" dirty="0">
              <a:sym typeface="+mn-lt"/>
            </a:endParaRPr>
          </a:p>
        </p:txBody>
      </p:sp>
      <p:sp>
        <p:nvSpPr>
          <p:cNvPr id="62" name="テキスト プレースホルダ 9">
            <a:extLst>
              <a:ext uri="{FF2B5EF4-FFF2-40B4-BE49-F238E27FC236}">
                <a16:creationId xmlns:a16="http://schemas.microsoft.com/office/drawing/2014/main" id="{5F7C9AB8-D519-F066-9606-23D351A7D795}"/>
              </a:ext>
            </a:extLst>
          </p:cNvPr>
          <p:cNvSpPr>
            <a:spLocks/>
          </p:cNvSpPr>
          <p:nvPr>
            <p:custDataLst>
              <p:tags r:id="rId26"/>
            </p:custDataLst>
          </p:nvPr>
        </p:nvSpPr>
        <p:spPr bwMode="auto">
          <a:xfrm>
            <a:off x="593725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FFBBC5-B5D4-4846-A4AE-6B800DB7868E}" type="datetime'''''''''''''''''''''''''''''''''''''''''''''''''18'''''''''">
              <a:rPr lang="en-US" altLang="en-US" sz="1000" smtClean="0"/>
              <a:pPr/>
              <a:t>18</a:t>
            </a:fld>
            <a:endParaRPr kumimoji="1" lang="en-US" altLang="ja-JP" sz="1000" dirty="0">
              <a:sym typeface="+mn-lt"/>
            </a:endParaRPr>
          </a:p>
        </p:txBody>
      </p:sp>
      <p:sp>
        <p:nvSpPr>
          <p:cNvPr id="81" name="テキスト プレースホルダ 9">
            <a:extLst>
              <a:ext uri="{FF2B5EF4-FFF2-40B4-BE49-F238E27FC236}">
                <a16:creationId xmlns:a16="http://schemas.microsoft.com/office/drawing/2014/main" id="{DD9A6A22-8ABB-EBC3-F634-2171526A13D0}"/>
              </a:ext>
            </a:extLst>
          </p:cNvPr>
          <p:cNvSpPr>
            <a:spLocks/>
          </p:cNvSpPr>
          <p:nvPr>
            <p:custDataLst>
              <p:tags r:id="rId27"/>
            </p:custDataLst>
          </p:nvPr>
        </p:nvSpPr>
        <p:spPr bwMode="auto">
          <a:xfrm>
            <a:off x="622300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2EBB1E-7C99-47A2-88C2-C84D9BB80CB0}" type="datetime'''''''''''''''''1''''''''''''9'''">
              <a:rPr lang="en-US" altLang="en-US" sz="1000" smtClean="0"/>
              <a:pPr/>
              <a:t>19</a:t>
            </a:fld>
            <a:endParaRPr kumimoji="1" lang="en-US" altLang="ja-JP" sz="1000" dirty="0">
              <a:sym typeface="+mn-lt"/>
            </a:endParaRPr>
          </a:p>
        </p:txBody>
      </p:sp>
      <p:sp useBgFill="1">
        <p:nvSpPr>
          <p:cNvPr id="82" name="テキスト プレースホルダ 9">
            <a:extLst>
              <a:ext uri="{FF2B5EF4-FFF2-40B4-BE49-F238E27FC236}">
                <a16:creationId xmlns:a16="http://schemas.microsoft.com/office/drawing/2014/main" id="{5688FD19-46E3-0EE5-16A4-A27883DCC69C}"/>
              </a:ext>
            </a:extLst>
          </p:cNvPr>
          <p:cNvSpPr>
            <a:spLocks/>
          </p:cNvSpPr>
          <p:nvPr>
            <p:custDataLst>
              <p:tags r:id="rId28"/>
            </p:custDataLst>
          </p:nvPr>
        </p:nvSpPr>
        <p:spPr bwMode="gray">
          <a:xfrm>
            <a:off x="6481763" y="297656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1ECBD875-2A40-47A1-A13A-9E21633687E0}" type="datetime'''''''''''3''''''''''''.''4'''''''''''''''''''''''''''''''">
              <a:rPr lang="en-US" altLang="en-US" sz="1000" smtClean="0">
                <a:effectLst/>
              </a:rPr>
              <a:pPr/>
              <a:t>3.4</a:t>
            </a:fld>
            <a:endParaRPr kumimoji="1" lang="ja-JP" altLang="en-US" sz="1000" b="0" i="0" strike="noStrike" kern="1200" cap="none" spc="0" normalizeH="0" baseline="0" noProof="0" dirty="0">
              <a:ln>
                <a:noFill/>
              </a:ln>
              <a:effectLst/>
              <a:uLnTx/>
              <a:uFillTx/>
              <a:cs typeface="+mn-cs"/>
              <a:sym typeface="+mn-lt"/>
            </a:endParaRPr>
          </a:p>
        </p:txBody>
      </p:sp>
      <p:sp>
        <p:nvSpPr>
          <p:cNvPr id="85" name="テキスト プレースホルダ 9">
            <a:extLst>
              <a:ext uri="{FF2B5EF4-FFF2-40B4-BE49-F238E27FC236}">
                <a16:creationId xmlns:a16="http://schemas.microsoft.com/office/drawing/2014/main" id="{3037DEBF-B3F8-DE6D-7DA9-A53F3BC54DD6}"/>
              </a:ext>
            </a:extLst>
          </p:cNvPr>
          <p:cNvSpPr>
            <a:spLocks/>
          </p:cNvSpPr>
          <p:nvPr>
            <p:custDataLst>
              <p:tags r:id="rId29"/>
            </p:custDataLst>
          </p:nvPr>
        </p:nvSpPr>
        <p:spPr bwMode="auto">
          <a:xfrm>
            <a:off x="650875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EE478C-A055-4217-A44E-8E7D54F31970}" type="datetime'''''''''''''2''''''''''''''''''''''0'''''''''''''''''''''''''">
              <a:rPr lang="en-US" altLang="en-US" sz="1000" smtClean="0"/>
              <a:pPr/>
              <a:t>20</a:t>
            </a:fld>
            <a:endParaRPr kumimoji="1" lang="en-US" altLang="ja-JP" sz="1000" dirty="0">
              <a:sym typeface="+mn-lt"/>
            </a:endParaRPr>
          </a:p>
        </p:txBody>
      </p:sp>
      <p:sp>
        <p:nvSpPr>
          <p:cNvPr id="89" name="テキスト プレースホルダ 9">
            <a:extLst>
              <a:ext uri="{FF2B5EF4-FFF2-40B4-BE49-F238E27FC236}">
                <a16:creationId xmlns:a16="http://schemas.microsoft.com/office/drawing/2014/main" id="{2A5C1C1E-03EA-967F-A49E-1604EC8CB5D3}"/>
              </a:ext>
            </a:extLst>
          </p:cNvPr>
          <p:cNvSpPr>
            <a:spLocks/>
          </p:cNvSpPr>
          <p:nvPr>
            <p:custDataLst>
              <p:tags r:id="rId30"/>
            </p:custDataLst>
          </p:nvPr>
        </p:nvSpPr>
        <p:spPr bwMode="auto">
          <a:xfrm>
            <a:off x="679450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44B59C-ED0B-402D-99F5-B5585BFC10E2}" type="datetime'''''''''''''''''''''''''''''''''''''''2''''''''''''1'">
              <a:rPr lang="en-US" altLang="en-US" sz="1000" smtClean="0"/>
              <a:pPr/>
              <a:t>21</a:t>
            </a:fld>
            <a:endParaRPr kumimoji="1" lang="en-US" altLang="ja-JP" sz="1000" dirty="0">
              <a:sym typeface="+mn-lt"/>
            </a:endParaRPr>
          </a:p>
        </p:txBody>
      </p:sp>
      <p:sp>
        <p:nvSpPr>
          <p:cNvPr id="90" name="テキスト プレースホルダ 9">
            <a:extLst>
              <a:ext uri="{FF2B5EF4-FFF2-40B4-BE49-F238E27FC236}">
                <a16:creationId xmlns:a16="http://schemas.microsoft.com/office/drawing/2014/main" id="{939C55F2-9D27-5200-6842-5893EE0E2703}"/>
              </a:ext>
            </a:extLst>
          </p:cNvPr>
          <p:cNvSpPr>
            <a:spLocks/>
          </p:cNvSpPr>
          <p:nvPr>
            <p:custDataLst>
              <p:tags r:id="rId31"/>
            </p:custDataLst>
          </p:nvPr>
        </p:nvSpPr>
        <p:spPr bwMode="auto">
          <a:xfrm>
            <a:off x="708025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5EDC1D-3FE5-43B5-87BB-C8AD05600DA4}" type="datetime'2''''''''''2'">
              <a:rPr lang="en-US" altLang="en-US" sz="1000" smtClean="0"/>
              <a:pPr/>
              <a:t>22</a:t>
            </a:fld>
            <a:endParaRPr kumimoji="1" lang="en-US" altLang="ja-JP" sz="1000" dirty="0">
              <a:sym typeface="+mn-lt"/>
            </a:endParaRPr>
          </a:p>
        </p:txBody>
      </p:sp>
      <p:sp>
        <p:nvSpPr>
          <p:cNvPr id="91" name="テキスト プレースホルダ 9">
            <a:extLst>
              <a:ext uri="{FF2B5EF4-FFF2-40B4-BE49-F238E27FC236}">
                <a16:creationId xmlns:a16="http://schemas.microsoft.com/office/drawing/2014/main" id="{B065A38D-7A89-9E5A-ED4A-24DB426CF40C}"/>
              </a:ext>
            </a:extLst>
          </p:cNvPr>
          <p:cNvSpPr>
            <a:spLocks/>
          </p:cNvSpPr>
          <p:nvPr>
            <p:custDataLst>
              <p:tags r:id="rId32"/>
            </p:custDataLst>
          </p:nvPr>
        </p:nvSpPr>
        <p:spPr bwMode="auto">
          <a:xfrm>
            <a:off x="73644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E7BDC1-7923-4A59-BF11-D4DE3C912637}" type="datetime'2''''''''''''''''''''''3'''">
              <a:rPr lang="en-US" altLang="en-US" sz="1000" smtClean="0"/>
              <a:pPr/>
              <a:t>23</a:t>
            </a:fld>
            <a:endParaRPr kumimoji="1" lang="en-US" altLang="ja-JP" sz="1000" dirty="0">
              <a:sym typeface="+mn-lt"/>
            </a:endParaRPr>
          </a:p>
        </p:txBody>
      </p:sp>
      <p:sp>
        <p:nvSpPr>
          <p:cNvPr id="92" name="テキスト プレースホルダ 9">
            <a:extLst>
              <a:ext uri="{FF2B5EF4-FFF2-40B4-BE49-F238E27FC236}">
                <a16:creationId xmlns:a16="http://schemas.microsoft.com/office/drawing/2014/main" id="{D8A24596-3630-1C2C-3117-452344A3D950}"/>
              </a:ext>
            </a:extLst>
          </p:cNvPr>
          <p:cNvSpPr>
            <a:spLocks/>
          </p:cNvSpPr>
          <p:nvPr>
            <p:custDataLst>
              <p:tags r:id="rId33"/>
            </p:custDataLst>
          </p:nvPr>
        </p:nvSpPr>
        <p:spPr bwMode="auto">
          <a:xfrm>
            <a:off x="76501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B613FB7-EB10-4A0E-9117-9A4876768A87}" type="datetime'''''''''''''''''''''2''''''''''4'''''''''''''''''''''''">
              <a:rPr lang="en-US" altLang="en-US" sz="1000" smtClean="0"/>
              <a:pPr/>
              <a:t>24</a:t>
            </a:fld>
            <a:endParaRPr kumimoji="1" lang="en-US" altLang="ja-JP" sz="1000" dirty="0">
              <a:sym typeface="+mn-lt"/>
            </a:endParaRPr>
          </a:p>
        </p:txBody>
      </p:sp>
      <p:sp useBgFill="1">
        <p:nvSpPr>
          <p:cNvPr id="229" name="テキスト プレースホルダ 9">
            <a:extLst>
              <a:ext uri="{FF2B5EF4-FFF2-40B4-BE49-F238E27FC236}">
                <a16:creationId xmlns:a16="http://schemas.microsoft.com/office/drawing/2014/main" id="{26940E11-AA64-BB51-2C8E-67A295C1AF22}"/>
              </a:ext>
            </a:extLst>
          </p:cNvPr>
          <p:cNvSpPr>
            <a:spLocks/>
          </p:cNvSpPr>
          <p:nvPr>
            <p:custDataLst>
              <p:tags r:id="rId34"/>
            </p:custDataLst>
          </p:nvPr>
        </p:nvSpPr>
        <p:spPr bwMode="gray">
          <a:xfrm>
            <a:off x="7051675" y="2617788"/>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EC5781-D54F-40D0-806C-47E4563A9F5C}" type="datetime'7''''''''''.''''''''''''''''''1'''''''''''''''''''''''">
              <a:rPr lang="en-US" altLang="en-US" sz="1000" smtClean="0">
                <a:effectLst/>
              </a:rPr>
              <a:pPr/>
              <a:t>7.1</a:t>
            </a:fld>
            <a:endParaRPr kumimoji="1" lang="en-US" altLang="ja-JP" sz="1000" dirty="0">
              <a:sym typeface="+mn-lt"/>
            </a:endParaRPr>
          </a:p>
        </p:txBody>
      </p:sp>
      <p:sp useBgFill="1">
        <p:nvSpPr>
          <p:cNvPr id="230" name="テキスト プレースホルダ 9">
            <a:extLst>
              <a:ext uri="{FF2B5EF4-FFF2-40B4-BE49-F238E27FC236}">
                <a16:creationId xmlns:a16="http://schemas.microsoft.com/office/drawing/2014/main" id="{D577C7B7-E021-A170-C854-03B9ED785CBA}"/>
              </a:ext>
            </a:extLst>
          </p:cNvPr>
          <p:cNvSpPr>
            <a:spLocks/>
          </p:cNvSpPr>
          <p:nvPr>
            <p:custDataLst>
              <p:tags r:id="rId35"/>
            </p:custDataLst>
          </p:nvPr>
        </p:nvSpPr>
        <p:spPr bwMode="gray">
          <a:xfrm>
            <a:off x="7337425" y="252888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48CEED-7BFF-4271-8994-1151AEB722CB}" type="datetime'5''''''''''''''''''''''''''''''''''''''''''''.''''''''''''8'''">
              <a:rPr lang="en-US" altLang="en-US" sz="1000" smtClean="0">
                <a:effectLst/>
              </a:rPr>
              <a:pPr/>
              <a:t>5.8</a:t>
            </a:fld>
            <a:endParaRPr kumimoji="1" lang="en-US" altLang="ja-JP" sz="1000" dirty="0">
              <a:sym typeface="+mn-lt"/>
            </a:endParaRPr>
          </a:p>
        </p:txBody>
      </p:sp>
      <p:sp useBgFill="1">
        <p:nvSpPr>
          <p:cNvPr id="231" name="テキスト プレースホルダ 9">
            <a:extLst>
              <a:ext uri="{FF2B5EF4-FFF2-40B4-BE49-F238E27FC236}">
                <a16:creationId xmlns:a16="http://schemas.microsoft.com/office/drawing/2014/main" id="{556497A2-530F-E577-660B-ECB4D7852FFA}"/>
              </a:ext>
            </a:extLst>
          </p:cNvPr>
          <p:cNvSpPr>
            <a:spLocks/>
          </p:cNvSpPr>
          <p:nvPr>
            <p:custDataLst>
              <p:tags r:id="rId36"/>
            </p:custDataLst>
          </p:nvPr>
        </p:nvSpPr>
        <p:spPr bwMode="gray">
          <a:xfrm>
            <a:off x="7623175" y="282733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74AC3E3-7B70-4A7F-A919-D5BB1CC96E3C}" type="datetime'4''''''''''''.''''''''''''''''''2'''''''''''''''''''">
              <a:rPr lang="en-US" altLang="en-US" sz="1000" smtClean="0">
                <a:effectLst/>
              </a:rPr>
              <a:pPr/>
              <a:t>4.2</a:t>
            </a:fld>
            <a:endParaRPr kumimoji="1" lang="en-US" altLang="ja-JP" sz="1000" dirty="0">
              <a:sym typeface="+mn-lt"/>
            </a:endParaRPr>
          </a:p>
        </p:txBody>
      </p:sp>
      <p:sp useBgFill="1">
        <p:nvSpPr>
          <p:cNvPr id="241" name="テキスト プレースホルダ 9">
            <a:extLst>
              <a:ext uri="{FF2B5EF4-FFF2-40B4-BE49-F238E27FC236}">
                <a16:creationId xmlns:a16="http://schemas.microsoft.com/office/drawing/2014/main" id="{034D10F6-2D66-810B-4B4F-71A6886D03D6}"/>
              </a:ext>
            </a:extLst>
          </p:cNvPr>
          <p:cNvSpPr>
            <a:spLocks/>
          </p:cNvSpPr>
          <p:nvPr>
            <p:custDataLst>
              <p:tags r:id="rId37"/>
            </p:custDataLst>
          </p:nvPr>
        </p:nvSpPr>
        <p:spPr bwMode="gray">
          <a:xfrm>
            <a:off x="6176963" y="2535238"/>
            <a:ext cx="244475"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8F6C5C-CEFA-4E78-B8E4-3BB3C0CE0770}" type="datetime'''''''''''''''''''''''''''''''3''''''''''5''''''''''1'''''">
              <a:rPr lang="en-US" altLang="en-US" sz="1000" smtClean="0">
                <a:effectLst/>
                <a:sym typeface="+mn-lt"/>
              </a:rPr>
              <a:pPr marL="0" lvl="0" indent="0" algn="ctr">
                <a:spcBef>
                  <a:spcPct val="0"/>
                </a:spcBef>
                <a:buNone/>
              </a:pPr>
              <a:t>351</a:t>
            </a:fld>
            <a:endParaRPr kumimoji="1" lang="en-US" altLang="ja-JP" sz="1000" dirty="0">
              <a:sym typeface="+mn-lt"/>
            </a:endParaRPr>
          </a:p>
        </p:txBody>
      </p:sp>
      <p:sp useBgFill="1">
        <p:nvSpPr>
          <p:cNvPr id="244" name="テキスト プレースホルダ 9">
            <a:extLst>
              <a:ext uri="{FF2B5EF4-FFF2-40B4-BE49-F238E27FC236}">
                <a16:creationId xmlns:a16="http://schemas.microsoft.com/office/drawing/2014/main" id="{91F139BC-E563-74B4-1166-2E38363847FE}"/>
              </a:ext>
            </a:extLst>
          </p:cNvPr>
          <p:cNvSpPr>
            <a:spLocks/>
          </p:cNvSpPr>
          <p:nvPr>
            <p:custDataLst>
              <p:tags r:id="rId38"/>
            </p:custDataLst>
          </p:nvPr>
        </p:nvSpPr>
        <p:spPr bwMode="gray">
          <a:xfrm>
            <a:off x="6767513" y="2647950"/>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0A4C4A-CF43-4CB7-A759-79D1A63CC2B2}" type="datetime'''''''''6''''''''''.''''''''''''''''''''''''''9'''''''''''">
              <a:rPr lang="en-US" altLang="en-US" sz="1000" smtClean="0">
                <a:effectLst/>
                <a:sym typeface="+mn-lt"/>
              </a:rPr>
              <a:pPr marL="0" lvl="0" indent="0" algn="ctr">
                <a:spcBef>
                  <a:spcPct val="0"/>
                </a:spcBef>
                <a:buNone/>
              </a:pPr>
              <a:t>6.9</a:t>
            </a:fld>
            <a:endParaRPr kumimoji="1" lang="en-US" altLang="ja-JP" sz="1000" dirty="0">
              <a:sym typeface="+mn-lt"/>
            </a:endParaRPr>
          </a:p>
        </p:txBody>
      </p:sp>
      <p:sp>
        <p:nvSpPr>
          <p:cNvPr id="52" name="テキスト プレースホルダ 9">
            <a:extLst>
              <a:ext uri="{FF2B5EF4-FFF2-40B4-BE49-F238E27FC236}">
                <a16:creationId xmlns:a16="http://schemas.microsoft.com/office/drawing/2014/main" id="{01EB54A5-2035-B7D3-733B-2033CD82D81E}"/>
              </a:ext>
            </a:extLst>
          </p:cNvPr>
          <p:cNvSpPr>
            <a:spLocks/>
          </p:cNvSpPr>
          <p:nvPr>
            <p:custDataLst>
              <p:tags r:id="rId39"/>
            </p:custDataLst>
          </p:nvPr>
        </p:nvSpPr>
        <p:spPr bwMode="auto">
          <a:xfrm>
            <a:off x="50815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5CD9C4-6AD3-4CCB-BC5B-EA88E9F284A2}" type="datetime'''''''''''''''''''''''''''''''''1''''''5'''''''''''''''">
              <a:rPr lang="en-US" altLang="en-US" sz="1000" smtClean="0"/>
              <a:pPr/>
              <a:t>15</a:t>
            </a:fld>
            <a:endParaRPr kumimoji="1" lang="en-US" altLang="ja-JP" sz="1000" dirty="0">
              <a:sym typeface="+mn-lt"/>
            </a:endParaRPr>
          </a:p>
        </p:txBody>
      </p:sp>
      <p:graphicFrame>
        <p:nvGraphicFramePr>
          <p:cNvPr id="249" name="Chart 248">
            <a:extLst>
              <a:ext uri="{FF2B5EF4-FFF2-40B4-BE49-F238E27FC236}">
                <a16:creationId xmlns:a16="http://schemas.microsoft.com/office/drawing/2014/main" id="{882980FD-DB81-E984-5775-FC192D85C751}"/>
              </a:ext>
            </a:extLst>
          </p:cNvPr>
          <p:cNvGraphicFramePr/>
          <p:nvPr>
            <p:custDataLst>
              <p:tags r:id="rId40"/>
            </p:custDataLst>
            <p:extLst>
              <p:ext uri="{D42A27DB-BD31-4B8C-83A1-F6EECF244321}">
                <p14:modId xmlns:p14="http://schemas.microsoft.com/office/powerpoint/2010/main" val="3772340624"/>
              </p:ext>
            </p:extLst>
          </p:nvPr>
        </p:nvGraphicFramePr>
        <p:xfrm>
          <a:off x="188913" y="4556125"/>
          <a:ext cx="7764462" cy="2051050"/>
        </p:xfrm>
        <a:graphic>
          <a:graphicData uri="http://schemas.openxmlformats.org/drawingml/2006/chart">
            <c:chart xmlns:c="http://schemas.openxmlformats.org/drawingml/2006/chart" xmlns:r="http://schemas.openxmlformats.org/officeDocument/2006/relationships" r:id="rId70"/>
          </a:graphicData>
        </a:graphic>
      </p:graphicFrame>
      <p:sp>
        <p:nvSpPr>
          <p:cNvPr id="94" name="Text Placeholder 12">
            <a:extLst>
              <a:ext uri="{FF2B5EF4-FFF2-40B4-BE49-F238E27FC236}">
                <a16:creationId xmlns:a16="http://schemas.microsoft.com/office/drawing/2014/main" id="{2355A9D2-740A-19DC-640A-1DBB1782A706}"/>
              </a:ext>
            </a:extLst>
          </p:cNvPr>
          <p:cNvSpPr>
            <a:spLocks/>
          </p:cNvSpPr>
          <p:nvPr>
            <p:custDataLst>
              <p:tags r:id="rId41"/>
            </p:custDataLst>
          </p:nvPr>
        </p:nvSpPr>
        <p:spPr bwMode="auto">
          <a:xfrm>
            <a:off x="292100" y="450850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US$</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95" name="テキスト プレースホルダ 9">
            <a:extLst>
              <a:ext uri="{FF2B5EF4-FFF2-40B4-BE49-F238E27FC236}">
                <a16:creationId xmlns:a16="http://schemas.microsoft.com/office/drawing/2014/main" id="{01B9663A-1914-C6C8-3B39-E989446CC885}"/>
              </a:ext>
            </a:extLst>
          </p:cNvPr>
          <p:cNvSpPr>
            <a:spLocks/>
          </p:cNvSpPr>
          <p:nvPr>
            <p:custDataLst>
              <p:tags r:id="rId42"/>
            </p:custDataLst>
          </p:nvPr>
        </p:nvSpPr>
        <p:spPr bwMode="auto">
          <a:xfrm>
            <a:off x="730250" y="64674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893693-A43D-4A35-85E6-968B4A505E06}" type="datetime'''''''''2''''''0''00'''''''''''">
              <a:rPr lang="en-US" altLang="en-US" sz="1000" smtClean="0"/>
              <a:pPr/>
              <a:t>2000</a:t>
            </a:fld>
            <a:endParaRPr kumimoji="1" lang="en-US" altLang="ja-JP" sz="1000" dirty="0">
              <a:sym typeface="+mn-lt"/>
            </a:endParaRPr>
          </a:p>
        </p:txBody>
      </p:sp>
      <p:sp>
        <p:nvSpPr>
          <p:cNvPr id="96" name="テキスト プレースホルダ 9">
            <a:extLst>
              <a:ext uri="{FF2B5EF4-FFF2-40B4-BE49-F238E27FC236}">
                <a16:creationId xmlns:a16="http://schemas.microsoft.com/office/drawing/2014/main" id="{7B46F6CB-D044-86E9-625B-E633D136F561}"/>
              </a:ext>
            </a:extLst>
          </p:cNvPr>
          <p:cNvSpPr>
            <a:spLocks/>
          </p:cNvSpPr>
          <p:nvPr>
            <p:custDataLst>
              <p:tags r:id="rId43"/>
            </p:custDataLst>
          </p:nvPr>
        </p:nvSpPr>
        <p:spPr bwMode="auto">
          <a:xfrm>
            <a:off x="10858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54893B-1FB8-4BA6-B4E5-8E9A41B6EC67}" type="datetime'''''''''''''''''''''''''''0''''''''''''''''''''''''1'''''''''">
              <a:rPr lang="en-US" altLang="en-US" sz="1000" smtClean="0"/>
              <a:pPr/>
              <a:t>01</a:t>
            </a:fld>
            <a:endParaRPr kumimoji="1" lang="en-US" altLang="ja-JP" sz="1000" dirty="0">
              <a:sym typeface="+mn-lt"/>
            </a:endParaRPr>
          </a:p>
        </p:txBody>
      </p:sp>
      <p:sp>
        <p:nvSpPr>
          <p:cNvPr id="97" name="テキスト プレースホルダ 9">
            <a:extLst>
              <a:ext uri="{FF2B5EF4-FFF2-40B4-BE49-F238E27FC236}">
                <a16:creationId xmlns:a16="http://schemas.microsoft.com/office/drawing/2014/main" id="{108C3B99-C78D-870E-DE15-1D33F8C89EF3}"/>
              </a:ext>
            </a:extLst>
          </p:cNvPr>
          <p:cNvSpPr>
            <a:spLocks/>
          </p:cNvSpPr>
          <p:nvPr>
            <p:custDataLst>
              <p:tags r:id="rId44"/>
            </p:custDataLst>
          </p:nvPr>
        </p:nvSpPr>
        <p:spPr bwMode="auto">
          <a:xfrm>
            <a:off x="13716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F0806D9-D651-4217-8307-FBB2289BB539}" type="datetime'''''0''''''''''''''''''''''''''2'''">
              <a:rPr lang="en-US" altLang="en-US" sz="1000" smtClean="0"/>
              <a:pPr/>
              <a:t>02</a:t>
            </a:fld>
            <a:endParaRPr kumimoji="1" lang="en-US" altLang="ja-JP" sz="1000" dirty="0">
              <a:sym typeface="+mn-lt"/>
            </a:endParaRPr>
          </a:p>
        </p:txBody>
      </p:sp>
      <p:sp>
        <p:nvSpPr>
          <p:cNvPr id="98" name="テキスト プレースホルダ 9">
            <a:extLst>
              <a:ext uri="{FF2B5EF4-FFF2-40B4-BE49-F238E27FC236}">
                <a16:creationId xmlns:a16="http://schemas.microsoft.com/office/drawing/2014/main" id="{8850220A-7950-A136-986E-4907F26B442B}"/>
              </a:ext>
            </a:extLst>
          </p:cNvPr>
          <p:cNvSpPr>
            <a:spLocks/>
          </p:cNvSpPr>
          <p:nvPr>
            <p:custDataLst>
              <p:tags r:id="rId45"/>
            </p:custDataLst>
          </p:nvPr>
        </p:nvSpPr>
        <p:spPr bwMode="auto">
          <a:xfrm>
            <a:off x="16557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B4C793-72E2-4EC4-9FBA-78E43F2E399A}" type="datetime'''''''''''''''''''''''''0''''''''''''3'''''">
              <a:rPr lang="en-US" altLang="en-US" sz="1000" smtClean="0"/>
              <a:pPr/>
              <a:t>03</a:t>
            </a:fld>
            <a:endParaRPr kumimoji="1" lang="en-US" altLang="ja-JP" sz="1000" dirty="0">
              <a:sym typeface="+mn-lt"/>
            </a:endParaRPr>
          </a:p>
        </p:txBody>
      </p:sp>
      <p:sp>
        <p:nvSpPr>
          <p:cNvPr id="99" name="テキスト プレースホルダ 9">
            <a:extLst>
              <a:ext uri="{FF2B5EF4-FFF2-40B4-BE49-F238E27FC236}">
                <a16:creationId xmlns:a16="http://schemas.microsoft.com/office/drawing/2014/main" id="{454567AB-8EAB-57EA-DA39-91FA94A57C5B}"/>
              </a:ext>
            </a:extLst>
          </p:cNvPr>
          <p:cNvSpPr>
            <a:spLocks/>
          </p:cNvSpPr>
          <p:nvPr>
            <p:custDataLst>
              <p:tags r:id="rId46"/>
            </p:custDataLst>
          </p:nvPr>
        </p:nvSpPr>
        <p:spPr bwMode="auto">
          <a:xfrm>
            <a:off x="19415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E34FFA-3F90-49E3-A2ED-78D3D495F38A}" type="datetime'''''''''''''''''''''''''''0''''4'''''''''''''''''''">
              <a:rPr lang="en-US" altLang="en-US" sz="1000" smtClean="0"/>
              <a:pPr/>
              <a:t>04</a:t>
            </a:fld>
            <a:endParaRPr kumimoji="1" lang="en-US" altLang="ja-JP" sz="1000" dirty="0">
              <a:sym typeface="+mn-lt"/>
            </a:endParaRPr>
          </a:p>
        </p:txBody>
      </p:sp>
      <p:sp>
        <p:nvSpPr>
          <p:cNvPr id="100" name="テキスト プレースホルダ 9">
            <a:extLst>
              <a:ext uri="{FF2B5EF4-FFF2-40B4-BE49-F238E27FC236}">
                <a16:creationId xmlns:a16="http://schemas.microsoft.com/office/drawing/2014/main" id="{10A7938F-8DFE-20C3-6004-C5D217EC982A}"/>
              </a:ext>
            </a:extLst>
          </p:cNvPr>
          <p:cNvSpPr>
            <a:spLocks/>
          </p:cNvSpPr>
          <p:nvPr>
            <p:custDataLst>
              <p:tags r:id="rId47"/>
            </p:custDataLst>
          </p:nvPr>
        </p:nvSpPr>
        <p:spPr bwMode="auto">
          <a:xfrm>
            <a:off x="22272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CCD15D-A08F-44F2-A085-BDDDCF5692BD}" type="datetime'05'''''''''''''''''''''''''''">
              <a:rPr lang="en-US" altLang="en-US" sz="1000" smtClean="0"/>
              <a:pPr/>
              <a:t>05</a:t>
            </a:fld>
            <a:endParaRPr kumimoji="1" lang="en-US" altLang="ja-JP" sz="1000" dirty="0">
              <a:sym typeface="+mn-lt"/>
            </a:endParaRPr>
          </a:p>
        </p:txBody>
      </p:sp>
      <p:sp>
        <p:nvSpPr>
          <p:cNvPr id="101" name="テキスト プレースホルダ 9">
            <a:extLst>
              <a:ext uri="{FF2B5EF4-FFF2-40B4-BE49-F238E27FC236}">
                <a16:creationId xmlns:a16="http://schemas.microsoft.com/office/drawing/2014/main" id="{C3555FDB-C00F-7344-8103-FB68E56D5ED6}"/>
              </a:ext>
            </a:extLst>
          </p:cNvPr>
          <p:cNvSpPr>
            <a:spLocks/>
          </p:cNvSpPr>
          <p:nvPr>
            <p:custDataLst>
              <p:tags r:id="rId48"/>
            </p:custDataLst>
          </p:nvPr>
        </p:nvSpPr>
        <p:spPr bwMode="auto">
          <a:xfrm>
            <a:off x="25130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0C02727-5398-4DB6-973C-78CF53E87B0D}" type="datetime'''0''''''''''''''''''''''''''''''''''''''''6'''''''''''''''''">
              <a:rPr lang="en-US" altLang="en-US" sz="1000" smtClean="0"/>
              <a:pPr/>
              <a:t>06</a:t>
            </a:fld>
            <a:endParaRPr kumimoji="1" lang="en-US" altLang="ja-JP" sz="1000" dirty="0">
              <a:sym typeface="+mn-lt"/>
            </a:endParaRPr>
          </a:p>
        </p:txBody>
      </p:sp>
      <p:sp>
        <p:nvSpPr>
          <p:cNvPr id="102" name="テキスト プレースホルダ 9">
            <a:extLst>
              <a:ext uri="{FF2B5EF4-FFF2-40B4-BE49-F238E27FC236}">
                <a16:creationId xmlns:a16="http://schemas.microsoft.com/office/drawing/2014/main" id="{9D14812B-7B08-7EEF-3FEF-DD0D6F38A054}"/>
              </a:ext>
            </a:extLst>
          </p:cNvPr>
          <p:cNvSpPr>
            <a:spLocks/>
          </p:cNvSpPr>
          <p:nvPr>
            <p:custDataLst>
              <p:tags r:id="rId49"/>
            </p:custDataLst>
          </p:nvPr>
        </p:nvSpPr>
        <p:spPr bwMode="auto">
          <a:xfrm>
            <a:off x="27987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87F01B-3A9C-4497-9FE2-BDCC6B06142D}" type="datetime'''''0''''7'''''''''''''''''''">
              <a:rPr lang="en-US" altLang="en-US" sz="1000" smtClean="0"/>
              <a:pPr/>
              <a:t>07</a:t>
            </a:fld>
            <a:endParaRPr kumimoji="1" lang="en-US" altLang="ja-JP" sz="1000" dirty="0">
              <a:sym typeface="+mn-lt"/>
            </a:endParaRPr>
          </a:p>
        </p:txBody>
      </p:sp>
      <p:sp>
        <p:nvSpPr>
          <p:cNvPr id="103" name="テキスト プレースホルダ 9">
            <a:extLst>
              <a:ext uri="{FF2B5EF4-FFF2-40B4-BE49-F238E27FC236}">
                <a16:creationId xmlns:a16="http://schemas.microsoft.com/office/drawing/2014/main" id="{C7893275-6CC1-F054-23E6-ED111461EFCA}"/>
              </a:ext>
            </a:extLst>
          </p:cNvPr>
          <p:cNvSpPr>
            <a:spLocks/>
          </p:cNvSpPr>
          <p:nvPr>
            <p:custDataLst>
              <p:tags r:id="rId50"/>
            </p:custDataLst>
          </p:nvPr>
        </p:nvSpPr>
        <p:spPr bwMode="auto">
          <a:xfrm>
            <a:off x="308292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FED48D-0221-4FEA-9545-74E3EE39A605}" type="datetime'''0''''''''''''''''8'''''''">
              <a:rPr lang="en-US" altLang="en-US" sz="1000" smtClean="0"/>
              <a:pPr/>
              <a:t>08</a:t>
            </a:fld>
            <a:endParaRPr kumimoji="1" lang="en-US" altLang="ja-JP" sz="1000" dirty="0">
              <a:sym typeface="+mn-lt"/>
            </a:endParaRPr>
          </a:p>
        </p:txBody>
      </p:sp>
      <p:sp>
        <p:nvSpPr>
          <p:cNvPr id="107" name="テキスト プレースホルダ 9">
            <a:extLst>
              <a:ext uri="{FF2B5EF4-FFF2-40B4-BE49-F238E27FC236}">
                <a16:creationId xmlns:a16="http://schemas.microsoft.com/office/drawing/2014/main" id="{E8FEE70B-850A-C6A3-EB11-909656236B85}"/>
              </a:ext>
            </a:extLst>
          </p:cNvPr>
          <p:cNvSpPr>
            <a:spLocks/>
          </p:cNvSpPr>
          <p:nvPr>
            <p:custDataLst>
              <p:tags r:id="rId51"/>
            </p:custDataLst>
          </p:nvPr>
        </p:nvSpPr>
        <p:spPr bwMode="auto">
          <a:xfrm>
            <a:off x="336867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52AC3E-8186-4076-940C-8113717B5151}" type="datetime'''''''0''''''''''''''''9'''''''">
              <a:rPr lang="en-US" altLang="en-US" sz="1000" smtClean="0"/>
              <a:pPr/>
              <a:t>09</a:t>
            </a:fld>
            <a:endParaRPr kumimoji="1" lang="en-US" altLang="ja-JP" sz="1000" dirty="0">
              <a:sym typeface="+mn-lt"/>
            </a:endParaRPr>
          </a:p>
        </p:txBody>
      </p:sp>
      <p:sp>
        <p:nvSpPr>
          <p:cNvPr id="108" name="テキスト プレースホルダ 9">
            <a:extLst>
              <a:ext uri="{FF2B5EF4-FFF2-40B4-BE49-F238E27FC236}">
                <a16:creationId xmlns:a16="http://schemas.microsoft.com/office/drawing/2014/main" id="{21011290-1200-3146-F5F7-319A4906FBB1}"/>
              </a:ext>
            </a:extLst>
          </p:cNvPr>
          <p:cNvSpPr>
            <a:spLocks/>
          </p:cNvSpPr>
          <p:nvPr>
            <p:custDataLst>
              <p:tags r:id="rId52"/>
            </p:custDataLst>
          </p:nvPr>
        </p:nvSpPr>
        <p:spPr bwMode="auto">
          <a:xfrm>
            <a:off x="365442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7485C0-BBC5-4DFE-8EB1-9CB4383E8428}" type="datetime'''''''1''''''''0'''''''''''''''''''''''''''''''">
              <a:rPr lang="en-US" altLang="en-US" sz="1000" smtClean="0"/>
              <a:pPr/>
              <a:t>10</a:t>
            </a:fld>
            <a:endParaRPr kumimoji="1" lang="en-US" altLang="ja-JP" sz="1000" dirty="0">
              <a:sym typeface="+mn-lt"/>
            </a:endParaRPr>
          </a:p>
        </p:txBody>
      </p:sp>
      <p:sp>
        <p:nvSpPr>
          <p:cNvPr id="110" name="テキスト プレースホルダ 9">
            <a:extLst>
              <a:ext uri="{FF2B5EF4-FFF2-40B4-BE49-F238E27FC236}">
                <a16:creationId xmlns:a16="http://schemas.microsoft.com/office/drawing/2014/main" id="{9EBE9E2F-2F3F-9D33-7D1C-F3CE92529A7A}"/>
              </a:ext>
            </a:extLst>
          </p:cNvPr>
          <p:cNvSpPr>
            <a:spLocks/>
          </p:cNvSpPr>
          <p:nvPr>
            <p:custDataLst>
              <p:tags r:id="rId53"/>
            </p:custDataLst>
          </p:nvPr>
        </p:nvSpPr>
        <p:spPr bwMode="auto">
          <a:xfrm>
            <a:off x="394017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FE3B33-71BF-4A51-8A93-CF37A1736C50}" type="datetime'''1''''''''''''''''''''''''''''1'''''''''">
              <a:rPr lang="en-US" altLang="en-US" sz="1000" smtClean="0"/>
              <a:pPr/>
              <a:t>11</a:t>
            </a:fld>
            <a:endParaRPr kumimoji="1" lang="en-US" altLang="ja-JP" sz="1000" dirty="0">
              <a:sym typeface="+mn-lt"/>
            </a:endParaRPr>
          </a:p>
        </p:txBody>
      </p:sp>
      <p:sp>
        <p:nvSpPr>
          <p:cNvPr id="113" name="テキスト プレースホルダ 9">
            <a:extLst>
              <a:ext uri="{FF2B5EF4-FFF2-40B4-BE49-F238E27FC236}">
                <a16:creationId xmlns:a16="http://schemas.microsoft.com/office/drawing/2014/main" id="{6B5BF79F-C79C-1975-34B7-24468D70EA66}"/>
              </a:ext>
            </a:extLst>
          </p:cNvPr>
          <p:cNvSpPr>
            <a:spLocks/>
          </p:cNvSpPr>
          <p:nvPr>
            <p:custDataLst>
              <p:tags r:id="rId54"/>
            </p:custDataLst>
          </p:nvPr>
        </p:nvSpPr>
        <p:spPr bwMode="auto">
          <a:xfrm>
            <a:off x="422592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D54FEF-47C6-484D-885A-9CDB7F7716D2}" type="datetime'''''1''''''''''''''''''''''''''''''2'''''''''''''''''''''''''">
              <a:rPr lang="en-US" altLang="en-US" sz="1000" smtClean="0"/>
              <a:pPr/>
              <a:t>12</a:t>
            </a:fld>
            <a:endParaRPr kumimoji="1" lang="en-US" altLang="ja-JP" sz="1000" dirty="0">
              <a:sym typeface="+mn-lt"/>
            </a:endParaRPr>
          </a:p>
        </p:txBody>
      </p:sp>
      <p:sp>
        <p:nvSpPr>
          <p:cNvPr id="114" name="テキスト プレースホルダ 9">
            <a:extLst>
              <a:ext uri="{FF2B5EF4-FFF2-40B4-BE49-F238E27FC236}">
                <a16:creationId xmlns:a16="http://schemas.microsoft.com/office/drawing/2014/main" id="{053D5885-0B5E-9182-6D66-7A323C39EFB9}"/>
              </a:ext>
            </a:extLst>
          </p:cNvPr>
          <p:cNvSpPr>
            <a:spLocks/>
          </p:cNvSpPr>
          <p:nvPr>
            <p:custDataLst>
              <p:tags r:id="rId55"/>
            </p:custDataLst>
          </p:nvPr>
        </p:nvSpPr>
        <p:spPr bwMode="auto">
          <a:xfrm>
            <a:off x="451008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90F319-F97D-45B1-934C-FBDD808D7A73}" type="datetime'''''''''''''''''''''1''''''''''''''''''3'''''''''''''''">
              <a:rPr lang="en-US" altLang="en-US" sz="1000" smtClean="0"/>
              <a:pPr/>
              <a:t>13</a:t>
            </a:fld>
            <a:endParaRPr kumimoji="1" lang="en-US" altLang="ja-JP" sz="1000" dirty="0">
              <a:sym typeface="+mn-lt"/>
            </a:endParaRPr>
          </a:p>
        </p:txBody>
      </p:sp>
      <p:sp>
        <p:nvSpPr>
          <p:cNvPr id="115" name="テキスト プレースホルダ 9">
            <a:extLst>
              <a:ext uri="{FF2B5EF4-FFF2-40B4-BE49-F238E27FC236}">
                <a16:creationId xmlns:a16="http://schemas.microsoft.com/office/drawing/2014/main" id="{1C6F527B-0577-1917-CEE7-575EB9540717}"/>
              </a:ext>
            </a:extLst>
          </p:cNvPr>
          <p:cNvSpPr>
            <a:spLocks/>
          </p:cNvSpPr>
          <p:nvPr>
            <p:custDataLst>
              <p:tags r:id="rId56"/>
            </p:custDataLst>
          </p:nvPr>
        </p:nvSpPr>
        <p:spPr bwMode="auto">
          <a:xfrm>
            <a:off x="479583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FA5602-B616-4E1C-A4DC-5A909C2D8025}" type="datetime'''''''''''14'''''''''''''''''''''''''">
              <a:rPr lang="en-US" altLang="en-US" sz="1000" smtClean="0"/>
              <a:pPr/>
              <a:t>14</a:t>
            </a:fld>
            <a:endParaRPr kumimoji="1" lang="en-US" altLang="ja-JP" sz="1000" dirty="0">
              <a:sym typeface="+mn-lt"/>
            </a:endParaRPr>
          </a:p>
        </p:txBody>
      </p:sp>
      <p:sp>
        <p:nvSpPr>
          <p:cNvPr id="116" name="テキスト プレースホルダ 9">
            <a:extLst>
              <a:ext uri="{FF2B5EF4-FFF2-40B4-BE49-F238E27FC236}">
                <a16:creationId xmlns:a16="http://schemas.microsoft.com/office/drawing/2014/main" id="{90D4A729-39B4-E856-AE2B-C8C61C22F634}"/>
              </a:ext>
            </a:extLst>
          </p:cNvPr>
          <p:cNvSpPr>
            <a:spLocks/>
          </p:cNvSpPr>
          <p:nvPr>
            <p:custDataLst>
              <p:tags r:id="rId57"/>
            </p:custDataLst>
          </p:nvPr>
        </p:nvSpPr>
        <p:spPr bwMode="auto">
          <a:xfrm>
            <a:off x="508158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440614F-7EBD-427F-8C2D-93B0B7BA9EBB}" type="datetime'''''''''1''5'''''''''''''">
              <a:rPr lang="en-US" altLang="en-US" sz="1000" smtClean="0"/>
              <a:pPr/>
              <a:t>15</a:t>
            </a:fld>
            <a:endParaRPr kumimoji="1" lang="en-US" altLang="ja-JP" sz="1000" dirty="0">
              <a:sym typeface="+mn-lt"/>
            </a:endParaRPr>
          </a:p>
        </p:txBody>
      </p:sp>
      <p:sp>
        <p:nvSpPr>
          <p:cNvPr id="117" name="テキスト プレースホルダ 9">
            <a:extLst>
              <a:ext uri="{FF2B5EF4-FFF2-40B4-BE49-F238E27FC236}">
                <a16:creationId xmlns:a16="http://schemas.microsoft.com/office/drawing/2014/main" id="{B3526A7E-10F3-2BF6-8C80-812618016827}"/>
              </a:ext>
            </a:extLst>
          </p:cNvPr>
          <p:cNvSpPr>
            <a:spLocks/>
          </p:cNvSpPr>
          <p:nvPr>
            <p:custDataLst>
              <p:tags r:id="rId58"/>
            </p:custDataLst>
          </p:nvPr>
        </p:nvSpPr>
        <p:spPr bwMode="auto">
          <a:xfrm>
            <a:off x="536733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273FBC-3D30-4FC3-8F65-2B554B486C71}" type="datetime'''''''''''''''''''''''''''''''16'">
              <a:rPr lang="en-US" altLang="en-US" sz="1000" smtClean="0"/>
              <a:pPr/>
              <a:t>16</a:t>
            </a:fld>
            <a:endParaRPr kumimoji="1" lang="en-US" altLang="ja-JP" sz="1000" dirty="0">
              <a:sym typeface="+mn-lt"/>
            </a:endParaRPr>
          </a:p>
        </p:txBody>
      </p:sp>
      <p:sp>
        <p:nvSpPr>
          <p:cNvPr id="118" name="テキスト プレースホルダ 9">
            <a:extLst>
              <a:ext uri="{FF2B5EF4-FFF2-40B4-BE49-F238E27FC236}">
                <a16:creationId xmlns:a16="http://schemas.microsoft.com/office/drawing/2014/main" id="{39B84C5B-C704-5C68-4185-83FCAE2B5706}"/>
              </a:ext>
            </a:extLst>
          </p:cNvPr>
          <p:cNvSpPr>
            <a:spLocks/>
          </p:cNvSpPr>
          <p:nvPr>
            <p:custDataLst>
              <p:tags r:id="rId59"/>
            </p:custDataLst>
          </p:nvPr>
        </p:nvSpPr>
        <p:spPr bwMode="auto">
          <a:xfrm>
            <a:off x="565308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1D7044-0DAE-4916-89F7-BA13E68834F4}" type="datetime'''''''''''''''''''''''''''''''''''1''7'''''''''''''''">
              <a:rPr lang="en-US" altLang="en-US" sz="1000" smtClean="0"/>
              <a:pPr/>
              <a:t>17</a:t>
            </a:fld>
            <a:endParaRPr kumimoji="1" lang="en-US" altLang="ja-JP" sz="1000" dirty="0">
              <a:sym typeface="+mn-lt"/>
            </a:endParaRPr>
          </a:p>
        </p:txBody>
      </p:sp>
      <p:sp>
        <p:nvSpPr>
          <p:cNvPr id="119" name="テキスト プレースホルダ 9">
            <a:extLst>
              <a:ext uri="{FF2B5EF4-FFF2-40B4-BE49-F238E27FC236}">
                <a16:creationId xmlns:a16="http://schemas.microsoft.com/office/drawing/2014/main" id="{46737001-B3D7-21C0-CCF6-85580DD658D6}"/>
              </a:ext>
            </a:extLst>
          </p:cNvPr>
          <p:cNvSpPr>
            <a:spLocks/>
          </p:cNvSpPr>
          <p:nvPr>
            <p:custDataLst>
              <p:tags r:id="rId60"/>
            </p:custDataLst>
          </p:nvPr>
        </p:nvSpPr>
        <p:spPr bwMode="auto">
          <a:xfrm>
            <a:off x="59372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87CDB9-323C-40E7-9B1D-56DD7D0F756B}" type="datetime'''''''''''''''''''''''''''''''1''''''''''''8'''''''">
              <a:rPr lang="en-US" altLang="en-US" sz="1000" smtClean="0"/>
              <a:pPr/>
              <a:t>18</a:t>
            </a:fld>
            <a:endParaRPr kumimoji="1" lang="en-US" altLang="ja-JP" sz="1000" dirty="0">
              <a:sym typeface="+mn-lt"/>
            </a:endParaRPr>
          </a:p>
        </p:txBody>
      </p:sp>
      <p:sp>
        <p:nvSpPr>
          <p:cNvPr id="120" name="テキスト プレースホルダ 9">
            <a:extLst>
              <a:ext uri="{FF2B5EF4-FFF2-40B4-BE49-F238E27FC236}">
                <a16:creationId xmlns:a16="http://schemas.microsoft.com/office/drawing/2014/main" id="{6CBD42AD-427A-32CC-80D7-7C86FF32E725}"/>
              </a:ext>
            </a:extLst>
          </p:cNvPr>
          <p:cNvSpPr>
            <a:spLocks/>
          </p:cNvSpPr>
          <p:nvPr>
            <p:custDataLst>
              <p:tags r:id="rId61"/>
            </p:custDataLst>
          </p:nvPr>
        </p:nvSpPr>
        <p:spPr bwMode="auto">
          <a:xfrm>
            <a:off x="62230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334062-F5AC-457D-995E-AFA92D2F02A5}" type="datetime'''''''1''''''''''''''''9'''''''''''''''''''''''''''''''">
              <a:rPr lang="en-US" altLang="en-US" sz="1000" smtClean="0"/>
              <a:pPr/>
              <a:t>19</a:t>
            </a:fld>
            <a:endParaRPr kumimoji="1" lang="en-US" altLang="ja-JP" sz="1000" dirty="0">
              <a:sym typeface="+mn-lt"/>
            </a:endParaRPr>
          </a:p>
        </p:txBody>
      </p:sp>
      <p:sp>
        <p:nvSpPr>
          <p:cNvPr id="121" name="テキスト プレースホルダ 9">
            <a:extLst>
              <a:ext uri="{FF2B5EF4-FFF2-40B4-BE49-F238E27FC236}">
                <a16:creationId xmlns:a16="http://schemas.microsoft.com/office/drawing/2014/main" id="{1612A8A3-6118-E9D4-CF0F-95ECE788E176}"/>
              </a:ext>
            </a:extLst>
          </p:cNvPr>
          <p:cNvSpPr>
            <a:spLocks/>
          </p:cNvSpPr>
          <p:nvPr>
            <p:custDataLst>
              <p:tags r:id="rId62"/>
            </p:custDataLst>
          </p:nvPr>
        </p:nvSpPr>
        <p:spPr bwMode="auto">
          <a:xfrm>
            <a:off x="65087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2DCBA6-C174-49AD-9FF3-C2126A74E5A8}" type="datetime'''''''''''''''2''''''0'''''''''''''''''''''''''''''''''''''">
              <a:rPr lang="en-US" altLang="en-US" sz="1000" smtClean="0"/>
              <a:pPr/>
              <a:t>20</a:t>
            </a:fld>
            <a:endParaRPr kumimoji="1" lang="en-US" altLang="ja-JP" sz="1000" dirty="0">
              <a:sym typeface="+mn-lt"/>
            </a:endParaRPr>
          </a:p>
        </p:txBody>
      </p:sp>
      <p:sp>
        <p:nvSpPr>
          <p:cNvPr id="123" name="テキスト プレースホルダ 9">
            <a:extLst>
              <a:ext uri="{FF2B5EF4-FFF2-40B4-BE49-F238E27FC236}">
                <a16:creationId xmlns:a16="http://schemas.microsoft.com/office/drawing/2014/main" id="{B6C2C94E-B9C9-20C2-FCF3-89F31AC49A29}"/>
              </a:ext>
            </a:extLst>
          </p:cNvPr>
          <p:cNvSpPr>
            <a:spLocks/>
          </p:cNvSpPr>
          <p:nvPr>
            <p:custDataLst>
              <p:tags r:id="rId63"/>
            </p:custDataLst>
          </p:nvPr>
        </p:nvSpPr>
        <p:spPr bwMode="auto">
          <a:xfrm>
            <a:off x="67945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9EA863-E9F2-4E05-838B-D02A10B06F61}" type="datetime'''''''''''''''''''''2''''''''''''1'''''''''''''''''''">
              <a:rPr lang="en-US" altLang="en-US" sz="1000" smtClean="0"/>
              <a:pPr/>
              <a:t>21</a:t>
            </a:fld>
            <a:endParaRPr kumimoji="1" lang="en-US" altLang="ja-JP" sz="1000" dirty="0">
              <a:sym typeface="+mn-lt"/>
            </a:endParaRPr>
          </a:p>
        </p:txBody>
      </p:sp>
      <p:sp>
        <p:nvSpPr>
          <p:cNvPr id="124" name="テキスト プレースホルダ 9">
            <a:extLst>
              <a:ext uri="{FF2B5EF4-FFF2-40B4-BE49-F238E27FC236}">
                <a16:creationId xmlns:a16="http://schemas.microsoft.com/office/drawing/2014/main" id="{72F16485-E937-2259-2C2D-9BBF48942070}"/>
              </a:ext>
            </a:extLst>
          </p:cNvPr>
          <p:cNvSpPr>
            <a:spLocks/>
          </p:cNvSpPr>
          <p:nvPr>
            <p:custDataLst>
              <p:tags r:id="rId64"/>
            </p:custDataLst>
          </p:nvPr>
        </p:nvSpPr>
        <p:spPr bwMode="auto">
          <a:xfrm>
            <a:off x="70802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50DC01-55C4-4554-9E37-C647D6313F96}" type="datetime'''''''''''2''''2'''''''''''''''''''''''''''">
              <a:rPr lang="en-US" altLang="en-US" sz="1000" smtClean="0"/>
              <a:pPr/>
              <a:t>22</a:t>
            </a:fld>
            <a:endParaRPr kumimoji="1" lang="en-US" altLang="ja-JP" sz="1000" dirty="0">
              <a:sym typeface="+mn-lt"/>
            </a:endParaRPr>
          </a:p>
        </p:txBody>
      </p:sp>
      <p:sp>
        <p:nvSpPr>
          <p:cNvPr id="125" name="テキスト プレースホルダ 9">
            <a:extLst>
              <a:ext uri="{FF2B5EF4-FFF2-40B4-BE49-F238E27FC236}">
                <a16:creationId xmlns:a16="http://schemas.microsoft.com/office/drawing/2014/main" id="{11FA9703-F3B7-B63B-753C-153369B5393E}"/>
              </a:ext>
            </a:extLst>
          </p:cNvPr>
          <p:cNvSpPr>
            <a:spLocks/>
          </p:cNvSpPr>
          <p:nvPr>
            <p:custDataLst>
              <p:tags r:id="rId65"/>
            </p:custDataLst>
          </p:nvPr>
        </p:nvSpPr>
        <p:spPr bwMode="auto">
          <a:xfrm>
            <a:off x="73644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C06FE4-25D2-4D15-B3D9-A46242A1E2C9}" type="datetime'''''''''''''''''''''''''23'''''''''''''''''''''''''''''''''''">
              <a:rPr lang="en-US" altLang="en-US" sz="1000" smtClean="0"/>
              <a:pPr/>
              <a:t>23</a:t>
            </a:fld>
            <a:endParaRPr kumimoji="1" lang="en-US" altLang="ja-JP" sz="1000" dirty="0">
              <a:sym typeface="+mn-lt"/>
            </a:endParaRPr>
          </a:p>
        </p:txBody>
      </p:sp>
      <p:sp>
        <p:nvSpPr>
          <p:cNvPr id="145" name="テキスト プレースホルダ 9">
            <a:extLst>
              <a:ext uri="{FF2B5EF4-FFF2-40B4-BE49-F238E27FC236}">
                <a16:creationId xmlns:a16="http://schemas.microsoft.com/office/drawing/2014/main" id="{D88E8F73-7227-FBF2-B8A6-4E2E185EEE32}"/>
              </a:ext>
            </a:extLst>
          </p:cNvPr>
          <p:cNvSpPr>
            <a:spLocks/>
          </p:cNvSpPr>
          <p:nvPr>
            <p:custDataLst>
              <p:tags r:id="rId66"/>
            </p:custDataLst>
          </p:nvPr>
        </p:nvSpPr>
        <p:spPr bwMode="auto">
          <a:xfrm>
            <a:off x="76501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F94C19-4E51-405B-B736-05E35F1F136C}" type="datetime'''''''''''''''''''''''''''''''''''''2''''4'''''''''''">
              <a:rPr lang="en-US" altLang="en-US" sz="1000" smtClean="0"/>
              <a:pPr/>
              <a:t>24</a:t>
            </a:fld>
            <a:endParaRPr kumimoji="1" lang="en-US" altLang="ja-JP" sz="1000" dirty="0">
              <a:sym typeface="+mn-lt"/>
            </a:endParaRPr>
          </a:p>
        </p:txBody>
      </p:sp>
    </p:spTree>
    <p:extLst>
      <p:ext uri="{BB962C8B-B14F-4D97-AF65-F5344CB8AC3E}">
        <p14:creationId xmlns:p14="http://schemas.microsoft.com/office/powerpoint/2010/main" val="3662016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バングラデシュ／日本との関わり</a:t>
            </a:r>
          </a:p>
        </p:txBody>
      </p:sp>
      <p:sp>
        <p:nvSpPr>
          <p:cNvPr id="3" name="テキスト プレースホルダー 2"/>
          <p:cNvSpPr>
            <a:spLocks noGrp="1"/>
          </p:cNvSpPr>
          <p:nvPr>
            <p:ph type="body" sz="quarter" idx="15"/>
          </p:nvPr>
        </p:nvSpPr>
        <p:spPr/>
        <p:txBody>
          <a:bodyPr/>
          <a:lstStyle/>
          <a:p>
            <a:r>
              <a:rPr lang="ja-JP" altLang="en-US" dirty="0"/>
              <a:t>厚生労働省が関係するその他の協力覚書（</a:t>
            </a:r>
            <a:r>
              <a:rPr lang="en-US" altLang="ja-JP" dirty="0"/>
              <a:t>MOC</a:t>
            </a:r>
            <a:r>
              <a:rPr lang="ja-JP" altLang="en-US" dirty="0"/>
              <a:t>）締結状況</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月、厚生労働省はバングラデシュ海外移住者福利厚生・海外雇用省と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p>
        </p:txBody>
      </p:sp>
      <p:sp>
        <p:nvSpPr>
          <p:cNvPr id="5" name="テキスト ボックス 4"/>
          <p:cNvSpPr txBox="1"/>
          <p:nvPr/>
        </p:nvSpPr>
        <p:spPr>
          <a:xfrm>
            <a:off x="287194" y="6628532"/>
            <a:ext cx="8640960" cy="144016"/>
          </a:xfrm>
          <a:prstGeom prst="rect">
            <a:avLst/>
          </a:prstGeom>
          <a:noFill/>
        </p:spPr>
        <p:txBody>
          <a:bodyPr wrap="square" lIns="0" tIns="0" rIns="0" bIns="0" rtlCol="0">
            <a:noAutofit/>
          </a:bodyPr>
          <a:lstStyle/>
          <a:p>
            <a:r>
              <a:rPr lang="zh-TW" altLang="en-US" sz="800" dirty="0"/>
              <a:t>（出所） </a:t>
            </a:r>
            <a:r>
              <a:rPr lang="ja-JP" altLang="en-US" sz="800" dirty="0"/>
              <a:t>厚生労働省ホームページ</a:t>
            </a:r>
            <a:endParaRPr lang="en-US" altLang="zh-TW" sz="800" dirty="0"/>
          </a:p>
        </p:txBody>
      </p:sp>
      <p:graphicFrame>
        <p:nvGraphicFramePr>
          <p:cNvPr id="8" name="表 7"/>
          <p:cNvGraphicFramePr>
            <a:graphicFrameLocks noGrp="1"/>
          </p:cNvGraphicFramePr>
          <p:nvPr>
            <p:extLst>
              <p:ext uri="{D42A27DB-BD31-4B8C-83A1-F6EECF244321}">
                <p14:modId xmlns:p14="http://schemas.microsoft.com/office/powerpoint/2010/main" val="2093389114"/>
              </p:ext>
            </p:extLst>
          </p:nvPr>
        </p:nvGraphicFramePr>
        <p:xfrm>
          <a:off x="254402" y="1372740"/>
          <a:ext cx="9504000" cy="512592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1440687">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295177">
                  <a:extLst>
                    <a:ext uri="{9D8B030D-6E8A-4147-A177-3AD203B41FA5}">
                      <a16:colId xmlns:a16="http://schemas.microsoft.com/office/drawing/2014/main" val="20003"/>
                    </a:ext>
                  </a:extLst>
                </a:gridCol>
                <a:gridCol w="4824000">
                  <a:extLst>
                    <a:ext uri="{9D8B030D-6E8A-4147-A177-3AD203B41FA5}">
                      <a16:colId xmlns:a16="http://schemas.microsoft.com/office/drawing/2014/main" val="20004"/>
                    </a:ext>
                  </a:extLst>
                </a:gridCol>
              </a:tblGrid>
              <a:tr h="288000">
                <a:tc rowSpan="2">
                  <a:txBody>
                    <a:bodyPr/>
                    <a:lstStyle/>
                    <a:p>
                      <a:pPr algn="ctr" fontAlgn="ct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時期</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rowSpan="2">
                  <a:txBody>
                    <a:bodyPr/>
                    <a:lstStyle/>
                    <a:p>
                      <a:pPr algn="ctr" fontAlgn="ctr"/>
                      <a:r>
                        <a:rPr lang="ja-JP" altLang="en-US" sz="14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タイトル</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gridSpan="2">
                  <a:txBody>
                    <a:bodyPr/>
                    <a:lstStyle/>
                    <a:p>
                      <a:pPr algn="ctr" fontAlgn="ctr"/>
                      <a:r>
                        <a:rPr lang="ja-JP" altLang="en-US" sz="14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締結者</a:t>
                      </a:r>
                      <a:endParaRPr lang="zh-TW" altLang="en-US" sz="14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4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72000" marR="72000" marT="36000" marB="36000" anchor="ctr">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88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4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a:txBody>
                    <a:bodyPr/>
                    <a:lstStyle/>
                    <a:p>
                      <a:pPr algn="ctr" fontAlgn="ctr"/>
                      <a:r>
                        <a:rPr lang="ja-JP" altLang="en-US" sz="14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バングラデシュ側</a:t>
                      </a:r>
                      <a:endParaRPr lang="zh-TW" altLang="en-US" sz="14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2736000">
                <a:tc>
                  <a:txBody>
                    <a:bodyPr/>
                    <a:lstStyle/>
                    <a:p>
                      <a:pPr marL="0" algn="ctr" defTabSz="914400" rtl="0" eaLnBrk="1" fontAlgn="ctr" latinLnBrk="0" hangingPunct="1"/>
                      <a:r>
                        <a:rPr kumimoji="1" lang="en-US" altLang="ja-JP" sz="14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4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4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en-US" altLang="ja-JP" sz="14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4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日本国法務省・外務省・厚生労働省とバングラデシュ海外移住者福利厚生・海外雇用省との間の技能実習に関する協力覚書</a:t>
                      </a:r>
                      <a:endParaRPr kumimoji="1" lang="ja-JP" altLang="en-US" sz="14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4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法務省、外務省、厚生労働省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海外移住者福利厚生・海外雇用省</a:t>
                      </a:r>
                      <a:endParaRPr kumimoji="1" lang="ja-JP" altLang="en-US" sz="14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indent="0" algn="l" fontAlgn="ctr">
                        <a:buFont typeface="Arial" panose="020B0604020202020204" pitchFamily="34" charset="0"/>
                        <a:buNone/>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（日本側）</a:t>
                      </a:r>
                    </a:p>
                    <a:p>
                      <a:pPr marL="171450" indent="-171450" algn="l" fontAlgn="ctr">
                        <a:buFont typeface="Arial" panose="020B0604020202020204" pitchFamily="34" charset="0"/>
                        <a:buChar char="•"/>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バングラデシュ側が認定した送出機関及び認定を取り消した送出機関を日本で公表し、バングラデシュ側が認定した送出機関からの技能実習生のみを受け入れる。</a:t>
                      </a:r>
                    </a:p>
                    <a:p>
                      <a:pPr marL="171450" indent="-171450" algn="l" fontAlgn="ctr">
                        <a:buFont typeface="Arial" panose="020B0604020202020204" pitchFamily="34" charset="0"/>
                        <a:buChar char="•"/>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監理団体・実習実施者に対して、許認可の取消しや改善命令を行った場合は、その結果をバングラデシュ側に通知する。</a:t>
                      </a:r>
                      <a:endPar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a:buFont typeface="Arial" panose="020B0604020202020204" pitchFamily="34" charset="0"/>
                        <a:buNone/>
                      </a:pPr>
                      <a:endPar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a:buFont typeface="Arial" panose="020B0604020202020204" pitchFamily="34" charset="0"/>
                        <a:buNone/>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（バングラデシュ側）</a:t>
                      </a:r>
                    </a:p>
                    <a:p>
                      <a:pPr marL="171450" indent="-171450" algn="l" fontAlgn="ctr">
                        <a:buFont typeface="Arial" panose="020B0604020202020204" pitchFamily="34" charset="0"/>
                        <a:buChar char="•"/>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本協力覚書の認定基準に基づき、送出機関の認定を適切に行う。</a:t>
                      </a:r>
                    </a:p>
                    <a:p>
                      <a:pPr marL="355600" lvl="1" indent="-171450" algn="l" fontAlgn="ctr">
                        <a:buFont typeface="Arial" panose="020B0604020202020204" pitchFamily="34" charset="0"/>
                        <a:buChar char="•"/>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制度の趣旨を理解して技能実習を行おうとする者を選定すること</a:t>
                      </a:r>
                    </a:p>
                    <a:p>
                      <a:pPr marL="355600" lvl="1" indent="-171450" algn="l" fontAlgn="ctr">
                        <a:buFont typeface="Arial" panose="020B0604020202020204" pitchFamily="34" charset="0"/>
                        <a:buChar char="•"/>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帰国した者が技能等を活用できるよう就職先のあっせんその他の支援を行うこと</a:t>
                      </a:r>
                    </a:p>
                    <a:p>
                      <a:pPr marL="355600" lvl="1" indent="-171450" algn="l" fontAlgn="ctr">
                        <a:buFont typeface="Arial" panose="020B0604020202020204" pitchFamily="34" charset="0"/>
                        <a:buChar char="•"/>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保証金の徴収、違約金契約をしないこと</a:t>
                      </a:r>
                    </a:p>
                    <a:p>
                      <a:pPr marL="355600" lvl="1" indent="-171450" algn="l" fontAlgn="ctr">
                        <a:buFont typeface="Arial" panose="020B0604020202020204" pitchFamily="34" charset="0"/>
                        <a:buChar char="•"/>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技能実習生に対する人権侵害をしないこと</a:t>
                      </a:r>
                    </a:p>
                    <a:p>
                      <a:pPr marL="171450" indent="-171450" algn="l" fontAlgn="ctr">
                        <a:buFont typeface="Arial" panose="020B0604020202020204" pitchFamily="34" charset="0"/>
                        <a:buChar char="•"/>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送出機関の認定を取り消したときは、日本側に通知する。</a:t>
                      </a:r>
                    </a:p>
                    <a:p>
                      <a:pPr marL="171450" indent="-171450" algn="l" fontAlgn="ctr">
                        <a:buFont typeface="Arial" panose="020B0604020202020204" pitchFamily="34" charset="0"/>
                        <a:buChar char="•"/>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日本側から不適切な送出機関についての通知を受けたときは、調査を行い適切に対処する。またその結果を日本側に通知する。</a:t>
                      </a:r>
                    </a:p>
                  </a:txBody>
                  <a:tcPr marL="72000" marR="72000" marT="36000" marB="36000" anchor="ctr">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462104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バングラデシュ／日本との関わり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厚生労働省の主な医療国際化関連事業</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角丸四角形 4"/>
          <p:cNvSpPr/>
          <p:nvPr/>
        </p:nvSpPr>
        <p:spPr>
          <a:xfrm>
            <a:off x="5805152" y="1916100"/>
            <a:ext cx="3611773" cy="1296876"/>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92000" tIns="0" rIns="108000" bIns="0" rtlCol="0" anchor="ctr"/>
          <a:lstStyle/>
          <a:p>
            <a:pPr algn="just">
              <a:lnSpc>
                <a:spcPct val="105000"/>
              </a:lnSpc>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a:t>
            </a:r>
          </a:p>
          <a:p>
            <a:pPr algn="just">
              <a:lnSpc>
                <a:spcPct val="105000"/>
              </a:lnSpc>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諸外国から医療従事者や保健・医療関係者等を受け入れることを実施</a:t>
            </a:r>
          </a:p>
        </p:txBody>
      </p:sp>
      <p:graphicFrame>
        <p:nvGraphicFramePr>
          <p:cNvPr id="6" name="表 5"/>
          <p:cNvGraphicFramePr>
            <a:graphicFrameLocks noGrp="1"/>
          </p:cNvGraphicFramePr>
          <p:nvPr>
            <p:extLst>
              <p:ext uri="{D42A27DB-BD31-4B8C-83A1-F6EECF244321}">
                <p14:modId xmlns:p14="http://schemas.microsoft.com/office/powerpoint/2010/main" val="3587659980"/>
              </p:ext>
            </p:extLst>
          </p:nvPr>
        </p:nvGraphicFramePr>
        <p:xfrm>
          <a:off x="416496" y="3758552"/>
          <a:ext cx="8496000" cy="211872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196368">
                  <a:extLst>
                    <a:ext uri="{9D8B030D-6E8A-4147-A177-3AD203B41FA5}">
                      <a16:colId xmlns:a16="http://schemas.microsoft.com/office/drawing/2014/main" val="20002"/>
                    </a:ext>
                  </a:extLst>
                </a:gridCol>
                <a:gridCol w="5183632">
                  <a:extLst>
                    <a:ext uri="{9D8B030D-6E8A-4147-A177-3AD203B41FA5}">
                      <a16:colId xmlns:a16="http://schemas.microsoft.com/office/drawing/2014/main" val="20003"/>
                    </a:ext>
                  </a:extLst>
                </a:gridCol>
              </a:tblGrid>
              <a:tr h="300272">
                <a:tc>
                  <a:txBody>
                    <a:bodyPr/>
                    <a:lstStyle/>
                    <a:p>
                      <a:pPr algn="ctr" fontAlgn="ctr" hangingPunct="0"/>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a:t>
                      </a:r>
                      <a:r>
                        <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o.</a:t>
                      </a:r>
                      <a:endPar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40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4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4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4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4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4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4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4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カンボジア・ラオス・ミャンマー・バングラデシュにおける看護臨床実習指導能力強化</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40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4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4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4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4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4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東レ・メディカル株式会社</a:t>
                      </a:r>
                      <a:endParaRPr kumimoji="1" lang="zh-TW" altLang="en-US" sz="14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4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経皮的僧帽弁交連裂開術の手技者育成による、働き盛り世代に多い僧帽弁狭窄症患者の救済普及促進事業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3728153720"/>
                  </a:ext>
                </a:extLst>
              </a:tr>
              <a:tr h="540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4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4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2"/>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4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4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3175" cap="flat" cmpd="sng" algn="ctr">
                      <a:solidFill>
                        <a:schemeClr val="bg2"/>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4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株式会社</a:t>
                      </a:r>
                      <a:r>
                        <a:rPr kumimoji="1" lang="en-US" altLang="zh-TW" sz="1400" b="1"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miup</a:t>
                      </a:r>
                      <a:endParaRPr kumimoji="1" lang="zh-TW" altLang="en-US" sz="14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2"/>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4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バングラデシュにおけるマイクロラーニングを活用した臨床検査の質の向上事業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3175" cap="flat" cmpd="sng" algn="ctr">
                      <a:solidFill>
                        <a:schemeClr val="bg2"/>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7" name="Rectangle 6"/>
          <p:cNvSpPr>
            <a:spLocks noChangeArrowheads="1"/>
          </p:cNvSpPr>
          <p:nvPr/>
        </p:nvSpPr>
        <p:spPr bwMode="auto">
          <a:xfrm>
            <a:off x="416496" y="3486252"/>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
        <p:nvSpPr>
          <p:cNvPr id="8" name="テキスト ボックス 7"/>
          <p:cNvSpPr txBox="1"/>
          <p:nvPr/>
        </p:nvSpPr>
        <p:spPr>
          <a:xfrm>
            <a:off x="287987" y="6558538"/>
            <a:ext cx="8640960" cy="144016"/>
          </a:xfrm>
          <a:prstGeom prst="rect">
            <a:avLst/>
          </a:prstGeom>
          <a:noFill/>
        </p:spPr>
        <p:txBody>
          <a:bodyPr wrap="square" lIns="0" tIns="0" rIns="0" bIns="0" rtlCol="0">
            <a:noAutofit/>
          </a:bodyPr>
          <a:lstStyle/>
          <a:p>
            <a:r>
              <a:rPr lang="ja-JP" altLang="en-US" sz="800" dirty="0"/>
              <a:t>（出所） 国立国際医療研究センター（</a:t>
            </a:r>
            <a:r>
              <a:rPr lang="en-US" altLang="ja-JP" sz="800" dirty="0"/>
              <a:t>NCGM</a:t>
            </a:r>
            <a:r>
              <a:rPr lang="ja-JP" altLang="en-US" sz="800" dirty="0"/>
              <a:t>）ホームページ</a:t>
            </a:r>
          </a:p>
        </p:txBody>
      </p:sp>
      <p:cxnSp>
        <p:nvCxnSpPr>
          <p:cNvPr id="9" name="直線コネクタ 8"/>
          <p:cNvCxnSpPr/>
          <p:nvPr/>
        </p:nvCxnSpPr>
        <p:spPr>
          <a:xfrm>
            <a:off x="486752" y="1655746"/>
            <a:ext cx="0" cy="1080120"/>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 name="円/楕円 9"/>
          <p:cNvSpPr/>
          <p:nvPr/>
        </p:nvSpPr>
        <p:spPr>
          <a:xfrm>
            <a:off x="416496" y="1802218"/>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正方形/長方形 10"/>
          <p:cNvSpPr/>
          <p:nvPr/>
        </p:nvSpPr>
        <p:spPr>
          <a:xfrm>
            <a:off x="627767" y="1727022"/>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2" name="角丸四角形 11"/>
          <p:cNvSpPr/>
          <p:nvPr/>
        </p:nvSpPr>
        <p:spPr>
          <a:xfrm>
            <a:off x="1424608" y="1727754"/>
            <a:ext cx="4896544"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13" name="角丸四角形 12"/>
          <p:cNvSpPr/>
          <p:nvPr/>
        </p:nvSpPr>
        <p:spPr>
          <a:xfrm>
            <a:off x="1352647" y="2192100"/>
            <a:ext cx="588519" cy="588519"/>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14" name="正方形/長方形 13"/>
          <p:cNvSpPr/>
          <p:nvPr/>
        </p:nvSpPr>
        <p:spPr>
          <a:xfrm>
            <a:off x="1856655" y="2192101"/>
            <a:ext cx="1903223" cy="704300"/>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lvl="0">
              <a:buClr>
                <a:srgbClr val="5F8AC3"/>
              </a:buClr>
              <a:tabLst>
                <a:tab pos="1749425" algn="r"/>
              </a:tabLst>
            </a:pP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日本の医療制度に関する経験の共有、医療技術の移転や高品質な日本の医薬品、医療機器の国際展開を推進</a:t>
            </a:r>
          </a:p>
        </p:txBody>
      </p:sp>
      <p:sp>
        <p:nvSpPr>
          <p:cNvPr id="15" name="正方形/長方形 14"/>
          <p:cNvSpPr/>
          <p:nvPr/>
        </p:nvSpPr>
        <p:spPr>
          <a:xfrm>
            <a:off x="3903895" y="2192076"/>
            <a:ext cx="920597" cy="742461"/>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バングラデシュを対象と</a:t>
            </a:r>
            <a:br>
              <a:rPr lang="en-US" altLang="ja-JP" sz="12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した事業</a:t>
            </a:r>
          </a:p>
        </p:txBody>
      </p:sp>
      <p:grpSp>
        <p:nvGrpSpPr>
          <p:cNvPr id="16" name="グループ化 15"/>
          <p:cNvGrpSpPr/>
          <p:nvPr/>
        </p:nvGrpSpPr>
        <p:grpSpPr>
          <a:xfrm>
            <a:off x="4880991" y="2238824"/>
            <a:ext cx="1704307" cy="432728"/>
            <a:chOff x="4222174" y="3200558"/>
            <a:chExt cx="1704307" cy="432728"/>
          </a:xfrm>
        </p:grpSpPr>
        <p:sp>
          <p:nvSpPr>
            <p:cNvPr id="17" name="正方形/長方形 16"/>
            <p:cNvSpPr/>
            <p:nvPr/>
          </p:nvSpPr>
          <p:spPr>
            <a:xfrm>
              <a:off x="4366191" y="3271649"/>
              <a:ext cx="1560290" cy="361637"/>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buClr>
                  <a:srgbClr val="3D6AA7"/>
                </a:buCl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正方形/長方形 17"/>
            <p:cNvSpPr/>
            <p:nvPr/>
          </p:nvSpPr>
          <p:spPr>
            <a:xfrm>
              <a:off x="4222174" y="3200558"/>
              <a:ext cx="187552"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3</a:t>
              </a:r>
            </a:p>
          </p:txBody>
        </p:sp>
      </p:grpSp>
    </p:spTree>
    <p:extLst>
      <p:ext uri="{BB962C8B-B14F-4D97-AF65-F5344CB8AC3E}">
        <p14:creationId xmlns:p14="http://schemas.microsoft.com/office/powerpoint/2010/main" val="35827469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バングラデシュ／日本との関わり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文部科学省の主な医療国際化関連事業</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文部科学省による医療関連事業は確認できなかった。</a:t>
            </a:r>
          </a:p>
        </p:txBody>
      </p:sp>
    </p:spTree>
    <p:extLst>
      <p:ext uri="{BB962C8B-B14F-4D97-AF65-F5344CB8AC3E}">
        <p14:creationId xmlns:p14="http://schemas.microsoft.com/office/powerpoint/2010/main" val="15964183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バングラデシュ／日本との関わり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en-US" altLang="ja-JP" dirty="0">
                <a:latin typeface="Arial Black" panose="020B0A04020102020204" pitchFamily="34" charset="0"/>
              </a:rPr>
              <a:t>JICA</a:t>
            </a:r>
            <a:r>
              <a:rPr lang="ja-JP" altLang="en-US" dirty="0"/>
              <a:t>の主な医療国際化関連事業</a:t>
            </a:r>
          </a:p>
        </p:txBody>
      </p:sp>
      <p:graphicFrame>
        <p:nvGraphicFramePr>
          <p:cNvPr id="7" name="表 6"/>
          <p:cNvGraphicFramePr>
            <a:graphicFrameLocks noGrp="1"/>
          </p:cNvGraphicFramePr>
          <p:nvPr>
            <p:extLst>
              <p:ext uri="{D42A27DB-BD31-4B8C-83A1-F6EECF244321}">
                <p14:modId xmlns:p14="http://schemas.microsoft.com/office/powerpoint/2010/main" val="2799395097"/>
              </p:ext>
            </p:extLst>
          </p:nvPr>
        </p:nvGraphicFramePr>
        <p:xfrm>
          <a:off x="200023" y="1299964"/>
          <a:ext cx="9508778" cy="486534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588071">
                  <a:extLst>
                    <a:ext uri="{9D8B030D-6E8A-4147-A177-3AD203B41FA5}">
                      <a16:colId xmlns:a16="http://schemas.microsoft.com/office/drawing/2014/main" val="20002"/>
                    </a:ext>
                  </a:extLst>
                </a:gridCol>
                <a:gridCol w="1083929">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0">
                <a:tc rowSpan="2">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バングラデシュ側</a:t>
                      </a:r>
                      <a:endParaRPr lang="zh-TW" altLang="en-US"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2011</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5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顧みられない熱帯病</a:t>
                      </a:r>
                      <a:r>
                        <a:rPr lang="ja-JP" altLang="en-US" sz="1050" b="0" i="0" u="none" strike="noStrike">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対策</a:t>
                      </a:r>
                      <a:r>
                        <a:rPr lang="ja-JP" altLang="en-US" sz="1050" b="0" i="0" u="none" strike="noStrike" baseline="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ja-JP" altLang="en-US" sz="1050" b="0" i="0" u="none" strike="noStrike">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50" b="0" i="0" u="none" strike="noStrike">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ja-JP" altLang="en-US" sz="1050" b="0" i="0" u="none" strike="noStrike">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特</a:t>
                      </a:r>
                      <a:r>
                        <a:rPr lang="ja-JP" altLang="en-US" sz="105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にカラ・アザールの診断体制の確立とベクター対策研究プロジェクト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tabLst>
                          <a:tab pos="627063" algn="r"/>
                        </a:tabLst>
                      </a:pP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4.6</a:t>
                      </a:r>
                    </a:p>
                    <a:p>
                      <a:pPr algn="ctr" fontAlgn="ctr">
                        <a:tabLst>
                          <a:tab pos="627063" algn="r"/>
                        </a:tabLst>
                      </a:pP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b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（科学技術）</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東京大学（医学部附属病院、農学生命科学研究科、医学系研究科）、愛知医科大学医学部</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国際下痢性疾病研究センター、</a:t>
                      </a:r>
                      <a:b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保健家族福祉省</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2011</a:t>
                      </a:r>
                      <a:r>
                        <a:rPr lang="ja-JP" altLang="en-US" sz="105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5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母性保護サービス強化プロジェクトフェーズ</a:t>
                      </a:r>
                      <a:r>
                        <a:rPr lang="en-US" altLang="ja-JP" sz="105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lang="ja-JP" altLang="en-US" sz="105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4.9</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有償資金協力</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50" dirty="0"/>
                        <a:t>保健家族福祉省保健サービス局及び家族計画局</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r>
                        <a:rPr lang="zh-TW"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5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母子保健改善事業（保健・人口・栄養セクター</a:t>
                      </a:r>
                      <a:br>
                        <a:rPr lang="en-US" altLang="ja-JP" sz="105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5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開発プログラム）（フェーズ</a:t>
                      </a:r>
                      <a:r>
                        <a:rPr lang="en-US" altLang="ja-JP" sz="105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r>
                        <a:rPr lang="ja-JP" altLang="en-US" sz="105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tabLst>
                          <a:tab pos="627063" algn="r"/>
                        </a:tabLst>
                      </a:pP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50.4</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有償資金協力（一般アンタイド）</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保健家族福祉省</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lang="zh-TW"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5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MDG</a:t>
                      </a:r>
                      <a:r>
                        <a:rPr lang="ja-JP" altLang="en-US" sz="105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（保健分野のミレニアム開発目標）達成に向けた小児科医手術能力向上</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p>
                    <a:p>
                      <a:pPr algn="ctr" fontAlgn="ctr"/>
                      <a:r>
                        <a:rPr lang="zh-TW"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（国別研修）</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kumimoji="1" lang="ja-JP"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大阪府立母子保健総合医療</a:t>
                      </a:r>
                      <a:br>
                        <a:rPr kumimoji="1" lang="en-US" altLang="ja-JP"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センター</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保健家族福祉省（附属教育病院）</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5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バングラデシュ母乳育児促進プロジェクト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r>
                        <a:rPr lang="en-US" altLang="ja-JP" sz="105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p>
                      <a:pPr algn="ctr"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（支援型）</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桶谷式乳房管理法研鑽会</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こどもと女性の健康研究所</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2021</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50" dirty="0">
                          <a:effectLst/>
                        </a:rPr>
                        <a:t>母子保健および保健システム改善事業</a:t>
                      </a:r>
                      <a:endParaRPr lang="ja-JP" altLang="en-US" sz="105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214.97</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（うち円借款</a:t>
                      </a: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175.2</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有償資金協力</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保健家族福祉省</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50" dirty="0">
                          <a:solidFill>
                            <a:schemeClr val="tx1"/>
                          </a:solidFill>
                          <a:effectLst/>
                        </a:rPr>
                        <a:t>看護サービス人材育成プロジェクト</a:t>
                      </a:r>
                      <a:endParaRPr lang="ja-JP" altLang="en-US" sz="105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4.8</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保健家族福祉省、バングラデシュ看護審議会（</a:t>
                      </a: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BNC</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）、ダッカ看護大学他対象看護大学</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50" dirty="0">
                          <a:effectLst/>
                        </a:rPr>
                        <a:t>パイガサ地域の水・保健環境改善プロジェクト</a:t>
                      </a:r>
                      <a:endParaRPr lang="ja-JP" altLang="en-US" sz="105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50" dirty="0">
                          <a:effectLst/>
                        </a:rPr>
                        <a:t>草の根技協（支援型）</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dirty="0">
                          <a:effectLst/>
                        </a:rPr>
                        <a:t>福井大学地域環境研究教育センター</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50" dirty="0">
                          <a:effectLst/>
                        </a:rPr>
                        <a:t>AOSED</a:t>
                      </a:r>
                      <a:r>
                        <a:rPr lang="ja-JP" altLang="en-US" sz="1050" dirty="0">
                          <a:effectLst/>
                        </a:rPr>
                        <a:t>（現地</a:t>
                      </a:r>
                      <a:r>
                        <a:rPr lang="en-US" altLang="ja-JP" sz="1050" dirty="0">
                          <a:effectLst/>
                        </a:rPr>
                        <a:t>NGO</a:t>
                      </a:r>
                      <a:r>
                        <a:rPr lang="ja-JP" altLang="en-US" sz="1050" dirty="0">
                          <a:effectLst/>
                        </a:rPr>
                        <a:t>）</a:t>
                      </a:r>
                      <a:br>
                        <a:rPr lang="ja-JP" altLang="en-US" sz="1050" dirty="0">
                          <a:effectLst/>
                        </a:rPr>
                      </a:br>
                      <a:r>
                        <a:rPr lang="en-US" altLang="ja-JP" sz="1050" dirty="0">
                          <a:effectLst/>
                        </a:rPr>
                        <a:t>KUET</a:t>
                      </a:r>
                      <a:r>
                        <a:rPr lang="ja-JP" altLang="en-US" sz="1050" dirty="0">
                          <a:effectLst/>
                        </a:rPr>
                        <a:t>（クルナ科学技術大学）</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2022</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コミュニティ主体の健康づくりプロジェクト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4.5</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保健家族福祉省</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2022</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保健サービス強化事業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82.85</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（うち円借款</a:t>
                      </a: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65.59</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有償資金協力</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保健家族福祉省</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
        <p:nvSpPr>
          <p:cNvPr id="11" name="テキスト ボックス 10"/>
          <p:cNvSpPr txBox="1"/>
          <p:nvPr/>
        </p:nvSpPr>
        <p:spPr>
          <a:xfrm>
            <a:off x="200472" y="1011932"/>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感染症対策や母子保健といったテーマで事業が実施されている。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8"/>
          <p:cNvSpPr txBox="1"/>
          <p:nvPr/>
        </p:nvSpPr>
        <p:spPr>
          <a:xfrm>
            <a:off x="299006" y="6615287"/>
            <a:ext cx="8640960" cy="144016"/>
          </a:xfrm>
          <a:prstGeom prst="rect">
            <a:avLst/>
          </a:prstGeom>
          <a:noFill/>
        </p:spPr>
        <p:txBody>
          <a:bodyPr wrap="square" lIns="0" tIns="0" rIns="0" bIns="0" rtlCol="0">
            <a:noAutofit/>
          </a:bodyPr>
          <a:lstStyle/>
          <a:p>
            <a:r>
              <a:rPr lang="ja-JP" altLang="en-US" sz="800" dirty="0"/>
              <a:t>（出所） </a:t>
            </a:r>
            <a:r>
              <a:rPr lang="en-US" altLang="ja-JP" sz="800" dirty="0"/>
              <a:t>JICA </a:t>
            </a:r>
            <a:r>
              <a:rPr lang="ja-JP" altLang="en-US" sz="800" dirty="0"/>
              <a:t>ホームページ</a:t>
            </a:r>
            <a:endParaRPr lang="en-US" altLang="ja-JP" sz="800" dirty="0"/>
          </a:p>
        </p:txBody>
      </p:sp>
      <p:sp>
        <p:nvSpPr>
          <p:cNvPr id="12" name="テキスト ボックス 11"/>
          <p:cNvSpPr txBox="1"/>
          <p:nvPr/>
        </p:nvSpPr>
        <p:spPr>
          <a:xfrm>
            <a:off x="273050" y="6279123"/>
            <a:ext cx="9359900" cy="246221"/>
          </a:xfrm>
          <a:prstGeom prst="rect">
            <a:avLst/>
          </a:prstGeom>
          <a:noFill/>
        </p:spPr>
        <p:txBody>
          <a:bodyPr wrap="square" lIns="0" tIns="0" rIns="0" bIns="0" rtlCol="0">
            <a:spAutoFit/>
          </a:bodyPr>
          <a:lstStyle/>
          <a:p>
            <a:pPr marL="161925" indent="-161925" algn="just">
              <a:spcAft>
                <a:spcPts val="200"/>
              </a:spcAft>
            </a:pP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「草の根・人間の安全保障無償資金協力」の事業の一つ。開発途上国の地方公共団体や途上国において活動している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NGO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等が現地において実施する比較的小規模なプロジェクト（原則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万円以下の案件）に対し、資金協力を行うもの。開発途上国の草の根レベルに直接裨益するきめの細かい援助であり、また、機動的な対応が可能な「足の速い援助」であるという特徴を有している。</a:t>
            </a:r>
          </a:p>
        </p:txBody>
      </p:sp>
    </p:spTree>
    <p:extLst>
      <p:ext uri="{BB962C8B-B14F-4D97-AF65-F5344CB8AC3E}">
        <p14:creationId xmlns:p14="http://schemas.microsoft.com/office/powerpoint/2010/main" val="17893541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バングラデシュ／日本との関わり</a:t>
            </a:r>
          </a:p>
        </p:txBody>
      </p:sp>
      <p:sp>
        <p:nvSpPr>
          <p:cNvPr id="4" name="テキスト プレースホルダー 3"/>
          <p:cNvSpPr>
            <a:spLocks noGrp="1"/>
          </p:cNvSpPr>
          <p:nvPr>
            <p:ph type="body" sz="quarter" idx="15"/>
          </p:nvPr>
        </p:nvSpPr>
        <p:spPr/>
        <p:txBody>
          <a:bodyPr/>
          <a:lstStyle/>
          <a:p>
            <a:r>
              <a:rPr lang="en-US" altLang="ja-JP" dirty="0"/>
              <a:t>AMED</a:t>
            </a:r>
            <a:r>
              <a:rPr lang="ja-JP" altLang="en-US" dirty="0"/>
              <a:t>の主な関連事業</a:t>
            </a:r>
          </a:p>
        </p:txBody>
      </p:sp>
      <p:sp>
        <p:nvSpPr>
          <p:cNvPr id="8" name="テキスト ボックス 7"/>
          <p:cNvSpPr txBox="1"/>
          <p:nvPr/>
        </p:nvSpPr>
        <p:spPr>
          <a:xfrm>
            <a:off x="293638" y="638141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神戸大学ホームページ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10"/>
          <p:cNvGraphicFramePr>
            <a:graphicFrameLocks noGrp="1"/>
          </p:cNvGraphicFramePr>
          <p:nvPr>
            <p:extLst>
              <p:ext uri="{D42A27DB-BD31-4B8C-83A1-F6EECF244321}">
                <p14:modId xmlns:p14="http://schemas.microsoft.com/office/powerpoint/2010/main" val="3341469116"/>
              </p:ext>
            </p:extLst>
          </p:nvPr>
        </p:nvGraphicFramePr>
        <p:xfrm>
          <a:off x="200472" y="1180968"/>
          <a:ext cx="9504000" cy="2645404"/>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2232248">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gridCol w="3671352">
                  <a:extLst>
                    <a:ext uri="{9D8B030D-6E8A-4147-A177-3AD203B41FA5}">
                      <a16:colId xmlns:a16="http://schemas.microsoft.com/office/drawing/2014/main" val="20005"/>
                    </a:ext>
                  </a:extLst>
                </a:gridCol>
              </a:tblGrid>
              <a:tr h="119547">
                <a:tc>
                  <a:txBody>
                    <a:bodyPr/>
                    <a:lstStyle/>
                    <a:p>
                      <a:pPr algn="ctr" fontAlgn="ctr" hangingPunct="0"/>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72000">
                <a:tc>
                  <a:txBody>
                    <a:bodyPr/>
                    <a:lstStyle/>
                    <a:p>
                      <a:pPr algn="ctr" fontAlgn="ctr" hangingPunct="0"/>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医療分野国際科学技術共同研究開発推進事業</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顧みられない熱帯病対策～特にカラ・アザールの診断体制の確立とベクター対策研究</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400" dirty="0">
                          <a:latin typeface="Arial" panose="020B0604020202020204" pitchFamily="34" charset="0"/>
                          <a:ea typeface="ＭＳ Ｐゴシック" panose="020B0600070205080204" pitchFamily="50" charset="-128"/>
                          <a:cs typeface="Arial" panose="020B0604020202020204" pitchFamily="34" charset="0"/>
                        </a:rPr>
                        <a:t>東京大学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4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バングラデシュにおける内蔵型リーシュマニア症の罹患率を減少させるために、感染機序の解明、ベクターの同定・分布調査、病原体保有宿主探索等を行う。</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221602690"/>
                  </a:ext>
                </a:extLst>
              </a:tr>
              <a:tr h="972000">
                <a:tc>
                  <a:txBody>
                    <a:bodyPr/>
                    <a:lstStyle/>
                    <a:p>
                      <a:pPr algn="ctr" fontAlgn="ctr" hangingPunct="0"/>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保健関連ポスト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MDG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課題としての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Noncommunicable Disease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NCD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オセアニア・南アジア・アフリカにおける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NCD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対策推進のための学際的研究</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lang="ja-JP" altLang="en-US" sz="1400" dirty="0"/>
                        <a:t>名古屋大学</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400" dirty="0"/>
                        <a:t>バングラデシュにて、</a:t>
                      </a:r>
                      <a:r>
                        <a:rPr lang="en-US" altLang="ja-JP" sz="1400" dirty="0"/>
                        <a:t>NCD</a:t>
                      </a:r>
                      <a:r>
                        <a:rPr lang="ja-JP" altLang="en-US" sz="1400" dirty="0"/>
                        <a:t>に対する意識向上のため、シンポジウム・ワークショップを開催し、併せて健康教育方法を開発する</a:t>
                      </a:r>
                      <a:endParaRPr kumimoji="1" lang="ja-JP" altLang="en-US" sz="14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023256745"/>
                  </a:ext>
                </a:extLst>
              </a:tr>
            </a:tbl>
          </a:graphicData>
        </a:graphic>
      </p:graphicFrame>
    </p:spTree>
    <p:extLst>
      <p:ext uri="{BB962C8B-B14F-4D97-AF65-F5344CB8AC3E}">
        <p14:creationId xmlns:p14="http://schemas.microsoft.com/office/powerpoint/2010/main" val="3249949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バングラデシュ／日本との関わり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en-US" altLang="ja-JP" dirty="0">
                <a:latin typeface="Arial Black" panose="020B0A04020102020204" pitchFamily="34" charset="0"/>
              </a:rPr>
              <a:t>JETRO</a:t>
            </a:r>
            <a:r>
              <a:rPr lang="ja-JP" altLang="en-US" dirty="0"/>
              <a:t>の主な医療国際化関連事業</a:t>
            </a:r>
          </a:p>
        </p:txBody>
      </p:sp>
      <p:sp>
        <p:nvSpPr>
          <p:cNvPr id="4" name="テキスト ボックス 3"/>
          <p:cNvSpPr txBox="1"/>
          <p:nvPr/>
        </p:nvSpPr>
        <p:spPr>
          <a:xfrm>
            <a:off x="316558" y="6597442"/>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19"/>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バングラデシュで医療に関連するレポートは以下が報告されている。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 name="グループ化 5"/>
          <p:cNvGrpSpPr/>
          <p:nvPr/>
        </p:nvGrpSpPr>
        <p:grpSpPr>
          <a:xfrm>
            <a:off x="4064815" y="3140968"/>
            <a:ext cx="1752281" cy="2160240"/>
            <a:chOff x="3884977" y="3012434"/>
            <a:chExt cx="1752281" cy="2160240"/>
          </a:xfrm>
        </p:grpSpPr>
        <p:grpSp>
          <p:nvGrpSpPr>
            <p:cNvPr id="22" name="グループ化 21"/>
            <p:cNvGrpSpPr/>
            <p:nvPr/>
          </p:nvGrpSpPr>
          <p:grpSpPr>
            <a:xfrm rot="767249">
              <a:off x="3884977" y="3012434"/>
              <a:ext cx="1224136" cy="1656184"/>
              <a:chOff x="2432720" y="3429000"/>
              <a:chExt cx="1224136" cy="1656184"/>
            </a:xfrm>
          </p:grpSpPr>
          <p:sp>
            <p:nvSpPr>
              <p:cNvPr id="17" name="正方形/長方形 16"/>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1" name="直線コネクタ 20"/>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44" name="グループ化 43"/>
            <p:cNvGrpSpPr/>
            <p:nvPr/>
          </p:nvGrpSpPr>
          <p:grpSpPr>
            <a:xfrm rot="767249">
              <a:off x="4413122" y="3516490"/>
              <a:ext cx="1224136" cy="1656184"/>
              <a:chOff x="2432720" y="3429000"/>
              <a:chExt cx="1224136" cy="1656184"/>
            </a:xfrm>
          </p:grpSpPr>
          <p:sp>
            <p:nvSpPr>
              <p:cNvPr id="45" name="正方形/長方形 44"/>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46" name="直線コネクタ 45"/>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grpSp>
        <p:nvGrpSpPr>
          <p:cNvPr id="68" name="グループ化 7"/>
          <p:cNvGrpSpPr/>
          <p:nvPr/>
        </p:nvGrpSpPr>
        <p:grpSpPr>
          <a:xfrm>
            <a:off x="776536" y="1916832"/>
            <a:ext cx="8339160" cy="288032"/>
            <a:chOff x="4803500" y="2113806"/>
            <a:chExt cx="2954133" cy="288032"/>
          </a:xfrm>
        </p:grpSpPr>
        <p:cxnSp>
          <p:nvCxnSpPr>
            <p:cNvPr id="72" name="直線コネクタ 7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p>
          </p:txBody>
        </p:sp>
      </p:grpSp>
      <p:graphicFrame>
        <p:nvGraphicFramePr>
          <p:cNvPr id="8" name="Table 7">
            <a:extLst>
              <a:ext uri="{FF2B5EF4-FFF2-40B4-BE49-F238E27FC236}">
                <a16:creationId xmlns:a16="http://schemas.microsoft.com/office/drawing/2014/main" id="{033FF772-B25A-386C-FC3D-31255C01B681}"/>
              </a:ext>
            </a:extLst>
          </p:cNvPr>
          <p:cNvGraphicFramePr>
            <a:graphicFrameLocks noGrp="1"/>
          </p:cNvGraphicFramePr>
          <p:nvPr>
            <p:extLst>
              <p:ext uri="{D42A27DB-BD31-4B8C-83A1-F6EECF244321}">
                <p14:modId xmlns:p14="http://schemas.microsoft.com/office/powerpoint/2010/main" val="4045641017"/>
              </p:ext>
            </p:extLst>
          </p:nvPr>
        </p:nvGraphicFramePr>
        <p:xfrm>
          <a:off x="849000" y="2514852"/>
          <a:ext cx="8266694" cy="822960"/>
        </p:xfrm>
        <a:graphic>
          <a:graphicData uri="http://schemas.openxmlformats.org/drawingml/2006/table">
            <a:tbl>
              <a:tblPr firstRow="1" bandRow="1">
                <a:tableStyleId>{5C22544A-7EE6-4342-B048-85BDC9FD1C3A}</a:tableStyleId>
              </a:tblPr>
              <a:tblGrid>
                <a:gridCol w="3629498">
                  <a:extLst>
                    <a:ext uri="{9D8B030D-6E8A-4147-A177-3AD203B41FA5}">
                      <a16:colId xmlns:a16="http://schemas.microsoft.com/office/drawing/2014/main" val="2014899006"/>
                    </a:ext>
                  </a:extLst>
                </a:gridCol>
                <a:gridCol w="1364965">
                  <a:extLst>
                    <a:ext uri="{9D8B030D-6E8A-4147-A177-3AD203B41FA5}">
                      <a16:colId xmlns:a16="http://schemas.microsoft.com/office/drawing/2014/main" val="363269738"/>
                    </a:ext>
                  </a:extLst>
                </a:gridCol>
                <a:gridCol w="3272231">
                  <a:extLst>
                    <a:ext uri="{9D8B030D-6E8A-4147-A177-3AD203B41FA5}">
                      <a16:colId xmlns:a16="http://schemas.microsoft.com/office/drawing/2014/main" val="614647502"/>
                    </a:ext>
                  </a:extLst>
                </a:gridCol>
              </a:tblGrid>
              <a:tr h="302861">
                <a:tc>
                  <a:txBody>
                    <a:bodyPr/>
                    <a:lstStyle/>
                    <a:p>
                      <a:pPr algn="ctr"/>
                      <a:r>
                        <a:rPr kumimoji="1" lang="ja-JP" altLang="en-US" sz="1400" dirty="0"/>
                        <a:t>レポート</a:t>
                      </a:r>
                    </a:p>
                  </a:txBody>
                  <a:tcPr/>
                </a:tc>
                <a:tc>
                  <a:txBody>
                    <a:bodyPr/>
                    <a:lstStyle/>
                    <a:p>
                      <a:pPr algn="ctr"/>
                      <a:r>
                        <a:rPr kumimoji="1" lang="ja-JP" altLang="en-US" sz="1400" dirty="0"/>
                        <a:t>年</a:t>
                      </a:r>
                    </a:p>
                  </a:txBody>
                  <a:tcPr/>
                </a:tc>
                <a:tc>
                  <a:txBody>
                    <a:bodyPr/>
                    <a:lstStyle/>
                    <a:p>
                      <a:pPr algn="ctr"/>
                      <a:r>
                        <a:rPr kumimoji="1" lang="ja-JP" altLang="en-US" sz="1400" dirty="0"/>
                        <a:t>リンク</a:t>
                      </a:r>
                    </a:p>
                  </a:txBody>
                  <a:tcPr/>
                </a:tc>
                <a:extLst>
                  <a:ext uri="{0D108BD9-81ED-4DB2-BD59-A6C34878D82A}">
                    <a16:rowId xmlns:a16="http://schemas.microsoft.com/office/drawing/2014/main" val="2423189563"/>
                  </a:ext>
                </a:extLst>
              </a:tr>
              <a:tr h="504768">
                <a:tc>
                  <a:txBody>
                    <a:bodyPr/>
                    <a:lstStyle/>
                    <a:p>
                      <a:r>
                        <a:rPr lang="ja-JP" altLang="en-US" sz="1400" dirty="0"/>
                        <a:t>バングラデシュ労務管理マニュアル </a:t>
                      </a:r>
                      <a:r>
                        <a:rPr lang="en-US" altLang="ja-JP" sz="1400" dirty="0"/>
                        <a:t>―</a:t>
                      </a:r>
                      <a:r>
                        <a:rPr lang="ja-JP" altLang="en-US" sz="1400" dirty="0"/>
                        <a:t>労働法および労働規則のポイント解説（</a:t>
                      </a:r>
                      <a:r>
                        <a:rPr lang="en-US" altLang="ja-JP" sz="1400" dirty="0"/>
                        <a:t>2019</a:t>
                      </a:r>
                      <a:r>
                        <a:rPr lang="ja-JP" altLang="en-US" sz="1400" dirty="0"/>
                        <a:t>年</a:t>
                      </a:r>
                      <a:r>
                        <a:rPr lang="en-US" altLang="ja-JP" sz="1400" dirty="0"/>
                        <a:t>3</a:t>
                      </a:r>
                      <a:r>
                        <a:rPr lang="ja-JP" altLang="en-US" sz="1400" dirty="0"/>
                        <a:t>月）</a:t>
                      </a:r>
                      <a:endParaRPr kumimoji="1" lang="ja-JP" altLang="en-US" sz="1400" dirty="0"/>
                    </a:p>
                  </a:txBody>
                  <a:tcPr/>
                </a:tc>
                <a:tc>
                  <a:txBody>
                    <a:bodyPr/>
                    <a:lstStyle/>
                    <a:p>
                      <a:r>
                        <a:rPr kumimoji="1" lang="en-US" altLang="ja-JP" sz="1400" dirty="0"/>
                        <a:t>2019</a:t>
                      </a:r>
                      <a:endParaRPr kumimoji="1" lang="ja-JP" altLang="en-US" sz="1400" dirty="0"/>
                    </a:p>
                  </a:txBody>
                  <a:tcPr/>
                </a:tc>
                <a:tc>
                  <a:txBody>
                    <a:bodyPr/>
                    <a:lstStyle/>
                    <a:p>
                      <a:r>
                        <a:rPr lang="en-US" altLang="ja-JP" sz="1050" dirty="0">
                          <a:hlinkClick r:id="rId2"/>
                        </a:rPr>
                        <a:t>jetro.go.jp/</a:t>
                      </a:r>
                      <a:r>
                        <a:rPr lang="en-US" altLang="ja-JP" sz="1050" dirty="0" err="1">
                          <a:hlinkClick r:id="rId2"/>
                        </a:rPr>
                        <a:t>ext_images</a:t>
                      </a:r>
                      <a:r>
                        <a:rPr lang="en-US" altLang="ja-JP" sz="1050" dirty="0">
                          <a:hlinkClick r:id="rId2"/>
                        </a:rPr>
                        <a:t>/_Reports/02/2019/d06fe8058ef255cc/201903bgrp.pdf</a:t>
                      </a:r>
                      <a:endParaRPr kumimoji="1" lang="en-US" altLang="ja-JP" sz="1050" dirty="0"/>
                    </a:p>
                  </a:txBody>
                  <a:tcPr/>
                </a:tc>
                <a:extLst>
                  <a:ext uri="{0D108BD9-81ED-4DB2-BD59-A6C34878D82A}">
                    <a16:rowId xmlns:a16="http://schemas.microsoft.com/office/drawing/2014/main" val="2578359533"/>
                  </a:ext>
                </a:extLst>
              </a:tr>
            </a:tbl>
          </a:graphicData>
        </a:graphic>
      </p:graphicFrame>
    </p:spTree>
    <p:extLst>
      <p:ext uri="{BB962C8B-B14F-4D97-AF65-F5344CB8AC3E}">
        <p14:creationId xmlns:p14="http://schemas.microsoft.com/office/powerpoint/2010/main" val="4186826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バングラデシュ／一般概況／経済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所得分布</a:t>
            </a:r>
          </a:p>
        </p:txBody>
      </p:sp>
      <p:sp>
        <p:nvSpPr>
          <p:cNvPr id="25" name="テキスト ボックス 24"/>
          <p:cNvSpPr txBox="1"/>
          <p:nvPr/>
        </p:nvSpPr>
        <p:spPr>
          <a:xfrm>
            <a:off x="200025" y="6615538"/>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世界銀行（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33" name="テキスト ボックス 32"/>
          <p:cNvSpPr txBox="1"/>
          <p:nvPr/>
        </p:nvSpPr>
        <p:spPr>
          <a:xfrm>
            <a:off x="247650" y="1094852"/>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上位</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と下位</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の所得分配率には大きな差があるが、長年にわたってそれぞれの推移はほぼ一定である。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4">
            <a:extLst>
              <a:ext uri="{FF2B5EF4-FFF2-40B4-BE49-F238E27FC236}">
                <a16:creationId xmlns:a16="http://schemas.microsoft.com/office/drawing/2014/main" id="{FE8D7B90-F320-8F1F-D61F-11A502DA90F4}"/>
              </a:ext>
            </a:extLst>
          </p:cNvPr>
          <p:cNvSpPr txBox="1"/>
          <p:nvPr/>
        </p:nvSpPr>
        <p:spPr>
          <a:xfrm>
            <a:off x="1335635" y="5763770"/>
            <a:ext cx="1291302" cy="9144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1000" noProof="1">
                <a:solidFill>
                  <a:srgbClr val="000000"/>
                </a:solidFill>
                <a:latin typeface="+mj-lt"/>
                <a:ea typeface="ＭＳ Ｐゴシック" panose="020B0600070205080204" pitchFamily="50" charset="-128"/>
                <a:cs typeface="Arial" panose="020B0604020202020204" pitchFamily="34" charset="0"/>
              </a:rPr>
              <a:t>第五五分位階級</a:t>
            </a:r>
            <a:endParaRPr kumimoji="1" lang="ja-JP" altLang="en-US" sz="10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endParaRPr>
          </a:p>
        </p:txBody>
      </p:sp>
      <p:graphicFrame>
        <p:nvGraphicFramePr>
          <p:cNvPr id="9" name="Chart 97">
            <a:extLst>
              <a:ext uri="{FF2B5EF4-FFF2-40B4-BE49-F238E27FC236}">
                <a16:creationId xmlns:a16="http://schemas.microsoft.com/office/drawing/2014/main" id="{034B65B2-A5DD-89D1-BCA6-B03EE2AB94DA}"/>
              </a:ext>
            </a:extLst>
          </p:cNvPr>
          <p:cNvGraphicFramePr/>
          <p:nvPr>
            <p:custDataLst>
              <p:tags r:id="rId1"/>
            </p:custDataLst>
            <p:extLst>
              <p:ext uri="{D42A27DB-BD31-4B8C-83A1-F6EECF244321}">
                <p14:modId xmlns:p14="http://schemas.microsoft.com/office/powerpoint/2010/main" val="924018826"/>
              </p:ext>
            </p:extLst>
          </p:nvPr>
        </p:nvGraphicFramePr>
        <p:xfrm>
          <a:off x="10633" y="1780033"/>
          <a:ext cx="9494422" cy="3748088"/>
        </p:xfrm>
        <a:graphic>
          <a:graphicData uri="http://schemas.openxmlformats.org/drawingml/2006/chart">
            <c:chart xmlns:c="http://schemas.openxmlformats.org/drawingml/2006/chart" xmlns:r="http://schemas.openxmlformats.org/officeDocument/2006/relationships" r:id="rId9"/>
          </a:graphicData>
        </a:graphic>
      </p:graphicFrame>
      <p:sp>
        <p:nvSpPr>
          <p:cNvPr id="10" name="Oval 18">
            <a:extLst>
              <a:ext uri="{FF2B5EF4-FFF2-40B4-BE49-F238E27FC236}">
                <a16:creationId xmlns:a16="http://schemas.microsoft.com/office/drawing/2014/main" id="{90B42296-2570-068D-FCF5-70D56F21A49F}"/>
              </a:ext>
            </a:extLst>
          </p:cNvPr>
          <p:cNvSpPr/>
          <p:nvPr/>
        </p:nvSpPr>
        <p:spPr>
          <a:xfrm>
            <a:off x="1096203" y="5809490"/>
            <a:ext cx="91440" cy="91440"/>
          </a:xfrm>
          <a:prstGeom prst="ellipse">
            <a:avLst/>
          </a:prstGeom>
          <a:solidFill>
            <a:srgbClr val="3399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Isosceles Triangle 20">
            <a:extLst>
              <a:ext uri="{FF2B5EF4-FFF2-40B4-BE49-F238E27FC236}">
                <a16:creationId xmlns:a16="http://schemas.microsoft.com/office/drawing/2014/main" id="{D350FAAB-3E1A-EEE2-0BF1-43C49C2F5441}"/>
              </a:ext>
            </a:extLst>
          </p:cNvPr>
          <p:cNvSpPr/>
          <p:nvPr/>
        </p:nvSpPr>
        <p:spPr>
          <a:xfrm>
            <a:off x="2810768" y="5787210"/>
            <a:ext cx="91440" cy="91440"/>
          </a:xfrm>
          <a:prstGeom prst="triangle">
            <a:avLst/>
          </a:prstGeom>
          <a:solidFill>
            <a:srgbClr val="B4D1E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Rectangle 21">
            <a:extLst>
              <a:ext uri="{FF2B5EF4-FFF2-40B4-BE49-F238E27FC236}">
                <a16:creationId xmlns:a16="http://schemas.microsoft.com/office/drawing/2014/main" id="{39E1542D-593F-1869-F818-046EDEF6EBF9}"/>
              </a:ext>
            </a:extLst>
          </p:cNvPr>
          <p:cNvSpPr/>
          <p:nvPr/>
        </p:nvSpPr>
        <p:spPr>
          <a:xfrm>
            <a:off x="4510905" y="5797395"/>
            <a:ext cx="91440" cy="91440"/>
          </a:xfrm>
          <a:prstGeom prst="rect">
            <a:avLst/>
          </a:prstGeom>
          <a:solidFill>
            <a:srgbClr val="7AAB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Multiplication Sign 22">
            <a:extLst>
              <a:ext uri="{FF2B5EF4-FFF2-40B4-BE49-F238E27FC236}">
                <a16:creationId xmlns:a16="http://schemas.microsoft.com/office/drawing/2014/main" id="{21DCEF2E-53EB-7C8C-06FE-37ABFDB0D5D4}"/>
              </a:ext>
            </a:extLst>
          </p:cNvPr>
          <p:cNvSpPr/>
          <p:nvPr/>
        </p:nvSpPr>
        <p:spPr>
          <a:xfrm>
            <a:off x="7673037" y="5785257"/>
            <a:ext cx="154028" cy="154028"/>
          </a:xfrm>
          <a:prstGeom prst="mathMultiply">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テキスト ボックス 74">
            <a:extLst>
              <a:ext uri="{FF2B5EF4-FFF2-40B4-BE49-F238E27FC236}">
                <a16:creationId xmlns:a16="http://schemas.microsoft.com/office/drawing/2014/main" id="{5258A9AC-066F-346E-E628-1E795F6392A4}"/>
              </a:ext>
            </a:extLst>
          </p:cNvPr>
          <p:cNvSpPr txBox="1"/>
          <p:nvPr/>
        </p:nvSpPr>
        <p:spPr>
          <a:xfrm>
            <a:off x="3052936" y="5763770"/>
            <a:ext cx="1291302" cy="9144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1000" noProof="1">
                <a:solidFill>
                  <a:srgbClr val="000000"/>
                </a:solidFill>
                <a:latin typeface="+mj-lt"/>
                <a:ea typeface="ＭＳ Ｐゴシック" panose="020B0600070205080204" pitchFamily="50" charset="-128"/>
                <a:cs typeface="Arial" panose="020B0604020202020204" pitchFamily="34" charset="0"/>
              </a:rPr>
              <a:t>第四五分位階級</a:t>
            </a:r>
            <a:endParaRPr kumimoji="1" lang="ja-JP" altLang="en-US" sz="10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endParaRPr>
          </a:p>
        </p:txBody>
      </p:sp>
      <p:sp>
        <p:nvSpPr>
          <p:cNvPr id="15" name="テキスト ボックス 74">
            <a:extLst>
              <a:ext uri="{FF2B5EF4-FFF2-40B4-BE49-F238E27FC236}">
                <a16:creationId xmlns:a16="http://schemas.microsoft.com/office/drawing/2014/main" id="{74B55338-8F0A-F9A8-CF88-409900563E0C}"/>
              </a:ext>
            </a:extLst>
          </p:cNvPr>
          <p:cNvSpPr txBox="1"/>
          <p:nvPr/>
        </p:nvSpPr>
        <p:spPr>
          <a:xfrm>
            <a:off x="4753079" y="5763770"/>
            <a:ext cx="1291302" cy="9144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1000" noProof="1">
                <a:solidFill>
                  <a:srgbClr val="000000"/>
                </a:solidFill>
                <a:latin typeface="+mj-lt"/>
                <a:ea typeface="ＭＳ Ｐゴシック" panose="020B0600070205080204" pitchFamily="50" charset="-128"/>
                <a:cs typeface="Arial" panose="020B0604020202020204" pitchFamily="34" charset="0"/>
              </a:rPr>
              <a:t>第三五分位階級</a:t>
            </a:r>
            <a:endParaRPr kumimoji="1" lang="ja-JP" altLang="en-US" sz="10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endParaRPr>
          </a:p>
        </p:txBody>
      </p:sp>
      <p:sp>
        <p:nvSpPr>
          <p:cNvPr id="16" name="テキスト ボックス 74">
            <a:extLst>
              <a:ext uri="{FF2B5EF4-FFF2-40B4-BE49-F238E27FC236}">
                <a16:creationId xmlns:a16="http://schemas.microsoft.com/office/drawing/2014/main" id="{C2F56714-1906-C840-462B-24AC6B90BA8C}"/>
              </a:ext>
            </a:extLst>
          </p:cNvPr>
          <p:cNvSpPr txBox="1"/>
          <p:nvPr/>
        </p:nvSpPr>
        <p:spPr>
          <a:xfrm>
            <a:off x="7910170" y="5784125"/>
            <a:ext cx="1291302" cy="9144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1000" noProof="1">
                <a:solidFill>
                  <a:srgbClr val="000000"/>
                </a:solidFill>
                <a:latin typeface="+mj-lt"/>
                <a:ea typeface="ＭＳ Ｐゴシック" panose="020B0600070205080204" pitchFamily="50" charset="-128"/>
                <a:cs typeface="Arial" panose="020B0604020202020204" pitchFamily="34" charset="0"/>
              </a:rPr>
              <a:t>第一五分位階級</a:t>
            </a:r>
            <a:endParaRPr kumimoji="1" lang="ja-JP" altLang="en-US" sz="10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endParaRPr>
          </a:p>
        </p:txBody>
      </p:sp>
      <p:sp>
        <p:nvSpPr>
          <p:cNvPr id="17" name="Text Placeholder 12">
            <a:extLst>
              <a:ext uri="{FF2B5EF4-FFF2-40B4-BE49-F238E27FC236}">
                <a16:creationId xmlns:a16="http://schemas.microsoft.com/office/drawing/2014/main" id="{8ACD579C-ECA3-66A3-F38D-2F250C9B1F1E}"/>
              </a:ext>
            </a:extLst>
          </p:cNvPr>
          <p:cNvSpPr>
            <a:spLocks noGrp="1"/>
          </p:cNvSpPr>
          <p:nvPr>
            <p:custDataLst>
              <p:tags r:id="rId2"/>
            </p:custDataLst>
          </p:nvPr>
        </p:nvSpPr>
        <p:spPr bwMode="auto">
          <a:xfrm>
            <a:off x="1625669" y="5443886"/>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t>2000</a:t>
            </a:r>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8" name="Text Placeholder 12">
            <a:extLst>
              <a:ext uri="{FF2B5EF4-FFF2-40B4-BE49-F238E27FC236}">
                <a16:creationId xmlns:a16="http://schemas.microsoft.com/office/drawing/2014/main" id="{D981686D-EF1F-77E1-95C5-9E2820E6772B}"/>
              </a:ext>
            </a:extLst>
          </p:cNvPr>
          <p:cNvSpPr>
            <a:spLocks noGrp="1"/>
          </p:cNvSpPr>
          <p:nvPr>
            <p:custDataLst>
              <p:tags r:id="rId3"/>
            </p:custDataLst>
          </p:nvPr>
        </p:nvSpPr>
        <p:spPr bwMode="auto">
          <a:xfrm>
            <a:off x="3296310" y="5443886"/>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t>05</a:t>
            </a:r>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9" name="Text Placeholder 12">
            <a:extLst>
              <a:ext uri="{FF2B5EF4-FFF2-40B4-BE49-F238E27FC236}">
                <a16:creationId xmlns:a16="http://schemas.microsoft.com/office/drawing/2014/main" id="{2C10A104-4175-AC30-D6AC-1A72CCD11D4B}"/>
              </a:ext>
            </a:extLst>
          </p:cNvPr>
          <p:cNvSpPr>
            <a:spLocks noGrp="1"/>
          </p:cNvSpPr>
          <p:nvPr>
            <p:custDataLst>
              <p:tags r:id="rId4"/>
            </p:custDataLst>
          </p:nvPr>
        </p:nvSpPr>
        <p:spPr bwMode="auto">
          <a:xfrm>
            <a:off x="4952998" y="5443886"/>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ja-JP" sz="800" b="0" i="0" u="none" strike="noStrike" kern="1200" cap="none" spc="0" normalizeH="0" baseline="0" noProof="0" dirty="0">
                <a:solidFill>
                  <a:srgbClr val="000000"/>
                </a:solidFill>
                <a:latin typeface="Arial"/>
                <a:ea typeface="ＭＳ Ｐゴシック"/>
                <a:sym typeface="+mn-lt"/>
              </a:rPr>
              <a:t>10</a:t>
            </a:r>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20" name="Text Placeholder 12">
            <a:extLst>
              <a:ext uri="{FF2B5EF4-FFF2-40B4-BE49-F238E27FC236}">
                <a16:creationId xmlns:a16="http://schemas.microsoft.com/office/drawing/2014/main" id="{92BBABE9-C767-BCB1-0C3D-7B6B43618490}"/>
              </a:ext>
            </a:extLst>
          </p:cNvPr>
          <p:cNvSpPr>
            <a:spLocks noGrp="1"/>
          </p:cNvSpPr>
          <p:nvPr>
            <p:custDataLst>
              <p:tags r:id="rId5"/>
            </p:custDataLst>
          </p:nvPr>
        </p:nvSpPr>
        <p:spPr bwMode="auto">
          <a:xfrm>
            <a:off x="6609686" y="5467002"/>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ja-JP" sz="800" b="0" i="0" u="none" strike="noStrike" kern="1200" cap="none" spc="0" normalizeH="0" baseline="0" noProof="0" dirty="0">
                <a:ln>
                  <a:noFill/>
                </a:ln>
                <a:solidFill>
                  <a:srgbClr val="000000"/>
                </a:solidFill>
                <a:effectLst/>
                <a:uLnTx/>
                <a:uFillTx/>
                <a:latin typeface="Arial"/>
                <a:ea typeface="ＭＳ Ｐゴシック"/>
                <a:cs typeface="+mn-cs"/>
                <a:sym typeface="+mn-lt"/>
              </a:rPr>
              <a:t>16</a:t>
            </a:r>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21" name="Text Placeholder 12">
            <a:extLst>
              <a:ext uri="{FF2B5EF4-FFF2-40B4-BE49-F238E27FC236}">
                <a16:creationId xmlns:a16="http://schemas.microsoft.com/office/drawing/2014/main" id="{59BE36C4-760F-FDAB-5E25-313D83085541}"/>
              </a:ext>
            </a:extLst>
          </p:cNvPr>
          <p:cNvSpPr>
            <a:spLocks noGrp="1"/>
          </p:cNvSpPr>
          <p:nvPr>
            <p:custDataLst>
              <p:tags r:id="rId6"/>
            </p:custDataLst>
          </p:nvPr>
        </p:nvSpPr>
        <p:spPr bwMode="auto">
          <a:xfrm>
            <a:off x="8266374" y="546477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ja-JP" sz="800" b="0" i="0" u="none" strike="noStrike" kern="1200" cap="none" spc="0" normalizeH="0" baseline="0" noProof="0" dirty="0">
                <a:solidFill>
                  <a:srgbClr val="000000"/>
                </a:solidFill>
                <a:latin typeface="Arial"/>
                <a:ea typeface="ＭＳ Ｐゴシック"/>
                <a:sym typeface="+mn-lt"/>
              </a:rPr>
              <a:t>22</a:t>
            </a:r>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grpSp>
        <p:nvGrpSpPr>
          <p:cNvPr id="22" name="Group 53">
            <a:extLst>
              <a:ext uri="{FF2B5EF4-FFF2-40B4-BE49-F238E27FC236}">
                <a16:creationId xmlns:a16="http://schemas.microsoft.com/office/drawing/2014/main" id="{297D719E-9D0B-9AED-70BA-EFBB560BE9E3}"/>
              </a:ext>
            </a:extLst>
          </p:cNvPr>
          <p:cNvGrpSpPr/>
          <p:nvPr/>
        </p:nvGrpSpPr>
        <p:grpSpPr>
          <a:xfrm>
            <a:off x="6109139" y="5822550"/>
            <a:ext cx="91440" cy="91439"/>
            <a:chOff x="10272959" y="3870257"/>
            <a:chExt cx="473810" cy="547630"/>
          </a:xfrm>
        </p:grpSpPr>
        <p:cxnSp>
          <p:nvCxnSpPr>
            <p:cNvPr id="23" name="Straight Connector 38">
              <a:extLst>
                <a:ext uri="{FF2B5EF4-FFF2-40B4-BE49-F238E27FC236}">
                  <a16:creationId xmlns:a16="http://schemas.microsoft.com/office/drawing/2014/main" id="{C034C908-5ED1-9A4F-9892-7AFBFDD05279}"/>
                </a:ext>
              </a:extLst>
            </p:cNvPr>
            <p:cNvCxnSpPr>
              <a:cxnSpLocks/>
            </p:cNvCxnSpPr>
            <p:nvPr/>
          </p:nvCxnSpPr>
          <p:spPr>
            <a:xfrm>
              <a:off x="10283234" y="3880531"/>
              <a:ext cx="463535" cy="527082"/>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Straight Connector 41">
              <a:extLst>
                <a:ext uri="{FF2B5EF4-FFF2-40B4-BE49-F238E27FC236}">
                  <a16:creationId xmlns:a16="http://schemas.microsoft.com/office/drawing/2014/main" id="{43A37A58-ADA1-ABA7-3D04-C71541C270A5}"/>
                </a:ext>
              </a:extLst>
            </p:cNvPr>
            <p:cNvCxnSpPr>
              <a:cxnSpLocks/>
            </p:cNvCxnSpPr>
            <p:nvPr/>
          </p:nvCxnSpPr>
          <p:spPr>
            <a:xfrm flipH="1">
              <a:off x="10272959" y="3890805"/>
              <a:ext cx="466344" cy="527082"/>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Straight Connector 50">
              <a:extLst>
                <a:ext uri="{FF2B5EF4-FFF2-40B4-BE49-F238E27FC236}">
                  <a16:creationId xmlns:a16="http://schemas.microsoft.com/office/drawing/2014/main" id="{9EC5BA24-9382-74DE-FC8C-25397BA19253}"/>
                </a:ext>
              </a:extLst>
            </p:cNvPr>
            <p:cNvCxnSpPr>
              <a:cxnSpLocks/>
            </p:cNvCxnSpPr>
            <p:nvPr/>
          </p:nvCxnSpPr>
          <p:spPr>
            <a:xfrm>
              <a:off x="10506131" y="3870257"/>
              <a:ext cx="8870" cy="54763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4" name="テキスト ボックス 74">
            <a:extLst>
              <a:ext uri="{FF2B5EF4-FFF2-40B4-BE49-F238E27FC236}">
                <a16:creationId xmlns:a16="http://schemas.microsoft.com/office/drawing/2014/main" id="{54244DAB-0C4A-31CA-9C63-6DAFDBE56834}"/>
              </a:ext>
            </a:extLst>
          </p:cNvPr>
          <p:cNvSpPr txBox="1"/>
          <p:nvPr/>
        </p:nvSpPr>
        <p:spPr>
          <a:xfrm>
            <a:off x="6319652" y="5784125"/>
            <a:ext cx="1291302" cy="9144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1000" noProof="1">
                <a:solidFill>
                  <a:srgbClr val="000000"/>
                </a:solidFill>
                <a:latin typeface="+mj-lt"/>
                <a:ea typeface="ＭＳ Ｐゴシック" panose="020B0600070205080204" pitchFamily="50" charset="-128"/>
                <a:cs typeface="Arial" panose="020B0604020202020204" pitchFamily="34" charset="0"/>
              </a:rPr>
              <a:t>第二五分位階級</a:t>
            </a:r>
            <a:endParaRPr kumimoji="1" lang="ja-JP" altLang="en-US" sz="10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endParaRPr>
          </a:p>
        </p:txBody>
      </p:sp>
      <p:sp>
        <p:nvSpPr>
          <p:cNvPr id="35" name="TextBox 56">
            <a:extLst>
              <a:ext uri="{FF2B5EF4-FFF2-40B4-BE49-F238E27FC236}">
                <a16:creationId xmlns:a16="http://schemas.microsoft.com/office/drawing/2014/main" id="{AFC2C30E-0D11-1906-7633-DC0821B36D05}"/>
              </a:ext>
            </a:extLst>
          </p:cNvPr>
          <p:cNvSpPr txBox="1"/>
          <p:nvPr/>
        </p:nvSpPr>
        <p:spPr>
          <a:xfrm>
            <a:off x="685638" y="1580683"/>
            <a:ext cx="4952144" cy="215444"/>
          </a:xfrm>
          <a:prstGeom prst="rect">
            <a:avLst/>
          </a:prstGeom>
          <a:noFill/>
        </p:spPr>
        <p:txBody>
          <a:bodyPr wrap="square">
            <a:spAutoFit/>
          </a:bodyPr>
          <a:lstStyle/>
          <a:p>
            <a:pPr>
              <a:spcBef>
                <a:spcPct val="0"/>
              </a:spcBef>
              <a:spcAft>
                <a:spcPct val="0"/>
              </a:spcAft>
            </a:pPr>
            <a:r>
              <a:rPr kumimoji="0" lang="ja-JP" altLang="en-US" sz="800" b="0" noProof="1">
                <a:sym typeface="+mn-lt"/>
              </a:rPr>
              <a:t>（%）</a:t>
            </a:r>
          </a:p>
        </p:txBody>
      </p:sp>
      <p:sp>
        <p:nvSpPr>
          <p:cNvPr id="36" name="テキスト ボックス 35">
            <a:extLst>
              <a:ext uri="{FF2B5EF4-FFF2-40B4-BE49-F238E27FC236}">
                <a16:creationId xmlns:a16="http://schemas.microsoft.com/office/drawing/2014/main" id="{613EC1C7-B504-A571-3BCC-DBE126CF389E}"/>
              </a:ext>
            </a:extLst>
          </p:cNvPr>
          <p:cNvSpPr txBox="1"/>
          <p:nvPr/>
        </p:nvSpPr>
        <p:spPr>
          <a:xfrm>
            <a:off x="450503" y="6154395"/>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所得分布に利用できるデータは限られている。</a:t>
            </a:r>
          </a:p>
        </p:txBody>
      </p:sp>
    </p:spTree>
    <p:extLst>
      <p:ext uri="{BB962C8B-B14F-4D97-AF65-F5344CB8AC3E}">
        <p14:creationId xmlns:p14="http://schemas.microsoft.com/office/powerpoint/2010/main" val="1637652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SCLIENT" val="True"/>
  <p:tag name="THINKCELLUNDODONOTDELETE" val="0"/>
  <p:tag name="THINKCELLPRESENTATIONDONOTDELETE" val="&lt;?xml version=&quot;1.0&quot; encoding=&quot;UTF-16&quot; standalone=&quot;yes&quot;?&gt;&lt;root reqver=&quot;32687&quot;&gt;&lt;version val=&quot;38658&quot;/&gt;&lt;CPresentation id=&quot;1&quot;&gt;&lt;m_precDefaultOrdinal&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Ordinal&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0&quot;&gt;&lt;elem m_fUsage=&quot;3.64906805020159952235E+00&quot;&gt;&lt;m_msothmcolidx val=&quot;0&quot;/&gt;&lt;m_rgb r=&quot;1F&quot; g=&quot;49&quot; b=&quot;7D&quot;/&gt;&lt;/elem&gt;&lt;elem m_fUsage=&quot;3.33779771189399454556E+00&quot;&gt;&lt;m_msothmcolidx val=&quot;0&quot;/&gt;&lt;m_rgb r=&quot;80&quot; g=&quot;CC&quot; b=&quot;E8&quot;/&gt;&lt;/elem&gt;&lt;elem m_fUsage=&quot;1.48037673518999990385E+00&quot;&gt;&lt;m_msothmcolidx val=&quot;0&quot;/&gt;&lt;m_rgb r=&quot;33&quot; g=&quot;99&quot; b=&quot;CC&quot;/&gt;&lt;/elem&gt;&lt;elem m_fUsage=&quot;1.00000000000000000000E+00&quot;&gt;&lt;m_msothmcolidx val=&quot;0&quot;/&gt;&lt;m_rgb r=&quot;B8&quot; g=&quot;C7&quot; b=&quot;DE&quot;/&gt;&lt;/elem&gt;&lt;elem m_fUsage=&quot;3.09145069287147300496E-01&quot;&gt;&lt;m_msothmcolidx val=&quot;0&quot;/&gt;&lt;m_rgb r=&quot;C0&quot; g=&quot;E6&quot; b=&quot;F4&quot;/&gt;&lt;/elem&gt;&lt;elem m_fUsage=&quot;6.46108188922667886489E-02&quot;&gt;&lt;m_msothmcolidx val=&quot;0&quot;/&gt;&lt;m_rgb r=&quot;F3&quot; g=&quot;F3&quot; b=&quot;F3&quot;/&gt;&lt;/elem&gt;&lt;elem m_fUsage=&quot;5.81497370030401028451E-02&quot;&gt;&lt;m_msothmcolidx val=&quot;0&quot;/&gt;&lt;m_rgb r=&quot;EB&quot; g=&quot;EF&quot; b=&quot;CF&quot;/&gt;&lt;/elem&gt;&lt;elem m_fUsage=&quot;5.26344539756145243792E-02&quot;&gt;&lt;m_msothmcolidx val=&quot;0&quot;/&gt;&lt;m_rgb r=&quot;EC&quot; g=&quot;E5&quot; b=&quot;F4&quot;/&gt;&lt;/elem&gt;&lt;elem m_fUsage=&quot;4.73710085780530767985E-02&quot;&gt;&lt;m_msothmcolidx val=&quot;0&quot;/&gt;&lt;m_rgb r=&quot;D2&quot; g=&quot;E0&quot; b=&quot;E6&quot;/&gt;&lt;/elem&gt;&lt;elem m_fUsage=&quot;8.46414978287406111852E-05&quot;&gt;&lt;m_msothmcolidx val=&quot;0&quot;/&gt;&lt;m_rgb r=&quot;C5&quot; g=&quot;C5&quot; b=&quot;D3&quot;/&gt;&lt;/elem&gt;&lt;/m_vecMRU&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Vj4M97rT5k2B7ayRYKPCq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pkrKNdXGa2ecNufGgWNvo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JJZ3kxI9o1lIBqJ7odD1m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SRR3RpeQ_h4TpsgtlloK.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DI.AF9wvrYoOIoRr0pjQv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xxXsIR58ImvtXRC8DVJPh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Eo9o3qcWlfnWGlaYjIQqm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UBDBrFiVez54XX6uQNrrr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pBkWAGTZJGTFMDv5SUNFI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S9mGHeml4vrPyKi80Bhor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SSdBpeh8_ajsvUjaGExUD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xRL.iu.CkPZ.haRZCi2ug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vod.uzpns02qel7GitN_l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7hnBDVobCL_uC0v4nirc3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FJPkfot_DErV6Dr.OpiEJ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lF9MOFeuIYcvsgYuEB_yh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q2dg1ugpcrTPzK5qLXaFx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b8IgDM4BCRu8y4llGdFDN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ToYtonjZeNfd9Gd_IKv4L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y7qZsGRsMJhW4NOZBL66O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8bmRcLo3B8xggkicCIUdH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tIWFTjFozTQpQ8l70QQol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vybf4lQpehNp7Q7uOGPQy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_3ESj.eICB4kDqJPlbIOE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0VfpOBPNCbi_ovxVAQVpY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eWm0w43e2pCxv8jpgexVB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kRz0nQBOAdDITSo4lRL_9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Co6BuX6K3bWnZUPgb_aFS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yNVJLrVjEGpjuxRiX5gUr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KjQfkM0.vZxCtiWun2maz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DsB1SalrepIzy1zhzmEMp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eI0_ucuhkGYvYqz7qb9HW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JNiguY2IwLQUx6wTOeqmC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M3qRUF0_9ugAUQgI11F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45qm46a81IE0uBUGK99Nt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6umO6u30vkM8m5hOpmD21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wOZXGqvJMRrJPrzMeVsH8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7WJrEKlJPhkq4XrM6UIot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XnHsz0v3uCJoXxQzPw6mL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MaG3GSaOjxshqBfoooLa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r2GuzmTwXrBd_rqhC2C3J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pz3lqUEfhN7s0VM2ODFkT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Kb763uvwE4u_O9Zt3dxfJ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3ic9HiNNmvNWu_vbuNjsF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oeAlLwy6Z42ZNXYr5msQh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Mw6ZGluDKvk6b93lDk1Rc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pGUleK1fZZGKbwE1ttR3L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aDB3GYqD6pXAoHxklNOY3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sSKKE9d4cBclKwQKp8y9Q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3noTx3Meu61Ptzh.oizyY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JFOyUSGebM10fi5s9tADS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moAFBSyWUBB6yA8JLsilU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WSIHkMx0pVxa8lAoGLw9C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aVeie41j7gzJoJC.rD5EB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Ehjz1miSvZOxmhvAPXch5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_Ijbqw7GDDO528fOPHEL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XkWi_ajJtMAcUxBfrirPC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w3_s3T2DPZ4vi0.r5mfav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jGTZfjkQIUKKNB6h_mack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kK4uzgbw9q6.OcR9L1DFU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4aagshh53TOFYCAbP_O75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JO8EL_w6UMxbm0YCQdpb0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qz.iEs2x6_xLP6.RRhLs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xextnHlgC1hUMSu02a1Jt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3ju9EPqLdEeiy4rr8xGot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63W9F2iNh2Hdj1ZFU3Ngm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juR_RbIKmvt9Xz0OTAKhn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T2101ovmNDVpogVjq0RcE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AVW3MpyzT4t_Z.iQX50f9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FEe1arU74K.VpjFYS5K3U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MoztEABxI0KVHS5QzWDQP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pn2eloV_AqX.mlOFHeGfn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iEBs71MT1EDlq3zuSyd5l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3mrM6eigadNFVlDIixpEN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9W6.djeqjKtxZH5YMQjPy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5x7NvPh5WUxqIMhnSL9Z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NtryJf1AmUmyyb0DqypAg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jl0xiwpSs_ZCfA_O7k3Zv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KrSYg0a8Op0fcfIuDBja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vY5sLq0BXSkYceyt.zYwv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L2kybVEW0MCoVBsm65ebX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2LZJxwHZDqlw8JdWVZ5mh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NfhfjUdXcHx14RLOlVXP.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Co9uWD3UpcjTsYRbBdcII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1XtjUcp8k7wYDGsxK5_.0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09TUy3JlrtM46jQlH4lu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vGHDQaf9rmYv.fTmhp43Y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7R8DJRmVK6ScmDrzmQn1b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bKQBHtkFZoXLVrGz9n3KB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ergqdg_JRa3gKxvrA51r5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3hNAlZi1RCJcaVR.z.7Xn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L8qiTBp0BQo4z8Z1GSq_c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3ws8YYGAAeT4kItcXA1jT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a_iZ20Zug40L5NebZeCIJ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m83M.bJikmPQd5G_7zisX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lf6zUro2ZbRbju3p7p8UB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tWkIMXUv5cdjybYAbp23w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3vWHY52yh9_Z3wZ1evw1v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vRxFrAyY2m9w9RJ.IHdU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kunhBbAwwjDS8SWBcSNPO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u58N8dH9uSZwVA2sApssc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QBDG09oux09QtwK45lKEO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ktKqCGyOZ8NuqDlIjvCCT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Cq8nNpcAOQBrR06H7d_aC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Iw4aLLmy5Dt1uQX2LtoEj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BMiwwHGNdEr_BRLl981M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qkaFwcSwW6WDTQozEeoo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D4CaawHb8zB7CbkDneza_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LqMu_6voL1651jb1eYQ7a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ONCSvQjZy4sshij.fnZE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vuw1Sq0wpctDBqF9rL4swQ"/>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yH6kF1qjbT4zedPaZrytf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0wfxMpgBd5fu27XtjZzp2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osXBQofoGhD.7zK1wYlif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ZIUFJlmDEriMZ36L25VlQ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YTb8j1x9QNK.bpaZ.Aqbp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JYXaoVvE3XYdRdqNgSjh4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v0dhhfgGfRsEXRszq5cH0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F9gXn23964pB9RXh6OyGv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N85kV0tMT52eZIrFT0klC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FcaQDZs87bqO0d221wAaA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5LrRctSC3rGtirY_Vq4Vp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ijSmSvQ.YTnnfWtWu5y31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6ISD3cvLowwCnnNOBGv9M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jxffxkU6MxbkzLmt6Qf.9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OqC1MMKe6Ort738QmpYbq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21wJhJ0t2v_9IsTH3UANR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IA1Fbmt2elKX1M.BSszU9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RfYBBPACxQXBLS5zBdwTC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tn1MD946FpRaFsAnCFvEc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nNj_wD4iP56lD08O4fld5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Dz0UMVs9Y0VKdVpxjq08j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cU7zsVhjVGEPI2n7AjlTA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rwFGc3MRHsNEGZy2mKq9S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0kH3V0PBNfMf08DVaZSLl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0LpcUopqnmBRJr._BYbAu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kv54DpNuQxKy.y1epc2Tt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UfNMYDyUvQ3r0bibv65g8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j4RL_oZ69hM8leN3shsyF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Up6XhvfH.xB1GYYylkZKiw"/>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xp0NFRQ4rmguV61dBzMO1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j8pK4.7TfuB3e70ZPL2Qlw"/>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1kYLvVKBO8eXaz.F9pOjD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5u1wUiluXYAAgoLnOpVuh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Q2UI0d3JbxMV4kHCJ3Qia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vpu1LZuWSujN3Z5uQyX6R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QPgQkKcTEK.lYbLBxPD2D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5neD.w_LWTHPggntUZQkP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iA0rn2GPG30ILd0Jum9pl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MTScqLKZXx.bR9ktj.zGF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Ih4iT.yC7LCqEwPmL.TJY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BZGqKewYHyuW8I3yY97VN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nJZboYyJIVjBpjJOuXra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ReI1lWk9nfHfzi3tqskN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fq48GwSPZl_hrzN5HJtdHA"/>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tqJwWp9H7lU5ktQG4kBw5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ij.fOTePIhhqISgpNJToq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SLQI4l1paapR.dANoOP4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MmRjaLHclm6PGorjXqEId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EkdAK.ytk8jhEeSj1esnu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awAjipUZbYVMFyVCHeTb.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mmeVbr9W__Jggp.LmCIJG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k_hZrAFEvZpFOSp9XIx6n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5Sq7j4Ij8in0e5ase3SgBQ"/>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5.L5iaTPTBYf0FnWRMyt1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w9t7ZKGVK3fGM..C3J7jD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tzlrp2bNGvgqXx8clTM4X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futE_cSNGktNryi.ZDMEv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LYurvepWteFrereFYFgrP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WbOD1deY1pYdycK4CAxNX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yWYM9mqw6pu4gU7vf1i_C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jL1.rIiaDCk6buqXRcDsk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kwtSdf.OzIm6gPlAvXIg5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aAbUbFjhcRCaxGyZvdUQm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bmD65l6k4AnbWXVwIPUD8g"/>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0vmdrmYWPPNpftUZzg.4B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7cM.uJJCih5cpKBZkyoAug"/>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aLJpE_eBSalfjVkJ2rzPE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AxOZkimu_aJ48b9AlqB5pQ"/>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MB4XGR42AEpLOFxLh.MQO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SwZbSNGBF2ZDw3JX7Lkzo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BEKhVmiBdI7P_ax9Ho8QTg"/>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y_Vs8xd.ppOq3SJlIs6YT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BFySkboqmDgncikJGViJ8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urrqfjcAuahDXVpeYGwFQ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h5TfUOgHauEKW40EKspYb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g_nYxnfy2MzxdTP2cTvr9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K4ZY1dcycjZ9Bb2sxCu8QQ"/>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LOKXMyXuiH8oNFlMRcuejw"/>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rvFdLSVBKoN4yxX9k_Wu0g"/>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R4wzuWK6n6MCn.0Q_bn_x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veHwQ5hqN.9xX0FEHM222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YOFduR17jBf.m09xgPt4w"/>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j_kwpj3ccIPWGY_SoVvPU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yRII2YdQx4X7myRQQt1J5A"/>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aCBJKL15T3CMX6Yqlnyhd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Q1Q0zPCUhH1c0Rv_xCokLw"/>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rAxXTMmZ3wAAlH.hrx0yj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pTxLCib8SOpitUUfeq9_s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Yv4xYZuMYCGDkBIT5ksDL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7j8BBGif9d4cFzQ5OvWqk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fO.lefwJZxz4k3gxEPmSG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KH0EZ35AWJqH5_XcH6.kH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wicerDJkxqPTRj2NYHlJs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Qr8ipVZDqWxbzvi2Wm.Q4Q"/>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3UZt6VXMDqpaKvHklBP7z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AVgUQwuu8.Bc18nWMQkuxg"/>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E1EzAKTIAQY.JDbsf9DPx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m4XNf25qpKjqLyYJvSFKy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pQ3MGYUeR85dODUGolelGA"/>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SUy3zFHqaA51iD5mmvdu6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gsMA9ZfJdgb5phrWCAHx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NMIHOuj4HNtcHdKtvP87u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ymQV6g2q4fLdpWV8s3md2w"/>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Uxj7PRGGBPqYr0igl0Uz6w"/>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YdRfu5GJGQyVO_hVyRR0e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9h1hoYAmcoPyAYr9.rRlE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cGU._p6Ivjb2vwxt4nytnw"/>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7KqE.fJZVJwz8RoJxtu1q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7WRZT_f5Vc4xzOVb.2r6s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T0AmTFtfBeA6iqpS.6wmx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W3ny6m0FZ6Hq7ktE88TrLg"/>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a.f67F9lsBnONp4f9UWIv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hB_U5o70dlbK620AmSS2u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N3SiDsV3dTh6D4WX5TUCh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FXWAT9h8CwDoFBfklDlVK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Rxf7JDsCZiWBRrbcBm7hJ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kDpZzeGBy9UQBZRA9hyQR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Tl7mgpX9xntkqhezPop58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Vvcyx23SiTG857Jki5Y76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WSzsaZ0AbKpQ9a5Nw6EID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wMFqctP2hwhUKsXwDXnE0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3.cAYuCIQOmNgFYR9hcx3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GsCdtxZBJbe1ndEGCQzz6w"/>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OthIY9lR9M2z6onnOsHqOg"/>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4Or6jYRDwrQR6eXqKvhqBg"/>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n9HGpOydo07Xvc34FeW_sw"/>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xjDUrgUo4cUEJnvNKbPHb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Ds2ekSZEZHff64nptqKCuA"/>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U7CvrR1A6CuKypqTp6Xkow"/>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okS7V3RE6YRdhyANgBflJA"/>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JLKbT380a9TITs8VvHbOW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vvuc8XBWbbShdPzsKNOBM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93oWSBFhyQF0tYyAOZgTbg"/>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LUiosSulItaL9O0dbMzcV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C3m6cZoSlXF7O7yLQi7gfQ"/>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j7Qic_ul3qnbchmXQIPbbQ"/>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s7saONPxZoinZlEzTeQDYA"/>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TyDTDqILJvTPseRI3RF9N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rJ8VLMeQS1Pre0gBydd7f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qION1GXq4Yh0i.z4fPpoT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BOtKbXBtPqE93pkBFG4vL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uNSRBh7MtYhs3Z7ctZ.esg"/>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y1S7w5k4b_RkMG2W5NLUT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xiM88iLKQfxzkSzY8JE0Z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qXwg_nICuX2cpQUkvICgAw"/>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SPLdObolwHsHVmZJuurx.w"/>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O25mNTXRAPGHAJ77M1dPMg"/>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bMQyw_6USWseH5e7AzKXU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3Vt7_XtPLrkIkCBGBdFlh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YPl0Iwjc7rEgX3GcakiGug"/>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RUazKdS1NMUMwUBXvJJpH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_5XBKN0KPJ5htBiGjN8gd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_tU5FEs5qzf7E2Gx2oNOMA"/>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rW63sbQ6Gll0tGTl0oeqh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QAr9SOo04tNdKSpnCoSeN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4_NEahaXgoCKTgR5V5rTnA"/>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Iln8q6v2X4csifG.0r0i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GlWDGdoSZxm_Rzztba.Pyw"/>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8dQ521nokdptDBaTih6kB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ktUWLmJCov6ZXzLYLGmFC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4v.zEiNdRod8S2KzKfcNl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B0VV1LZ_b3ssOs3LoCIDi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DwKfNqRa_uARjaZljXsIgg"/>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Dcb_9dm5Akv5FQrHWIwz2w"/>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OxxfcGKk5hGZmATRrL0iO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kVh.HkhAy9Q8i2EPm3DpNA"/>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1YCQBDJ3FHcleTrdvjsNi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Co6HVIxwL0iCztNrLqTS0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bDcaXUkZ507bedMcpMHqe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eV74K2HTt0AFaWRfpshwkg"/>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EEYcUxORrS0sHneQ2v_4Z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UDzgJ.8FXNE6m7oV3IPRhg"/>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eMlbWgcxlyMcURfPmP8Ik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LyxgRuPxz8SvI0GbV374jA"/>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LCN17fdbATB7yH8.6CWpfA"/>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GfrfTpuE6aCUZkeKJq54cA"/>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FukQ9yUp88p.jmbQlJGlZ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EOwCQ_8jWD1iMSoS1XCbjw"/>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cHDzAnNHA3G21bznoVfmF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6W3qwBSX1ezK1XAhoVJmRw"/>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wxG3kILqpzA.HjsyrenKMA"/>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WWgNHLcB4yovalCfyL28x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ED6wlcwT5WN3GcE18MPst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zuByLOUZMUas7MlhhBxJw"/>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oMIVv8zskG18Xh5xpHQEM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3zNjH2eRTH.EL9OVPDxYyQ"/>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DynXEIh1mnzfubc6Kln7_w"/>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xVm.WuhPmGL1TvuNnzXG4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Zs2SivKbDTA0Dpcyo.SxRQ"/>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jnvNERCmVNegT3k.CCDTF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uZCXLhEmhi3J_G4QF96CIA"/>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vwuMnMBDYQZJ2m.mhQFJQA"/>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TnkFv19qeZoMPcj22ZxUq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QzBQi3mABcP.d4q3FAvSew"/>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Itt3lFbKxWFeF3bYjUuMWA"/>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hjbFp72sV2LhipF64527R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pGs7bmN9sr7DUm.qcST5bw"/>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BF3ewjJQnrUekRP2qNdxFA"/>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088mdFOSDHNlPuG1anFqo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ApH0xjh8NYYI7t0hhME75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v6ny9LA.VxkA2Rvb7JAuFw"/>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nW39PiRHzjF1OpaC_L1aoA"/>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UG1d2FOjUEbEznH3aC23CQ"/>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8kguF8fPanquHLn1DIQC2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YLNAKj8mzzPyZuj__ZBws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QKbyDx7i_8AXfBvwEDwmlg"/>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dQqBCcChbrpObaXlKfFYhw"/>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kvIZcvOM73Lo.vBJzQ_5bQ"/>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HISlZmHGXfuljabnxEbSM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Rf4N.YFxDk8C1bi.wNHTvQ"/>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XrjU7HwN55iC2ktjNn7LYw"/>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wYQkQsiJblny_vvXQURnlA"/>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odPW0dhECs8jpeNzCxcC_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okVBf_O37Tp0_ueTL44BYw"/>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bS7cUb5ew4kL7tjsH5DL.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pZBmVabQDcWYlAeZC9OAm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012DMO5YxJokaZso2N2YgA"/>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ur0ZL4aZ1GKIkVfx.AHYw"/>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HJD5IuhRtw7qKO5Uixn1Bw"/>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vLv2wlx9gDv56hro688JZ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Mhzs1beizu8E8G1tW4DXMQ"/>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j7f5WxS2bbsLG7IGqNvH_w"/>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HKbPH8.ebOkjkUCaRpJ8Q"/>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M1kp4OeujLelX24DLT1gWQ"/>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PwBwac0BR67niCitnYR9I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wOZOWkOZm3UtLpsDjvZ.Dg"/>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2SfuQtY2SLFwDDHGPMtqTg"/>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Wp8UM1E_0B1UP1RglgZZ5w"/>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7a1jyI3WkPa6.BVAChaI_w"/>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ekjMN79M2Gcy2s1MmYgJbQ"/>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jp87_FmAoatYdQh81k4xD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Y1VY05Gb8MHlY1dmmiJ5iA"/>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Zh0y9rTREnzQt3PgMZhtOg"/>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dS04vwrmKTHXRfpTu2impw"/>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IPQ8naCe.KGCFmETrkPRqw"/>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TofDL7u0FpqfhUAW1STRw"/>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6PGQCRMhxtwwsxv7aXExNw"/>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BVSGfDtYW464c9Iu0knHzQ"/>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WWYHFNdMN4HZWip.W2_zAA"/>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JoxAYTs23vlnSmKh.pzehg"/>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1WbM0D9IS3FBVMDbosv6qQ"/>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3.U5negY9qfUaK.X1wUeV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BfBNdtUg0j5JagvpOnvRTQ"/>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uSqLP2ZROK3ful2NYK2W6A"/>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BW4ZDJWbNijoKuhp2qRIcw"/>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1piHfhjgRjxJ1oS_Z4i9F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MXQ3vDu8PxShDUMYOnqnTQ"/>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mudnnRCx6r5BmSHK26KDLw"/>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qPLW2UJFFBDwXZmn78mMB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fcgt5tDg5t_3ECim_qcr8w"/>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m6LK_x6hDqJvTKYzg90.gw"/>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c1bgwqrsGPyP1gjwElD9RQ"/>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35QABGxvhPG.t8ny7Aa0P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254SVBiUiF6LWWSR8xblw"/>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Ff3lc3KCw9cWwKGiHR5rA"/>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nfq5b9Hz96cjo5VA0sUZvw"/>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SKdzUcVokPzOQlHjnQ7y8g"/>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4fD_JyDSXpTuKX_u8JDl4Q"/>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3RZr5JkUoXZs.ggiIPTBuA"/>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teJlgSHBpKrBqDlXasKGdQ"/>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nrSS4.lEwYy4S5dAU8N6VQ"/>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SRkMaNJpENTSyzm_UP37EA"/>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jyIMDJWTSUUBiXXWLZ8bBg"/>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ry.bfQ6ioi.8a8nKlsX06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boa245eUTjNPOzJgvievAw"/>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IVwLEEUt408.mJjJm08z4Q"/>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B3R6Ke15opVdl7sXJjWdwA"/>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M9wk4aqlpKtjGK4DNQuj9Q"/>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EfmOrFxGH32uNGpPdvIjog"/>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nXZFJ.yZhtS7q0bEOcE1lQ"/>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9Aj1uViOjJgEHE5AaE96xg"/>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IFhoIbt_.zFz.P4xMQTlag"/>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oq5oBVCc5pntZLe8bAAXuQ"/>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ioP58yN5jKiAUEUaOTCwDw"/>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nIGStoOM3g6DyS4tTvsFS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LpOeb_SgQ8haQUPn3fF6kg"/>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pcfpReaWxSXLmIr4C.49mg"/>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vSgAJxyEvrSRa47t.hatoA"/>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YzUoKGUhnAwHYP1enfxJcA"/>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VUhtMX4XN7cjBTbTUPg_HA"/>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JtukIh2IZWWMJsLoBLVh7g"/>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c6BaN1p914kVM9SX.OdOAw"/>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OZaeERrCQU519xFZ53i6OQ"/>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mdGXzZgtauoN7UPLExBP4A"/>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K7OpvgP4W8PX47gNhE5EIQ"/>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OjPBkeHIgmgrtKxUBwI.z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fxemvxZI58Kzcw7D5lM0zA"/>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d8_yTd0kWAwwaJke50jxjw"/>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3oZX7KmBtfMSSSwEUqO7hw"/>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Fjsh6vITUzGp35xbQrGV1A"/>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ENcbv63AzXfXsS3fAvsCRQ"/>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oP_CSVAA73fqh6XPwP4Ayg"/>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jbF4xwRuKr9dKapmNeHd2Q"/>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xDPHDThCiK3_neZDxEephg"/>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ETp.4dGo8radNwNq.D47BQ"/>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bXsOigk6r2J5nVpLysG9Ig"/>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Ay4GFRBjziqGgsP4uEDSz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VAAB8kLZ80xqLVW6v9eBNQ"/>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fGlDcDU50lNTFpf0Gi4dMw"/>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MGd7MqatqfpHd3lj71R_iA"/>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kE84Mygq0tUdCE8uZy7r.Q"/>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EtmBOGNHrRDlJAwErhON_g"/>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rl08gr_5DdSPNGaO6qgVZg"/>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mkBUFxfCf3C_G6nXmXeXBw"/>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NdZK3d73bhqn4lkfFE2tvg"/>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tBRcGo8GRcWdLpxHA3.caQ"/>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uT6xoWPY55ZOTRsTEVYymQ"/>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XifdVBrq8y3BUAQMVggx5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lrkQiiJmbviODbbQeN29hA"/>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alKmY0DPeJ5AUwSed_QfKA"/>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MKL8im4pjNTaUn29rrmzjw"/>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jXRRwSdwtadGwDKnpyiNGA"/>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c7VUZ8Ykears9Nb4Fd9liQ"/>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KvEfnrABi.NLYjYydJX02g"/>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KfhvLSxirYdyr6wvj13_4w"/>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wQ1s8kRAolIg_oSS05Bnzg"/>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7s7KpHps2NvL.6HvEUAldw"/>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XoiahSGB5Dkc2qqSgF8IrQ"/>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c1kCwLATymfEm2l1UwSyn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IP5sL0Uei_4qfutLffwqa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oe09b6mn1.9xsehZP9E32g"/>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Aab6cSYfIvdHnZIZ_02q7Q"/>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T5z_Sb4tOoGIFv1fP8XTtA"/>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5LTsoAXjlMvzXjkXv5Z.Qw"/>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SwVIlrvAvX1vZrWuaC.9MA"/>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POuQaqpkshFPzV4fWZjWxg"/>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XUTnxXeTZnok56W1HK2dxw"/>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9GRqAuxLeBtYS67pSBzCOg"/>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RBFxo0zHYkdTTgkUHL9X2g"/>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KSW8G1R59ejV2DSFHkMPgg"/>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hQ2BV80ojkZj1UFUG40zj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2rOaS6Mi1yBetu.B9OAgIA"/>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0FZIeP4ldzUDQMSUx.ulZg"/>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CpLsIfE.hZKytnXglAKGQQ"/>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xQJz4Zk71DJ07BqZHfTpYw"/>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kdI.28RiOwmgziS9dvRJSA"/>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8RLDSQN_taAZqQ5lvi_4Hw"/>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wI9sKZ4WbV7rUND5Zw30QQ"/>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Fi0AvNkk4WFQRTizTfC7Iw"/>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uQPmHhS0jQEjsu9PWwflFw"/>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W_p07.0WAvaa4ekkPcpVkw"/>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jK_PgUX6wWXW0oFYoTA2o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ecpLpvJ1Gvtox2uN.CKHjg"/>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n6bodmIIyd_HWSvkBGzjBA"/>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3zpCDlSux6HZkH9WixKvpw"/>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WxkSfQrHmuiyVfyvwT5JTg"/>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eiQoolSQo3NvmORJdoDAcw"/>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nV1xmEL6BHkEVctK22TA8w"/>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_6Ymc1aBvS0mjoEIE5wooA"/>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WZUD1BtrNBMV_q5ftso3rw"/>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0ipvSwM3nI2I7V_0d7NrWw"/>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b3dycUqKo5afXPJSmAhNWQ"/>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Xtt76lAqqEG6v9S49nPGM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AoueFfIC.SJwoj8wacs_9w"/>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Cnq0tVB1j7fCwqo84bR60A"/>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CeZv6tR_nN78TsYZB0qm8Q"/>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ucSC3XQAqDsW._fxTpdtig"/>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yjL.EgILgyNkHwdYUK4ztA"/>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HOSF8J2r5jqMX.XUPkLgJg"/>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XTzIYTJ7v.jeLT4GtWBr7g"/>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IDJfP2mwnT9DF_EJGWdsDg"/>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yeWCE4j81FJ7qkBKw30brw"/>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M.fmpM9MHlYNlgP1IFQc9w"/>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X_.DN5seOJyUSBiev.Gz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_Rfip_4qcG5vfdevXiwf.g"/>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L6RT.6Uoy477WhfPmfARJQ"/>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JjidL2b9N4OfZfXoKRFANQ"/>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ZkG6gm5ow4c9qUJpJHSA0g"/>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LADOvWoXYf_lAqTvVpktFw"/>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zjsRMg1vfOEZmdpKlnOExw"/>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NXHdkAFc74PFwPkQt2J7_g"/>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X7N.R5mSj7Ou_44aJLX_6g"/>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tOXPcc7y3P1w2Rhp_r.Ubw"/>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mhhperMvn.1wy8yWVRXBzw"/>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BUX6Uqzpf2yX6CZSEPYRZ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Ykp7vkKYY6E8oeLyYgoodA"/>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a25cL28HOiQfW_jJ6wgYhQ"/>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s79CcU3j2bal2TivC5ai0w"/>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ToSdHTjMvktqHy7lRMA9Jw"/>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I0sIDET.MepcIUyXUPfYZw"/>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mlJukEj3Lx97pqMykImF9w"/>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fvJstC4fsV4R0sGwjX7gmw"/>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uwlJPV_UffFpdZCpOOa3uw"/>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ZybkpFKurL6FOBTn8wCgVw"/>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NbqN7zvwQJ4Sbf75puGbPQ"/>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mnZ8MJV6AnVAGg0ZetDDP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wYKXHbwet5TCsAzncrteYA"/>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2PWf21Cd970Hl1eU6kjUiQ"/>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DOG4T8FJYknZslhDiM_Bew"/>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OPmyE9fv9liRw1z5ojuVKA"/>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ZQVwOXoMaFmz_eyQZWMSIg"/>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iC4YKL4Nmj9nmpJKgAPHKA"/>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vRS11nJhv4cQArMB8U89mw"/>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Wwm6413mOJEM3t9H.b7DQQ"/>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ca.o71AiEUaFEiiMSr0ZnA"/>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MtvlbnRjHcpW46X5CVjpkA"/>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RIA9Qr3ddz1mZ4uW7aJkr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VRlLLg1NFPVc6qnQWYr4cg"/>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xYg1sduylBsY0KGtQRR7LA"/>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YdV.qMRXFwBSczDdUgLqJg"/>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HasDk3CkCAbrkXxmipyHpQ"/>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B7akKq0MbhlHiZ.m6PN_4g"/>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LdsoryudeDmT0kX6XuN.1A"/>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_tFIQj7ElL30k4B.Hl6eVg"/>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PaYdNsYLgdIa2Tkahlj7ew"/>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E2f9YdL2.DaVa8aZ2I9reQ"/>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aZhh0midGT1UzoN.Mc4lsA"/>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vIwzH0tOeOiuM9TME0x1s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gf2dNBtCaD6Sqog67r0JQ"/>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WTMW_kYgnPWzhzGi8D8kig"/>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LdIJ29UHQI8iEcBFmQCxnw"/>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BGf6VV9q75bXEXX_kNYkxg"/>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SPhLdXd9lADMI7nbhJQMJw"/>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yDXXhzUS2GH_nql5_Hdbvw"/>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dTQVLf111Qp9TC7N2_txVw"/>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3t5f88Zy7V2NlszQqbpW_g"/>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QnLNoqP5T5YHgH20V0v_Wg"/>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dlSnciz7QMXrDN.hiCTaLg"/>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LGoonWV5JykY74tycaGTp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Mr.gYWalPOTVE3dEMnbUiA"/>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BG5plezn3lWdBXzsd_stNQ"/>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VfhnRedzynxOfwUGiQD_OQ"/>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1zfbY6wYeTY_AF9Anua6vQ"/>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1P1b1gQVqneOpeaXMnxPLg"/>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e7f7tU888IqPyWy3udhVvw"/>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MEpnuJYSI02pcRCmdIMN6Q"/>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5cbXrl0fnSBy5rLK7WoG1Q"/>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z76.NuIPkw3CUnfj0A0AjA"/>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LdRoznYtMWv_vgpdktxHrQ"/>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Ca0_2NaBIxrHGAhWH9Zs5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cy3eOFK_0EG1dJ69nqdKA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rPUtS1J_9gsxUDQeh8pBsw"/>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ZNhaLUIRB29a7ErQBqiIUQ"/>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nwYfvkHxJtdAItsqBQ37zw"/>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1_9UqwO2UlszRiv3SM14oA"/>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jGK8G5e_gIsluhtrZ7vsGw"/>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lo3k5L9zuHIq_neUnHZIHA"/>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Ehliebju1OOORd.h9_ByEQ"/>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WF2mqjr0bXknFKpI7ybyNQ"/>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TNy.7DnTbgQLy6SjJ03kOA"/>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x7BaLYrR417Fex1MOZL9qA"/>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F3PuSdkCyHLgZCKxxgVxe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JWmz4vEojCSePKto0krgvw"/>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Q0VxUITEaiBn2Kmlx6B6sA"/>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X8ddXoCDXBenEbHtHOe_uA"/>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CSoT4c47.u.Uo6Ba6AEXVw"/>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irKdrDzkJ7eevVmw4eowyQ"/>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h.kWFTo8O6NYrp3gk3jlYg"/>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iZsLgq4OmYiP.WY_X7K68A"/>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eBGNRMN7zr4xvMzZVObDnA"/>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ndyai3Q0LUV1T.FkbbYPkw"/>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yqYLlIj1YRG02MToPllJhA"/>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moZVWZhAU3RV67BEw5AcN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gU4oPxbVqoSRWpaZSo0ryA"/>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jhMcBfxz6fwBQa8WV3Um4g"/>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TPzSi4vngvoHmYzSqOpF8w"/>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VReuNzCYdbyvA4QfqbKgOA"/>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flfASbzg6Lu1XfzcFOFQ"/>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4AKDvpQXW7BAizq9s8Z1xg"/>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UgcgpPm1HNVpvReSCvCoRw"/>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a4Lkbgdi9Wv0EOb3J19Ohw"/>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P3mfI3mRDS31lclhDjFsSA"/>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AZDwFTcfYEGoxuQvF8OWgg"/>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CJnyJ9sy0EOANG820okBX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3TLaNh_ZusrWQ45KoNGAdg"/>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Y7s.GnaLzHNNpMw0uMnWFw"/>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3.aScQyDEtA2P8x4TPnp5Q"/>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jMhFUvn00shp4PGjxJ63lg"/>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hTywRjho6zjOHsr6joEBSA"/>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e5a0O0pqgG66olwVlcGs7A"/>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0p40MoTvm4.xxDf1gVZykw"/>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9OISV8CrSR8M1yc40J8XNg"/>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6Wa15h9FU6ZChUOgvva26A"/>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DJ8gbpTjA0yUrhIzcYTMNA"/>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n56pQ6GniE4LptJSsgoj9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PzZNofwzOE877fvgK6LOOg"/>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pl8Fm0K2klwluGUfIqSAGQ"/>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5T1raobBHUCHDFysSdHwnA"/>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bC2h4zW7ZiTEUHpNd5an3w"/>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Udj.dxoCedXnBx1hauLGsg"/>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xmC1ivbjgvefVzE1CM5Ew"/>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QxFCNRWQ4XTcGB9FX39ipQ"/>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Mtvi7M7t.sXtHJCGeibD.Q"/>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AfPG3vZBliZwIptXS727Iw"/>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kRhbuWQiugdju0vT1t1gYA"/>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j3fSgnVi0NKfFR_FmASo3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m6ABEyF.KZwxzTAcux.fWA"/>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YY2kv7l9yCCeh6PecF95tA"/>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w4sOMaxzi17dd6aPN8Cq6w"/>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V9LUw1xHTsFs2M4gqnymgQ"/>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QZ3zwPafBqM5KtV3JpK2nQ"/>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yoajFLJuAgeDdBHbx6CPWA"/>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J59xAljyh0WLzgG0cMe6Hw"/>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ZiQlptqfs1Mwr8scmZcDIA"/>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aTQ_Lk.jTs3j1NnQj_X6Qw"/>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afUCIy1TX_wq2XqBMP7sRw"/>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syYhGkAqPxJBgBpDawS87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4rmYZiOQ35lg4JMQxiFaFg"/>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J0lhwbAljXTt.EBJ7X609A"/>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R98axLmybw8L7IetOwHnjg"/>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02u6k8VxYQimAMBEYB3AXA"/>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1Kc1uLrYfCGxmNYGvB20bw"/>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Dp8cKwP6pYQQECM2t_Fzjw"/>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22PW8a.891Ec9UWG5kkW1w"/>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eJzQVdiaXb1ec.5D3gSgmw"/>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oeens_xY2aoXPrWE8A2kaQ"/>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4EcnZD7DdQBxAVUdDrFS_w"/>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HtGtEcFYQM.DlZ_Ol4S.z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WCLwWtAtEt0H1PQeYT19cg"/>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ce_1tJgyQ869V5VNcVGWTQ"/>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6MQz1rHgQoOZ1TA9BfdrCQ"/>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ctlddKQBQMGTOFC_g4QO3w"/>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h3PCbkeySaC94lLYp1ApgA"/>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LNEs7ks_RPGs.EZnrB3.kA"/>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4lERHYWAR5mq_p0kBfVlVw"/>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r70gDjTJT3KGYw9Mk6GYmg"/>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peF8ShBiQBKGOwju0GVgCQ"/>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wUdHDMBuQhuYZDbXGCRbiQ"/>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NOOwhk0MRbGr9uF4efMkb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37N_htvjWn6QuG.zBzHmWQ"/>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fWHfduPmR0StKYH3QqjibA"/>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uITulLErRyeYK39u2zA2FA"/>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uITulLErRyeYK39u2zA2FA"/>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6MQz1rHgQoOZ1TA9BfdrCQ"/>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ctlddKQBQMGTOFC_g4QO3w"/>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pvsI5tqcSqWTPzsfZcrAwg"/>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L0zvd.hTSuW3EdKv_a8H8g"/>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wxfKzZcP9S0ZFkcp43dmqQ"/>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MykCZs2.Q2GD0MXkzj1t9g"/>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PjzKLX7SQWNdzx.ZXmczl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CfanfzvGg.pjm0V_sAhw2w"/>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0vFw5rrVRkW3FMSX306QVA"/>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quUV_RyhT1aDVYhowEwrZg"/>
</p:tagLst>
</file>

<file path=ppt/tags/tag692.xml><?xml version="1.0" encoding="utf-8"?>
<p:tagLst xmlns:a="http://schemas.openxmlformats.org/drawingml/2006/main" xmlns:r="http://schemas.openxmlformats.org/officeDocument/2006/relationships" xmlns:p="http://schemas.openxmlformats.org/presentationml/2006/main">
  <p:tag name="NAME" val="4. Footnote"/>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fVb9KJJ8Rue6.P48OjlZEw"/>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ks8v6VNbTdOVIFhj4e2Ttg"/>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hd.d9oMiSaSqCPn.EL0dBA"/>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Bh9atRTSO2cjxD2Tz8vkQ"/>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rwnhbbUDSgO5bk0VD9DRZg"/>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kHTCNMOXRlmkMxbf_rWkvQ"/>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AckShcXxSXyLKdl7ILcAg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7uhEr7eZHrqzpN4VjvOwQ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2hJWBozfM5qGfL8hGknpzw"/>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fp3x6.fpjU5ogCsATRzRww"/>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IZs7pPGbFqTYfRTzDK7bYA"/>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HNdFnn4hgptFcAgGvDKz2g"/>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dE3k9mR7MZu1cvQoCC1Vyw"/>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49aI.wA6Q2aaZzMOgDoyTA"/>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Esh.eA0eNsJK9VuFdcc.Zw"/>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l3ZfInH_cGivwg0h_87tCg"/>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jevIcth8JKibaHEH7jcc6g"/>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LbLmTk0aSBa0f.6bYunqpw"/>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b3WOZJQBt7iL1icEzNeaK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Tqt_heY.5b6y9fIs5WRVPQ"/>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9XfKzINChAG_n4sBQ04phA"/>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MucqysVgSxeh2oc_4.zI5A"/>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FaAQnE.NL3m3jbfGDZsoUA"/>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sp.fp29DnA8g4vIst47tMQ"/>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8Y2qXL.3dl5rW9lTPvcPMA"/>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zHIahma82jT3Bi_TONh83g"/>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IZs7pPGbFqTYfRTzDK7bYA"/>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IZs7pPGbFqTYfRTzDK7bYA"/>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IZs7pPGbFqTYfRTzDK7bYA"/>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IN5aY6UAG99bdOJofnzOS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X8uzho53MlKW12VirDGiJg"/>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Ky2riBp1SBWvThXr1hZxJg"/>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8oWBgWcs6XNyJ6qGuWmcPA"/>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lADHwiV.MULgf4mp1tl1Wg"/>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jl5kepyaS3e.zvJh4yvZiA"/>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y4O3c2m1FkKbMIRXqLKwTA"/>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Av9m2BGuIvNjhrdxkRcN4A"/>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szvCQfB.bhcB51uLLHZPeQ"/>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f6gPxRTo84e6i57C3c2p7A"/>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TrbcmaPPeWYUjHPsyThsAA"/>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wsNxXFHqx4vHNR2hV98R6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l_fXuFoJiZX_hHe11BaLDQ"/>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YYTf9PXG1gSMDFAFkDA6Xg"/>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fSCJnDO6bgQRnrh_wEA5XA"/>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fVb9KJJ8Rue6.P48OjlZEw"/>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ks8v6VNbTdOVIFhj4e2Ttg"/>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hd.d9oMiSaSqCPn.EL0dBA"/>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Bh9atRTSO2cjxD2Tz8vkQ"/>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rwnhbbUDSgO5bk0VD9DRZg"/>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kHTCNMOXRlmkMxbf_rWkvQ"/>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AckShcXxSXyLKdl7ILcAgA"/>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fp3x6.fpjU5ogCsATRzRw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avAeQqgX1otDs55lThwhw"/>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IZs7pPGbFqTYfRTzDK7bYA"/>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HNdFnn4hgptFcAgGvDKz2g"/>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IZs7pPGbFqTYfRTzDK7bYA"/>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IZs7pPGbFqTYfRTzDK7bYA"/>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IZs7pPGbFqTYfRTzDK7bYA"/>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zAofreGUubV94ATRldFj2Q"/>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vj807AteRvJvXlHYDzjz2g"/>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Ol3cBM24lpss93NoGKKCNg"/>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n57vqr6R5Ov6PVaikBV6Xw"/>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JSe7J6T5y8TTOvaT9Fd_f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gTcSRhLJPBDlpCBWsJpmOg"/>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MfFNKp6jCz3XYiEGO8ZXUQ"/>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x.EOvBni0D4m96qGEL.XqQ"/>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D8nOsMDMbowX7H_ecQYbIA"/>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ailOyZmQ88OQZTLGhOEzUg"/>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Zaa8_cF_aqJoY9LPS1rX0w"/>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n35FKZhvlAqyqz2Q4J4p9A"/>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_n9skd2ls1P9nfSK7qCZOA"/>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zF3ATqrg1FY3_fixCku7Sw"/>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w2f8ywxIZFiWWymXJCtrPg"/>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9M6SLHNXQfnq6H.Irpa.c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wSKcL1bxXpYunwVcvvYNaQ"/>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qtQhcoVHsQmZuU.dsluZAQ"/>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TCprkMrbyRF.ct2z9s5oaQ"/>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n92S59zptmJfEaHAXJ0Paw"/>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Jy1dZ8qxEHy7nq_yvcsgFQ"/>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6bW_KM9AZ19ACc7UKGlTug"/>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KgkHrlx2c_CvKrKGNW5QGQ"/>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hF4ChgwRYlmaZRNyH_Ly6Q"/>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J3F8vPmSBxPgHxExUuoW9g"/>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EWD3lKX2iMULUa4Mvz7xow"/>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O6VZOdheSH168GY97dD1w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MWoYveDxQWC4.XY5iev0iw"/>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ZgDiBpkIJ9o0RhtB7ObjMg"/>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sKcqKyFLxBSZhiPVKmV_KA"/>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tp8xs43h6CZhGgRxZE4hng"/>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h6TzM.4MuSRTsl4HBA2kjg"/>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ytSLKXLyK.BNxixJP73Ehg"/>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YfshgEWD8EA6X2eyBg7.ow"/>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0FrnJS9BSRGpBsJTANHqHw"/>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XgXNrFKWTYWroY5yC2Angg"/>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C4VFHPcGSqWZTjkOrvgRCQ"/>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XgXNrFKWTYWroY5yC2Ang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LyVevH34x1y03HhipvEtaA"/>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XgXNrFKWTYWroY5yC2Angg"/>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XgXNrFKWTYWroY5yC2Angg"/>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XgXNrFKWTYWroY5yC2Angg"/>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XgXNrFKWTYWroY5yC2Angg"/>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XgXNrFKWTYWroY5yC2Angg"/>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XgXNrFKWTYWroY5yC2Angg"/>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XgXNrFKWTYWroY5yC2Angg"/>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XgXNrFKWTYWroY5yC2Angg"/>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qaPq_qJfbBoHoAxuenYXLA"/>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czA8KALvT1Jjj7l117zzQw"/>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4XsI.OkqW1ODfsQe56lf.Q"/>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4XsI.OkqW1ODfsQe56lf.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tJIIhevVhKL_Tm6FcrhGf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qWrPO18EfW7cWTvzb2RXKg"/>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4XsI.OkqW1ODfsQe56lf.Q"/>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4XsI.OkqW1ODfsQe56lf.Q"/>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4XsI.OkqW1ODfsQe56lf.Q"/>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tp8xs43h6CZhGgRxZE4hng"/>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ksSJbw.78v9KiU3oQOVjDQ"/>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72.0TxcKB8EDmUOjl4kxRA"/>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7Y3JzjVJSYfgnz9R5eKEXg"/>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KiX_7PveRu2ogm.avblu_A"/>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ksSJbw.78v9KiU3oQOVjDQ"/>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72.0TxcKB8EDmUOjl4kxRA"/>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7Y3JzjVJSYfgnz9R5eKEXg"/>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GltLuqOhqCnjHI7sxlFnOA"/>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bReQUIbsC8ShXJ9ALYUYQg"/>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VPydqJVEQMClgGr73_.7x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Mu1jTifYfhS2FZD5LeWyiw"/>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tYbMGfRSt885yoH49qIKZw"/>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Ard2s3ypa8eU9SUS3PH.PA"/>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2a4p.XsVH93FUeHhg3WmQQ"/>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cKtpsBITprCwUVeNgpk8Ig"/>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kemUSngn8DevYspzOpAV3A"/>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JbtPxoLSBpzQofU8Mxik1Q"/>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Cj3jcY1Tlwcp6aJtqU8W.w"/>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Hz_zqTW4AEzfPKJjxmJXVw"/>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0ABQLhOjsZ6M.64BvX7LMQ"/>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hjMVCl08T8GVWd900B65N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f7fwQ2yjyKcYKTb8cnzepA"/>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zttg7_TlRQOe7KLUJ2NkuA"/>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vsKiJ809Tra6IbtQYx.8Ow"/>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LBcLeOcXRSODKpH.MZkOig"/>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LBcLeOcXRSODKpH.MZkOig"/>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0ABQLhOjsZ6M.64BvX7LMQ"/>
</p:tagLst>
</file>

<file path=ppt/tags/tag845.xml><?xml version="1.0" encoding="utf-8"?>
<p:tagLst xmlns:a="http://schemas.openxmlformats.org/drawingml/2006/main" xmlns:r="http://schemas.openxmlformats.org/officeDocument/2006/relationships" xmlns:p="http://schemas.openxmlformats.org/presentationml/2006/main">
  <p:tag name="NAME" val="4. Footno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oLmInpKpU7WZaDoPH4dnc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nT9qqgVCGuvfX8TlxKFa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ZUTZPB9efJNEfAh8pYW8X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7BE5cYzYEMm_FG5egiBTq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wVD0ORWcvbaDM.PO5sI65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91fuU3RJdbI2RyDr812wB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Bf6d6nYT3nF.1h.5sNAiy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lxyx8uxGWPvY0.QMmhSsA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A4kjhXcZwdsbdHpMJTGv5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WPIY_FBBJQsvG7hMmFfPw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iJ4bqk1EnK81aQ.9Pi5y9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yKu2pfat_ph4pFts87LhJ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jiX0DWunM26H39YjUGOra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WvbB0Z3taa8twq8zosy6k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93baTpbASSvS4fEjVwaTU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W3t2U11jUffsczQAwEgUcA"/>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9525">
          <a:solidFill>
            <a:schemeClr val="tx1"/>
          </a:solidFill>
        </a:ln>
      </a:spPr>
      <a:bodyPr rtlCol="0" anchor="ctr"/>
      <a:lstStyle>
        <a:defPPr algn="ctr">
          <a:defRPr kumimoji="1" sz="16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a60d57e-af5b-4752-ac57-3e4f28ca11dc}" enabled="1" method="Standard" siteId="{36da45f1-dd2c-4d1f-af13-5abe46b99921}" contentBits="0" removed="0"/>
</clbl:labelList>
</file>

<file path=docProps/app.xml><?xml version="1.0" encoding="utf-8"?>
<Properties xmlns="http://schemas.openxmlformats.org/officeDocument/2006/extended-properties" xmlns:vt="http://schemas.openxmlformats.org/officeDocument/2006/docPropsVTypes">
  <Template/>
  <TotalTime>0</TotalTime>
  <Words>20559</Words>
  <Application>Microsoft Office PowerPoint</Application>
  <PresentationFormat>A4 210 x 297 mm</PresentationFormat>
  <Paragraphs>2918</Paragraphs>
  <Slides>85</Slides>
  <Notes>29</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85</vt:i4>
      </vt:variant>
    </vt:vector>
  </HeadingPairs>
  <TitlesOfParts>
    <vt:vector size="94" baseType="lpstr">
      <vt:lpstr>HGP創英角ｺﾞｼｯｸUB</vt:lpstr>
      <vt:lpstr>ＭＳ Ｐゴシック</vt:lpstr>
      <vt:lpstr>Yu Gothic UI</vt:lpstr>
      <vt:lpstr>Arial</vt:lpstr>
      <vt:lpstr>Arial Black</vt:lpstr>
      <vt:lpstr>Courier New</vt:lpstr>
      <vt:lpstr>Wingdings</vt:lpstr>
      <vt:lpstr>NRI Template</vt:lpstr>
      <vt:lpstr>think-cellスライド</vt:lpstr>
      <vt:lpstr>PowerPoint プレゼンテーション</vt:lpstr>
      <vt:lpstr>PowerPoint プレゼンテーション</vt:lpstr>
      <vt:lpstr>PowerPoint プレゼンテーション</vt:lpstr>
      <vt:lpstr>一般概況</vt:lpstr>
      <vt:lpstr>バングラデシュ／一般概況</vt:lpstr>
      <vt:lpstr>バングラデシュ／一般概況／経済</vt:lpstr>
      <vt:lpstr>バングラデシュ／一般概況／経済</vt:lpstr>
      <vt:lpstr>バングラデシュ／一般概況／経済</vt:lpstr>
      <vt:lpstr>バングラデシュ／一般概況／経済</vt:lpstr>
      <vt:lpstr>バングラデシュ／一般概況／経済</vt:lpstr>
      <vt:lpstr>バングラデシュ／一般概況／経済</vt:lpstr>
      <vt:lpstr>バングラデシュ／一般概況／規制</vt:lpstr>
      <vt:lpstr>バングラデシュ／一般概況／規制</vt:lpstr>
      <vt:lpstr>バングラデシュ／一般概況／規制</vt:lpstr>
      <vt:lpstr>バングラデシュ／一般概況／規制</vt:lpstr>
      <vt:lpstr>医療関連</vt:lpstr>
      <vt:lpstr>バングラデシュ／医療関連／医療・公衆衛生</vt:lpstr>
      <vt:lpstr>バングラデシュ／医療関連／医療・公衆衛生</vt:lpstr>
      <vt:lpstr>バングラデシュ／医療関連／医療・公衆衛生</vt:lpstr>
      <vt:lpstr>バングラデシュ／医療関連／医療・公衆衛生</vt:lpstr>
      <vt:lpstr>バングラデシュ／医療関連／医療・公衆衛生</vt:lpstr>
      <vt:lpstr>バングラデシュ／医療関連／医療・公衆衛生</vt:lpstr>
      <vt:lpstr>バングラデシュ／医療関連／医療・公衆衛生</vt:lpstr>
      <vt:lpstr>バングラデシュ／医療関連／医療・公衆衛生</vt:lpstr>
      <vt:lpstr>バングラデシュ／医療関連／医療・公衆衛生</vt:lpstr>
      <vt:lpstr>バングラデシュ／医療関連／医療・公衆衛生</vt:lpstr>
      <vt:lpstr>バングラデシュ／医療関連／医療・公衆衛生</vt:lpstr>
      <vt:lpstr>バングラデシュ／医療関連／医療・公衆衛生</vt:lpstr>
      <vt:lpstr>バングラデシュ／医療関連／医療・公衆衛生</vt:lpstr>
      <vt:lpstr>バングラデシュ／医療関連／制度</vt:lpstr>
      <vt:lpstr>バングラデシュ／医療関連／制度</vt:lpstr>
      <vt:lpstr>バングラデシュ／医療関連／制度</vt:lpstr>
      <vt:lpstr>バングラデシュ／医療関連／制度</vt:lpstr>
      <vt:lpstr>バングラデシュ／医療関連／制度</vt:lpstr>
      <vt:lpstr>バングラデシュ／医療関連／制度</vt:lpstr>
      <vt:lpstr>バングラデシュ／医療関連／制度</vt:lpstr>
      <vt:lpstr>バングラデシュ／医療関連／制度</vt:lpstr>
      <vt:lpstr>バングラデシュ／医療関連／制度</vt:lpstr>
      <vt:lpstr>バングラデシュ／医療関連／制度</vt:lpstr>
      <vt:lpstr>バングラデシュ／医療関連／制度</vt:lpstr>
      <vt:lpstr>バングラデシュ／医療関連／制度</vt:lpstr>
      <vt:lpstr>バングラデシュ／医療関連／制度</vt:lpstr>
      <vt:lpstr>バングラデシュ／医療関連／制度</vt:lpstr>
      <vt:lpstr>バングラデシュ／医療関連／医療サービス</vt:lpstr>
      <vt:lpstr>バングラデシュ／医療関連／医療機器</vt:lpstr>
      <vt:lpstr>バングラデシュ／医療関連／医療機器</vt:lpstr>
      <vt:lpstr>バングラデシュ／医療関連／医療機器</vt:lpstr>
      <vt:lpstr>バングラデシュ／医療関連／医療機器</vt:lpstr>
      <vt:lpstr>バングラデシュ／医療関連／医療機器</vt:lpstr>
      <vt:lpstr>バングラデシュ／医療関連／医薬品</vt:lpstr>
      <vt:lpstr>バングラデシュ／医療関連／医薬品</vt:lpstr>
      <vt:lpstr>バングラデシュ／医療関連／医薬品</vt:lpstr>
      <vt:lpstr>バングラデシュ／医療関連／医薬品</vt:lpstr>
      <vt:lpstr>バングラデシュ／医療関連／介護</vt:lpstr>
      <vt:lpstr>バングラデシュ／医療関連／介護</vt:lpstr>
      <vt:lpstr>バングラデシュ／医療関連／歯科</vt:lpstr>
      <vt:lpstr>その他</vt:lpstr>
      <vt:lpstr>バングラデシュ／医療関連／その他</vt:lpstr>
      <vt:lpstr>バングラデシュ／医療関連／その他</vt:lpstr>
      <vt:lpstr>バングラデシュ／医療関連／その他</vt:lpstr>
      <vt:lpstr>バングラデシュ／医療関連／その他</vt:lpstr>
      <vt:lpstr>バングラデシュ／医療関連／その他</vt:lpstr>
      <vt:lpstr>政策動向</vt:lpstr>
      <vt:lpstr>バングラデシュ／政策動向</vt:lpstr>
      <vt:lpstr>バングラデシュ／政策動向</vt:lpstr>
      <vt:lpstr>バングラデシュ／政策動向</vt:lpstr>
      <vt:lpstr>バングラデシュ／政策動向</vt:lpstr>
      <vt:lpstr>バングラデシュ／政策動向</vt:lpstr>
      <vt:lpstr>バングラデシュ／政策動向</vt:lpstr>
      <vt:lpstr>バングラデシュ／政策動向</vt:lpstr>
      <vt:lpstr>バングラデシュ／政策動向</vt:lpstr>
      <vt:lpstr>日本との関わり</vt:lpstr>
      <vt:lpstr>バングラデシュ／日本との関わり</vt:lpstr>
      <vt:lpstr>バングラデシュ／日本との関わり</vt:lpstr>
      <vt:lpstr>バングラデシュ／日本との関わり</vt:lpstr>
      <vt:lpstr>バングラデシュ／日本との関わり</vt:lpstr>
      <vt:lpstr>バングラデシュ／日本との関わり</vt:lpstr>
      <vt:lpstr>バングラデシュ／日本との関わり</vt:lpstr>
      <vt:lpstr>バングラデシュ／日本との関わり</vt:lpstr>
      <vt:lpstr>バングラデシュ／日本との関わり</vt:lpstr>
      <vt:lpstr>バングラデシュ／日本との関わり</vt:lpstr>
      <vt:lpstr>バングラデシュ／日本との関わり</vt:lpstr>
      <vt:lpstr>バングラデシュ／日本との関わり</vt:lpstr>
      <vt:lpstr>バングラデシュ／日本との関わり</vt:lpstr>
      <vt:lpstr>バングラデシュ／日本との関わり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2026-06-02T07:59:40Z</dcterms:created>
  <dcterms:modified xsi:type="dcterms:W3CDTF">2026-06-02T08:31:08Z</dcterms:modified>
</cp:coreProperties>
</file>